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3090FA-88C2-4BF9-BA7D-9780B9B20CA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E57E57-CFA8-4319-8336-3F2E5062C8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4C94FE-38EF-4685-A82C-586D52F11C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577D4D-76E2-4919-85C7-8B4B9722FA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FBC Analysis for Radiated Data After Relaxation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Chip 3 – 20 Krad – Block 223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after Relaxation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3568680" y="1612800"/>
            <a:ext cx="5054400" cy="36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for Unchanged Failed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3371760" y="1612800"/>
            <a:ext cx="5447880" cy="36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for New Failed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3422520" y="1606680"/>
            <a:ext cx="5346360" cy="36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for Fixed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3505320" y="1663560"/>
            <a:ext cx="5181120" cy="35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411480" y="28080"/>
            <a:ext cx="5447880" cy="3631680"/>
          </a:xfrm>
          <a:prstGeom prst="rect">
            <a:avLst/>
          </a:prstGeom>
          <a:ln>
            <a:noFill/>
          </a:ln>
        </p:spPr>
      </p:pic>
      <p:pic>
        <p:nvPicPr>
          <p:cNvPr id="127" name="Picture 4" descr=""/>
          <p:cNvPicPr/>
          <p:nvPr/>
        </p:nvPicPr>
        <p:blipFill>
          <a:blip r:embed="rId2"/>
          <a:stretch/>
        </p:blipFill>
        <p:spPr>
          <a:xfrm>
            <a:off x="6095880" y="37800"/>
            <a:ext cx="5346360" cy="364464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3"/>
          <a:stretch/>
        </p:blipFill>
        <p:spPr>
          <a:xfrm>
            <a:off x="3358080" y="3396960"/>
            <a:ext cx="5181120" cy="35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LSB shared pages bits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3130560" y="1968120"/>
            <a:ext cx="5244840" cy="359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MSB shared pages 0 to 1 and 1 to 0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3492360" y="2197800"/>
            <a:ext cx="5206680" cy="360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Zoom WD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lsb pages more relaxed than MSB?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FBC Probabilities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50472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8" descr=""/>
          <p:cNvPicPr/>
          <p:nvPr/>
        </p:nvPicPr>
        <p:blipFill>
          <a:blip r:embed="rId1"/>
          <a:stretch/>
        </p:blipFill>
        <p:spPr>
          <a:xfrm>
            <a:off x="3601080" y="2009160"/>
            <a:ext cx="5409720" cy="359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Chip 3 – Block 10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615960" y="1825560"/>
            <a:ext cx="5270040" cy="3949200"/>
          </a:xfrm>
          <a:prstGeom prst="rect">
            <a:avLst/>
          </a:prstGeom>
          <a:ln>
            <a:noFill/>
          </a:ln>
        </p:spPr>
      </p:pic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6108840" y="1685880"/>
            <a:ext cx="5473440" cy="40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FBC vs Page No. Before and After Relaxation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1"/>
          <a:stretch/>
        </p:blipFill>
        <p:spPr>
          <a:xfrm>
            <a:off x="440280" y="1937520"/>
            <a:ext cx="5283000" cy="412704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2"/>
          <a:stretch/>
        </p:blipFill>
        <p:spPr>
          <a:xfrm>
            <a:off x="5867280" y="1937520"/>
            <a:ext cx="5486040" cy="40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838080" y="2127960"/>
            <a:ext cx="5219280" cy="3746160"/>
          </a:xfrm>
          <a:prstGeom prst="rect">
            <a:avLst/>
          </a:prstGeom>
          <a:ln>
            <a:noFill/>
          </a:ln>
        </p:spPr>
      </p:pic>
      <p:pic>
        <p:nvPicPr>
          <p:cNvPr id="147" name="Picture 4" descr=""/>
          <p:cNvPicPr/>
          <p:nvPr/>
        </p:nvPicPr>
        <p:blipFill>
          <a:blip r:embed="rId2"/>
          <a:stretch/>
        </p:blipFill>
        <p:spPr>
          <a:xfrm>
            <a:off x="6134040" y="2140920"/>
            <a:ext cx="5346360" cy="373356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4211280" y="2343960"/>
            <a:ext cx="360360" cy="128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952560" y="2235960"/>
            <a:ext cx="5143320" cy="3530160"/>
          </a:xfrm>
          <a:prstGeom prst="rect">
            <a:avLst/>
          </a:prstGeom>
          <a:ln>
            <a:noFill/>
          </a:ln>
        </p:spPr>
      </p:pic>
      <p:pic>
        <p:nvPicPr>
          <p:cNvPr id="152" name="Picture 4" descr=""/>
          <p:cNvPicPr/>
          <p:nvPr/>
        </p:nvPicPr>
        <p:blipFill>
          <a:blip r:embed="rId2"/>
          <a:stretch/>
        </p:blipFill>
        <p:spPr>
          <a:xfrm>
            <a:off x="6422040" y="2153520"/>
            <a:ext cx="5206680" cy="36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838080" y="2216880"/>
            <a:ext cx="5308200" cy="3568320"/>
          </a:xfrm>
          <a:prstGeom prst="rect">
            <a:avLst/>
          </a:prstGeom>
          <a:ln>
            <a:noFill/>
          </a:ln>
        </p:spPr>
      </p:pic>
      <p:pic>
        <p:nvPicPr>
          <p:cNvPr id="156" name="Picture 4" descr=""/>
          <p:cNvPicPr/>
          <p:nvPr/>
        </p:nvPicPr>
        <p:blipFill>
          <a:blip r:embed="rId2"/>
          <a:stretch/>
        </p:blipFill>
        <p:spPr>
          <a:xfrm>
            <a:off x="6542640" y="2147040"/>
            <a:ext cx="5270040" cy="37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for Fixed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3549600" y="1638360"/>
            <a:ext cx="509220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for New Failed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3479760" y="1625760"/>
            <a:ext cx="5231880" cy="360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for Unchanged Failed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3530520" y="1619280"/>
            <a:ext cx="5130360" cy="36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838080" y="2191680"/>
            <a:ext cx="5067000" cy="3619080"/>
          </a:xfrm>
          <a:prstGeom prst="rect">
            <a:avLst/>
          </a:prstGeom>
          <a:ln>
            <a:noFill/>
          </a:ln>
        </p:spPr>
      </p:pic>
      <p:pic>
        <p:nvPicPr>
          <p:cNvPr id="169" name="Picture 4" descr=""/>
          <p:cNvPicPr/>
          <p:nvPr/>
        </p:nvPicPr>
        <p:blipFill>
          <a:blip r:embed="rId2"/>
          <a:stretch/>
        </p:blipFill>
        <p:spPr>
          <a:xfrm>
            <a:off x="6286680" y="2108880"/>
            <a:ext cx="5435280" cy="37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Seeing the number of new fails in the data after relaxation, I believe that the attempt to repair corrupted memory cells using partial programs would greatly reduce the BER after relaxation.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Corruption rate of  0.65 % - Before Relaxation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Corruption rate of  0.36 % - After Relaxation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005840" y="2926080"/>
            <a:ext cx="4956840" cy="34747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6217920" y="2834640"/>
            <a:ext cx="494316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 Month of Relaxation - LSB and MSB Pages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629760" y="2743200"/>
            <a:ext cx="3885840" cy="27522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463040" y="1274760"/>
            <a:ext cx="3866760" cy="26571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1737360" y="4023360"/>
            <a:ext cx="3866760" cy="27144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4137840" y="3059280"/>
            <a:ext cx="942480" cy="4950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5"/>
          <a:stretch/>
        </p:blipFill>
        <p:spPr>
          <a:xfrm>
            <a:off x="4425840" y="5831280"/>
            <a:ext cx="94248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Chip 3 – 20 Krad – Block 223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5283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FBC analysis of corrupted bytes that remained the same, new bytes that got corrupted, and corrupted bytes that got fixed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Total sum of FBCs for the entire block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7" descr=""/>
          <p:cNvPicPr/>
          <p:nvPr/>
        </p:nvPicPr>
        <p:blipFill>
          <a:blip r:embed="rId1"/>
          <a:stretch/>
        </p:blipFill>
        <p:spPr>
          <a:xfrm>
            <a:off x="6095880" y="1549440"/>
            <a:ext cx="5358960" cy="375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14400" y="3103560"/>
            <a:ext cx="3866760" cy="265716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7498080" y="3696120"/>
            <a:ext cx="3809520" cy="27046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7498080" y="779400"/>
            <a:ext cx="3790440" cy="26953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10221840" y="5471280"/>
            <a:ext cx="94248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Page No. vs FBC for Fixed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4560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Fixed bytes (i.e. bytes that got repaired after relaxation)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5399280" y="1825560"/>
            <a:ext cx="6107400" cy="42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Page No. vs FBC for New Failed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2965320" y="2110680"/>
            <a:ext cx="5517720" cy="37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Page No. vs FBC for Unchanged Failed Bytes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3107160" y="1715400"/>
            <a:ext cx="5977080" cy="42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Corrupted Bytes whose values got changed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50598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bytes remain corrupted, but their values got changed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5898600" y="2191680"/>
            <a:ext cx="5219280" cy="36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237600" y="0"/>
            <a:ext cx="5295240" cy="366372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2"/>
          <a:stretch/>
        </p:blipFill>
        <p:spPr>
          <a:xfrm>
            <a:off x="2481480" y="3584160"/>
            <a:ext cx="4997520" cy="3424320"/>
          </a:xfrm>
          <a:prstGeom prst="rect">
            <a:avLst/>
          </a:prstGeom>
          <a:ln>
            <a:noFill/>
          </a:ln>
        </p:spPr>
      </p:pic>
      <p:pic>
        <p:nvPicPr>
          <p:cNvPr id="107" name="Picture 5" descr=""/>
          <p:cNvPicPr/>
          <p:nvPr/>
        </p:nvPicPr>
        <p:blipFill>
          <a:blip r:embed="rId3"/>
          <a:stretch/>
        </p:blipFill>
        <p:spPr>
          <a:xfrm>
            <a:off x="6791040" y="190800"/>
            <a:ext cx="4562280" cy="32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Shared Pages Before and After Relaxation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6052680" y="2088360"/>
            <a:ext cx="5283000" cy="3619080"/>
          </a:xfrm>
          <a:prstGeom prst="rect">
            <a:avLst/>
          </a:prstGeom>
          <a:ln>
            <a:noFill/>
          </a:ln>
        </p:spPr>
      </p:pic>
      <p:pic>
        <p:nvPicPr>
          <p:cNvPr id="111" name="Picture 5" descr=""/>
          <p:cNvPicPr/>
          <p:nvPr/>
        </p:nvPicPr>
        <p:blipFill>
          <a:blip r:embed="rId2"/>
          <a:stretch/>
        </p:blipFill>
        <p:spPr>
          <a:xfrm>
            <a:off x="856080" y="2185200"/>
            <a:ext cx="5320800" cy="36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Application>LibreOffice/6.0.7.3$Linux_X86_64 LibreOffice_project/00m0$Build-3</Application>
  <Words>226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2020-03-13T14:22:06Z</dcterms:created>
  <dc:creator>Wydglif Dorlus</dc:creator>
  <dc:description/>
  <dc:language>en-US</dc:language>
  <cp:lastModifiedBy/>
  <dcterms:modified xsi:type="dcterms:W3CDTF">2020-03-31T14:47:32Z</dcterms:modified>
  <cp:revision>35</cp:revision>
  <dc:subject/>
  <dc:title>Relaxed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