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ABA9505-58AC-482A-BDF1-CB8A34F901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Wydglif Dorlus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Chip0 and Chip3 - 3 Month Analysis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Chip 3 – 20k rad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356160" y="3749040"/>
            <a:ext cx="3245040" cy="150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of  2.4 %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of  2.0 %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of  2.57 %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2880" y="1013760"/>
            <a:ext cx="3383280" cy="24076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577840" y="1005840"/>
            <a:ext cx="3410280" cy="24688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943360" y="3383280"/>
            <a:ext cx="3366000" cy="22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74320" y="1463040"/>
            <a:ext cx="4352400" cy="29620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050440" y="1345320"/>
            <a:ext cx="427644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Fixed Failed Bytes 1 Month vs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04000" y="1522440"/>
            <a:ext cx="4314600" cy="33238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239080" y="1488240"/>
            <a:ext cx="4362120" cy="32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New Failed Bytes 1 Month vs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4000" y="1402560"/>
            <a:ext cx="4238280" cy="33523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213520" y="1326600"/>
            <a:ext cx="436212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Unchanged Failed Bytes 1 Month vs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1440" y="1371600"/>
            <a:ext cx="4390560" cy="3323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029200" y="1326600"/>
            <a:ext cx="433368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MSB and LSB Pages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67240" y="1554480"/>
            <a:ext cx="4161960" cy="2933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534280" y="1645920"/>
            <a:ext cx="4066920" cy="30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937040" y="64080"/>
            <a:ext cx="4206960" cy="2804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246280" y="2957040"/>
            <a:ext cx="3897720" cy="25984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392760" y="3070080"/>
            <a:ext cx="3630600" cy="2420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90720" y="88200"/>
            <a:ext cx="3932640" cy="262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1383480"/>
            <a:ext cx="4453560" cy="31316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572000" y="1326600"/>
            <a:ext cx="4846320" cy="318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77480" y="182880"/>
            <a:ext cx="4028760" cy="29592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6056280" y="365760"/>
            <a:ext cx="3519360" cy="27432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3200400" y="3017520"/>
            <a:ext cx="3566160" cy="257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74320" y="91440"/>
            <a:ext cx="4476240" cy="33048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435280" y="182880"/>
            <a:ext cx="4257360" cy="33904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846520" y="2301480"/>
            <a:ext cx="428580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2880" y="72720"/>
            <a:ext cx="4276440" cy="32191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536440" y="160200"/>
            <a:ext cx="4247640" cy="331452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3172320" y="2377440"/>
            <a:ext cx="4142880" cy="33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50960" y="1398600"/>
            <a:ext cx="4095360" cy="29905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577840" y="1326600"/>
            <a:ext cx="4047840" cy="30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04000" y="0"/>
            <a:ext cx="4362120" cy="29808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5536440" y="93600"/>
            <a:ext cx="4247640" cy="2923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640080" y="2834640"/>
            <a:ext cx="4190760" cy="29905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5738040" y="3017520"/>
            <a:ext cx="422892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91440" y="301320"/>
            <a:ext cx="4123800" cy="29905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461200" y="226080"/>
            <a:ext cx="4114440" cy="29620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968200" y="2730240"/>
            <a:ext cx="4438440" cy="28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2020-04-02T17:59:12Z</dcterms:created>
  <dc:creator/>
  <dc:description/>
  <dc:language>en-US</dc:language>
  <cp:lastModifiedBy/>
  <dcterms:modified xsi:type="dcterms:W3CDTF">2020-04-03T08:44:55Z</dcterms:modified>
  <cp:revision>2</cp:revision>
  <dc:subject/>
  <dc:title/>
</cp:coreProperties>
</file>