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9" r:id="rId2"/>
    <p:sldId id="262" r:id="rId3"/>
    <p:sldId id="260" r:id="rId4"/>
    <p:sldId id="263" r:id="rId5"/>
    <p:sldId id="264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>
      <p:cViewPr varScale="1">
        <p:scale>
          <a:sx n="121" d="100"/>
          <a:sy n="121" d="100"/>
        </p:scale>
        <p:origin x="6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6DE51-F441-004C-9EAF-45F11CF7C342}" type="datetimeFigureOut">
              <a:rPr lang="en-US" smtClean="0"/>
              <a:t>11/27/24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666E1-9639-6C44-9238-2F39F3B3F9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419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6DE51-F441-004C-9EAF-45F11CF7C342}" type="datetimeFigureOut">
              <a:rPr lang="en-US" smtClean="0"/>
              <a:t>11/27/24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666E1-9639-6C44-9238-2F39F3B3F9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363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6DE51-F441-004C-9EAF-45F11CF7C342}" type="datetimeFigureOut">
              <a:rPr lang="en-US" smtClean="0"/>
              <a:t>11/27/24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666E1-9639-6C44-9238-2F39F3B3F9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730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6DE51-F441-004C-9EAF-45F11CF7C342}" type="datetimeFigureOut">
              <a:rPr lang="en-US" smtClean="0"/>
              <a:t>11/27/24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666E1-9639-6C44-9238-2F39F3B3F9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137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6DE51-F441-004C-9EAF-45F11CF7C342}" type="datetimeFigureOut">
              <a:rPr lang="en-US" smtClean="0"/>
              <a:t>11/27/24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666E1-9639-6C44-9238-2F39F3B3F9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303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6DE51-F441-004C-9EAF-45F11CF7C342}" type="datetimeFigureOut">
              <a:rPr lang="en-US" smtClean="0"/>
              <a:t>11/27/24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666E1-9639-6C44-9238-2F39F3B3F9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378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6DE51-F441-004C-9EAF-45F11CF7C342}" type="datetimeFigureOut">
              <a:rPr lang="en-US" smtClean="0"/>
              <a:t>11/27/24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666E1-9639-6C44-9238-2F39F3B3F9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126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6DE51-F441-004C-9EAF-45F11CF7C342}" type="datetimeFigureOut">
              <a:rPr lang="en-US" smtClean="0"/>
              <a:t>11/27/24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666E1-9639-6C44-9238-2F39F3B3F9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711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6DE51-F441-004C-9EAF-45F11CF7C342}" type="datetimeFigureOut">
              <a:rPr lang="en-US" smtClean="0"/>
              <a:t>11/27/24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666E1-9639-6C44-9238-2F39F3B3F9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499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6DE51-F441-004C-9EAF-45F11CF7C342}" type="datetimeFigureOut">
              <a:rPr lang="en-US" smtClean="0"/>
              <a:t>11/27/24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666E1-9639-6C44-9238-2F39F3B3F9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798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6DE51-F441-004C-9EAF-45F11CF7C342}" type="datetimeFigureOut">
              <a:rPr lang="en-US" smtClean="0"/>
              <a:t>11/27/24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666E1-9639-6C44-9238-2F39F3B3F9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286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446DE51-F441-004C-9EAF-45F11CF7C342}" type="datetimeFigureOut">
              <a:rPr lang="en-US" smtClean="0"/>
              <a:t>11/27/24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44666E1-9639-6C44-9238-2F39F3B3F9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109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CAA42-A8E3-B45E-81BD-8ADAA44BA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err="1"/>
              <a:t>Owamp</a:t>
            </a:r>
            <a:r>
              <a:rPr lang="en-US" sz="3200" dirty="0"/>
              <a:t> mmWave Test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047EADA-83B0-8700-D569-6C5CE60DA412}"/>
              </a:ext>
            </a:extLst>
          </p:cNvPr>
          <p:cNvSpPr/>
          <p:nvPr/>
        </p:nvSpPr>
        <p:spPr>
          <a:xfrm>
            <a:off x="704194" y="2762906"/>
            <a:ext cx="1713187" cy="133744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PC1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85924C5-BF33-E13B-1FCF-68AA098EFB20}"/>
              </a:ext>
            </a:extLst>
          </p:cNvPr>
          <p:cNvSpPr/>
          <p:nvPr/>
        </p:nvSpPr>
        <p:spPr>
          <a:xfrm>
            <a:off x="6879021" y="2762906"/>
            <a:ext cx="1713187" cy="133744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PC 2</a:t>
            </a: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CAE54D78-06CF-C797-9F99-1147FD0DC2A0}"/>
              </a:ext>
            </a:extLst>
          </p:cNvPr>
          <p:cNvSpPr/>
          <p:nvPr/>
        </p:nvSpPr>
        <p:spPr>
          <a:xfrm>
            <a:off x="2674884" y="3166241"/>
            <a:ext cx="3946635" cy="26275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FC43418E-578C-CBE0-5D5D-005C050371AA}"/>
              </a:ext>
            </a:extLst>
          </p:cNvPr>
          <p:cNvSpPr/>
          <p:nvPr/>
        </p:nvSpPr>
        <p:spPr>
          <a:xfrm rot="10800000">
            <a:off x="2674884" y="3584027"/>
            <a:ext cx="3946635" cy="25224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7AA490F-1611-C61D-D4F8-B565BCFB9734}"/>
              </a:ext>
            </a:extLst>
          </p:cNvPr>
          <p:cNvSpPr txBox="1"/>
          <p:nvPr/>
        </p:nvSpPr>
        <p:spPr>
          <a:xfrm>
            <a:off x="4246584" y="2796909"/>
            <a:ext cx="803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Path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48FDB96-10F8-4F25-76C3-888A2ECFE061}"/>
              </a:ext>
            </a:extLst>
          </p:cNvPr>
          <p:cNvSpPr txBox="1"/>
          <p:nvPr/>
        </p:nvSpPr>
        <p:spPr>
          <a:xfrm>
            <a:off x="4246583" y="3869277"/>
            <a:ext cx="803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Path 2</a:t>
            </a:r>
          </a:p>
        </p:txBody>
      </p:sp>
    </p:spTree>
    <p:extLst>
      <p:ext uri="{BB962C8B-B14F-4D97-AF65-F5344CB8AC3E}">
        <p14:creationId xmlns:p14="http://schemas.microsoft.com/office/powerpoint/2010/main" val="3524147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DBF449-BDD1-2950-CCED-B3651B8D75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DCCF8-757B-62DA-A62D-5C68B07B4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err="1"/>
              <a:t>Owamp</a:t>
            </a:r>
            <a:r>
              <a:rPr lang="en-US" sz="3200" dirty="0"/>
              <a:t> mmWave Test – Path 1</a:t>
            </a:r>
          </a:p>
        </p:txBody>
      </p:sp>
      <p:pic>
        <p:nvPicPr>
          <p:cNvPr id="4" name="Content Placeholder 3" descr="A graph showing a number of numbers&#10;&#10;Description automatically generated with medium confidence">
            <a:extLst>
              <a:ext uri="{FF2B5EF4-FFF2-40B4-BE49-F238E27FC236}">
                <a16:creationId xmlns:a16="http://schemas.microsoft.com/office/drawing/2014/main" id="{84556BA1-EF76-3731-69DF-A02CD1C1B2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312315"/>
            <a:ext cx="7886700" cy="4732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145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4F48DF-7B99-12BE-78D8-89189E9FFF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E0317-ADBD-E89D-275D-1126E1DFF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err="1"/>
              <a:t>Owamp</a:t>
            </a:r>
            <a:r>
              <a:rPr lang="en-US" sz="3200" dirty="0"/>
              <a:t> mmWave Test – Path 1</a:t>
            </a:r>
          </a:p>
        </p:txBody>
      </p:sp>
      <p:pic>
        <p:nvPicPr>
          <p:cNvPr id="3" name="Content Placeholder 4" descr="A graph of a number of objects&#10;&#10;Description automatically generated with medium confidence">
            <a:extLst>
              <a:ext uri="{FF2B5EF4-FFF2-40B4-BE49-F238E27FC236}">
                <a16:creationId xmlns:a16="http://schemas.microsoft.com/office/drawing/2014/main" id="{E9A311F7-8BEC-E89B-C8D9-0D3B26E764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375265"/>
            <a:ext cx="7886700" cy="4732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417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0B6320-8846-19F1-3EFC-0F1214DFE1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2DC25-5240-A34D-C443-4B076B699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err="1"/>
              <a:t>Owamp</a:t>
            </a:r>
            <a:r>
              <a:rPr lang="en-US" sz="3200" dirty="0"/>
              <a:t> mmWave Test – Path 2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305BE04-B78D-CA4A-8524-AC514AAA9C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410985"/>
            <a:ext cx="7886699" cy="4732019"/>
          </a:xfrm>
        </p:spPr>
      </p:pic>
    </p:spTree>
    <p:extLst>
      <p:ext uri="{BB962C8B-B14F-4D97-AF65-F5344CB8AC3E}">
        <p14:creationId xmlns:p14="http://schemas.microsoft.com/office/powerpoint/2010/main" val="1782496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2FAD17-AC1A-CB5D-6721-3F873C4B40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59F59-A1D3-A787-067E-340EC526F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err="1"/>
              <a:t>Owamp</a:t>
            </a:r>
            <a:r>
              <a:rPr lang="en-US" sz="3200" dirty="0"/>
              <a:t> mmWave Test – Path 2</a:t>
            </a:r>
          </a:p>
        </p:txBody>
      </p:sp>
      <p:pic>
        <p:nvPicPr>
          <p:cNvPr id="7" name="Picture 6" descr="A graph of a number of red lines&#10;&#10;Description automatically generated with medium confidence">
            <a:extLst>
              <a:ext uri="{FF2B5EF4-FFF2-40B4-BE49-F238E27FC236}">
                <a16:creationId xmlns:a16="http://schemas.microsoft.com/office/drawing/2014/main" id="{3C9E04AA-21F0-39C2-8467-02BFE4C06C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389992"/>
            <a:ext cx="7886699" cy="4732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8078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</TotalTime>
  <Words>34</Words>
  <Application>Microsoft Macintosh PowerPoint</Application>
  <PresentationFormat>On-screen Show (4:3)</PresentationFormat>
  <Paragraphs>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Owamp mmWave Test</vt:lpstr>
      <vt:lpstr>Owamp mmWave Test – Path 1</vt:lpstr>
      <vt:lpstr>Owamp mmWave Test – Path 1</vt:lpstr>
      <vt:lpstr>Owamp mmWave Test – Path 2</vt:lpstr>
      <vt:lpstr>Owamp mmWave Test – Path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Wang, Yifan</dc:creator>
  <cp:lastModifiedBy>Wang, Yifan</cp:lastModifiedBy>
  <cp:revision>1</cp:revision>
  <dcterms:created xsi:type="dcterms:W3CDTF">2024-11-27T08:40:22Z</dcterms:created>
  <dcterms:modified xsi:type="dcterms:W3CDTF">2024-11-27T09:19:14Z</dcterms:modified>
</cp:coreProperties>
</file>