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
    <Relationship Id="rId1" Type="http://schemas.openxmlformats.org/officeDocument/2006/relationships/officeDocument" Target="ppt/presentation.xml"/>
    <Relationship Id="rId2" Type="http://schemas.openxmlformats.org/package/2006/relationships/metadata/core-properties" Target="docProps/core.xml"/>
    <Relationship Id="rId3" Type="http://schemas.openxmlformats.org/officeDocument/2006/relationships/extended-properties" Target="docProps/app.xml"/>
</Relationships>

</file>

<file path=ppt/presentation.xml><?xml version="1.0" encoding="utf-8"?>
<p:presentation xmlns:p="http://schemas.openxmlformats.org/presentationml/2006/main" xmlns:r="http://schemas.openxmlformats.org/officeDocument/2006/relationships">
  <p:sldMasterIdLst>
    <p:sldMasterId id="2147483648" r:id="rId1"/>
  </p:sldMasterIdLst>
  <p:sldIdLst>
    <p:sldId id="256" r:id="rId2"/>
  </p:sldIdLst>
</p:presentation>
</file>

<file path=ppt/_rels/presentation.xml.rels><?xml version="1.0" encoding="UTF-8"?>
<Relationships xmlns="http://schemas.openxmlformats.org/package/2006/relationships">
    <Relationship Id="rId1" Type="http://schemas.openxmlformats.org/officeDocument/2006/relationships/slide" Target="slides/slide1.xml"/>
</Relationships>
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/>
    </p:spTree>
  </p:cSld>
</p:sld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