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0613C-578B-6B45-83E9-4AF8252AFBBC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52CD-3A53-F142-B649-A4B0558D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Anyone</a:t>
            </a:r>
            <a:r>
              <a:rPr lang="en-US" baseline="0" dirty="0" smtClean="0"/>
              <a:t> can play, we want as many people as possible to want to play this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52CD-3A53-F142-B649-A4B0558D35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DD92153-AF41-3745-8474-EAACA502A7C1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4A31B07-78B3-4C48-88D5-E6FE6B3D07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63095" y="2153780"/>
            <a:ext cx="5648623" cy="1204306"/>
          </a:xfrm>
        </p:spPr>
        <p:txBody>
          <a:bodyPr/>
          <a:lstStyle/>
          <a:p>
            <a:r>
              <a:rPr lang="en-US" sz="4800" dirty="0" smtClean="0"/>
              <a:t>Pup Chaser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57259">
            <a:off x="1853342" y="2739094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Illest Villains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1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group would like to focus on a few select areas of the game including:</a:t>
            </a:r>
          </a:p>
          <a:p>
            <a:pPr lvl="1"/>
            <a:r>
              <a:rPr lang="en-US" dirty="0" smtClean="0"/>
              <a:t>Artificial Intelligence</a:t>
            </a:r>
          </a:p>
          <a:p>
            <a:pPr lvl="2"/>
            <a:r>
              <a:rPr lang="en-US" dirty="0" smtClean="0"/>
              <a:t>Each type of enemy has a different way of attacking.</a:t>
            </a:r>
          </a:p>
          <a:p>
            <a:pPr lvl="2"/>
            <a:r>
              <a:rPr lang="en-US" dirty="0" smtClean="0"/>
              <a:t>The boss(</a:t>
            </a:r>
            <a:r>
              <a:rPr lang="en-US" dirty="0" err="1" smtClean="0"/>
              <a:t>es</a:t>
            </a:r>
            <a:r>
              <a:rPr lang="en-US" dirty="0" smtClean="0"/>
              <a:t>) would have their own unique AI for movement and fighting.</a:t>
            </a:r>
          </a:p>
          <a:p>
            <a:pPr lvl="1"/>
            <a:r>
              <a:rPr lang="en-US" dirty="0" smtClean="0"/>
              <a:t>Content Generation</a:t>
            </a:r>
          </a:p>
          <a:p>
            <a:pPr lvl="2"/>
            <a:r>
              <a:rPr lang="en-US" dirty="0" smtClean="0"/>
              <a:t>Randomly spawning enemies and items.</a:t>
            </a:r>
          </a:p>
          <a:p>
            <a:pPr lvl="2"/>
            <a:r>
              <a:rPr lang="en-US" dirty="0" smtClean="0"/>
              <a:t>We want to make stages feel fresh with each re-spawn so it would be interesting to randomly generate parts of each stage.</a:t>
            </a:r>
          </a:p>
          <a:p>
            <a:pPr lvl="1"/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We want to rigorously test our game to provide players with the best experience.</a:t>
            </a:r>
          </a:p>
          <a:p>
            <a:pPr lvl="2"/>
            <a:r>
              <a:rPr lang="en-US" dirty="0" smtClean="0"/>
              <a:t>We don’t want bugs to interfere with enjoying the game.</a:t>
            </a:r>
          </a:p>
        </p:txBody>
      </p:sp>
    </p:spTree>
    <p:extLst>
      <p:ext uri="{BB962C8B-B14F-4D97-AF65-F5344CB8AC3E}">
        <p14:creationId xmlns:p14="http://schemas.microsoft.com/office/powerpoint/2010/main" val="176195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We are making a casual game for all audiences that will be enjoyed most by teens. 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This game should be made because it features a fresh take on a classic genre 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Illest Villains should make this game because we are experienced playing games in this genre, and we are confident we can make Pup Chaser a fun new addition.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6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714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2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Illest Villains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Christopher </a:t>
            </a:r>
            <a:r>
              <a:rPr lang="en-US" dirty="0" smtClean="0"/>
              <a:t>Darc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Colby Lemieux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Sebastian Guerrero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Wyatt 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5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Top down adventure/fighter</a:t>
            </a:r>
          </a:p>
          <a:p>
            <a:pPr lvl="1"/>
            <a:r>
              <a:rPr lang="en-US" dirty="0" smtClean="0"/>
              <a:t>Single Player</a:t>
            </a:r>
          </a:p>
          <a:p>
            <a:pPr lvl="1"/>
            <a:r>
              <a:rPr lang="en-US" dirty="0" smtClean="0"/>
              <a:t>Dungeon crawler style</a:t>
            </a:r>
          </a:p>
          <a:p>
            <a:pPr lvl="1"/>
            <a:r>
              <a:rPr lang="en-US" dirty="0" smtClean="0"/>
              <a:t>Linear Stage Progression</a:t>
            </a:r>
          </a:p>
          <a:p>
            <a:pPr lvl="1"/>
            <a:r>
              <a:rPr lang="en-US" dirty="0" smtClean="0"/>
              <a:t>Simple Puzzle Elements</a:t>
            </a:r>
          </a:p>
          <a:p>
            <a:pPr lvl="1"/>
            <a:r>
              <a:rPr lang="en-US" dirty="0" smtClean="0"/>
              <a:t>Instances of Action and Fighting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Casual engaging gameplay for most audiences</a:t>
            </a:r>
          </a:p>
          <a:p>
            <a:pPr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Game will be most enjoyed by teens</a:t>
            </a:r>
          </a:p>
          <a:p>
            <a:pPr>
              <a:buClr>
                <a:schemeClr val="accent2"/>
              </a:buClr>
              <a:buFont typeface="Arial"/>
              <a:buChar char="•"/>
            </a:pPr>
            <a:r>
              <a:rPr lang="en-US" dirty="0" smtClean="0"/>
              <a:t>Male and </a:t>
            </a:r>
            <a:r>
              <a:rPr lang="en-US" dirty="0" smtClean="0"/>
              <a:t>Female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12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Members of our team have a limited understanding of Unity. With this in mind, we have made a list of possible resources.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Code AI for enemies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Time to plan out a cool world with unique stage </a:t>
            </a:r>
            <a:r>
              <a:rPr lang="en-US" dirty="0" smtClean="0"/>
              <a:t>designs.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Lots </a:t>
            </a:r>
            <a:r>
              <a:rPr lang="en-US" dirty="0" smtClean="0"/>
              <a:t>of sprites, textures, images, tiles, sounds, etc. </a:t>
            </a:r>
            <a:endParaRPr lang="en-US" dirty="0" smtClean="0"/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Hopefully </a:t>
            </a:r>
            <a:r>
              <a:rPr lang="en-US" dirty="0" smtClean="0"/>
              <a:t>we can find some stuff with free licenses, create a little bit of our own game art, and if necessary purchase inexpensive licensed </a:t>
            </a:r>
            <a:r>
              <a:rPr lang="en-US" dirty="0" smtClean="0"/>
              <a:t>material.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Time </a:t>
            </a:r>
            <a:r>
              <a:rPr lang="en-US" dirty="0" smtClean="0"/>
              <a:t>put into ensuring proper flow of the game.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Time put into planning puzzles and fight scenes for players to beat. </a:t>
            </a:r>
            <a:endParaRPr lang="en-US" dirty="0" smtClean="0"/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Any useful code that we can find that we can get a license for. </a:t>
            </a:r>
            <a:endParaRPr lang="en-US" dirty="0" smtClean="0"/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en-US" dirty="0" smtClean="0"/>
              <a:t>We would like to focus most of our time and effort on the AI, combat, and </a:t>
            </a:r>
            <a:r>
              <a:rPr lang="en-US" dirty="0" smtClean="0"/>
              <a:t>puzzle aspects </a:t>
            </a:r>
            <a:r>
              <a:rPr lang="en-US" dirty="0" smtClean="0"/>
              <a:t>of the game.</a:t>
            </a:r>
          </a:p>
        </p:txBody>
      </p:sp>
    </p:spTree>
    <p:extLst>
      <p:ext uri="{BB962C8B-B14F-4D97-AF65-F5344CB8AC3E}">
        <p14:creationId xmlns:p14="http://schemas.microsoft.com/office/powerpoint/2010/main" val="59639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Storyline</a:t>
            </a:r>
          </a:p>
          <a:p>
            <a:pPr lvl="1"/>
            <a:r>
              <a:rPr lang="en-US" dirty="0" smtClean="0"/>
              <a:t>You play the antagonist, the object of the game is to steal the victim’s dog A.K.A. </a:t>
            </a:r>
            <a:r>
              <a:rPr lang="en-US" dirty="0" smtClean="0"/>
              <a:t>pup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You spend the majority of the gameplay chasing the pup through </a:t>
            </a:r>
            <a:r>
              <a:rPr lang="en-US" dirty="0" smtClean="0"/>
              <a:t>the world which will contain multiple stages.</a:t>
            </a:r>
          </a:p>
          <a:p>
            <a:pPr lvl="1"/>
            <a:r>
              <a:rPr lang="en-US" dirty="0" smtClean="0"/>
              <a:t>Along the way, the player will</a:t>
            </a:r>
            <a:r>
              <a:rPr lang="en-US" dirty="0" smtClean="0"/>
              <a:t> solve puzzles, fight enemies, and defeat bosses.</a:t>
            </a:r>
            <a:endParaRPr lang="en-US" dirty="0" smtClean="0"/>
          </a:p>
          <a:p>
            <a:pPr lvl="1"/>
            <a:r>
              <a:rPr lang="en-US" dirty="0" smtClean="0"/>
              <a:t>After defeating the boss, you will manage to successfully steal the pup and complete the game.</a:t>
            </a:r>
          </a:p>
        </p:txBody>
      </p:sp>
    </p:spTree>
    <p:extLst>
      <p:ext uri="{BB962C8B-B14F-4D97-AF65-F5344CB8AC3E}">
        <p14:creationId xmlns:p14="http://schemas.microsoft.com/office/powerpoint/2010/main" val="215350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Components</a:t>
            </a:r>
          </a:p>
          <a:p>
            <a:pPr lvl="1"/>
            <a:r>
              <a:rPr lang="en-US" dirty="0" smtClean="0"/>
              <a:t>A world consisting of distinctive stages, crafted using licensed artistic resources.</a:t>
            </a:r>
          </a:p>
          <a:p>
            <a:pPr lvl="1"/>
            <a:r>
              <a:rPr lang="en-US" dirty="0" smtClean="0"/>
              <a:t>Multiple enemies in each stage consisting of a few different types.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weapons in each stage to keep the material fresh and the player engaged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player dies when his health becomes depleted (health bar).</a:t>
            </a:r>
          </a:p>
          <a:p>
            <a:pPr lvl="1"/>
            <a:r>
              <a:rPr lang="en-US" dirty="0"/>
              <a:t>Health packs will be strategically placed where needed to aid players progression.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5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Gameplay Elements</a:t>
            </a:r>
          </a:p>
          <a:p>
            <a:pPr lvl="1"/>
            <a:r>
              <a:rPr lang="en-US" dirty="0" smtClean="0"/>
              <a:t>We would like to have different attack patterns for each type of enemy in order to give the game variety and provide the player with a new challenge.</a:t>
            </a:r>
          </a:p>
          <a:p>
            <a:pPr lvl="1"/>
            <a:r>
              <a:rPr lang="en-US" dirty="0" smtClean="0"/>
              <a:t>The player will encounter unique puzzles with increasing difficulty.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eapons and Items will be randomly generated to provide a different experience with each re-spawn.</a:t>
            </a:r>
          </a:p>
        </p:txBody>
      </p:sp>
    </p:spTree>
    <p:extLst>
      <p:ext uri="{BB962C8B-B14F-4D97-AF65-F5344CB8AC3E}">
        <p14:creationId xmlns:p14="http://schemas.microsoft.com/office/powerpoint/2010/main" val="188493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game worth making?</a:t>
            </a:r>
          </a:p>
          <a:p>
            <a:pPr lvl="1"/>
            <a:r>
              <a:rPr lang="en-US" dirty="0" smtClean="0"/>
              <a:t>Taking the viewpoint of the antagonist as the main playable character gives a new spin on game design.</a:t>
            </a:r>
          </a:p>
          <a:p>
            <a:pPr lvl="1"/>
            <a:r>
              <a:rPr lang="en-US" dirty="0" smtClean="0"/>
              <a:t>Adding these new elements to a classic genre of game will entice players to play the game.</a:t>
            </a:r>
          </a:p>
          <a:p>
            <a:pPr lvl="1"/>
            <a:r>
              <a:rPr lang="en-US" dirty="0" smtClean="0"/>
              <a:t>The game is worth making because it will give the player a feeling of nostalgia while playing a story that they haven’t seen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5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144</TotalTime>
  <Words>669</Words>
  <Application>Microsoft Macintosh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Pup Chaser</vt:lpstr>
      <vt:lpstr>Illest Villains</vt:lpstr>
      <vt:lpstr>Concept</vt:lpstr>
      <vt:lpstr>Target Market</vt:lpstr>
      <vt:lpstr>Resources</vt:lpstr>
      <vt:lpstr>Description</vt:lpstr>
      <vt:lpstr>Description</vt:lpstr>
      <vt:lpstr>Description</vt:lpstr>
      <vt:lpstr>Description</vt:lpstr>
      <vt:lpstr>Technical Elements</vt:lpstr>
      <vt:lpstr>Summary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 Chaser</dc:title>
  <dc:creator>Christopher Darc</dc:creator>
  <cp:lastModifiedBy>Christopher Darc</cp:lastModifiedBy>
  <cp:revision>22</cp:revision>
  <dcterms:created xsi:type="dcterms:W3CDTF">2015-09-12T01:07:22Z</dcterms:created>
  <dcterms:modified xsi:type="dcterms:W3CDTF">2015-09-14T19:08:03Z</dcterms:modified>
</cp:coreProperties>
</file>