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973e00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973e00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973e009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973e009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973e009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973e009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973e009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973e009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973e009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973e009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982d093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982d093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973e0096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973e009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 Shiny App: </a:t>
            </a:r>
            <a:r>
              <a:rPr lang="en" sz="2900"/>
              <a:t>Customer Churn Analysis</a:t>
            </a:r>
            <a:endParaRPr sz="2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Prepared by: Rob Wygant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churn is an important </a:t>
            </a:r>
            <a:r>
              <a:rPr lang="en"/>
              <a:t>business</a:t>
            </a:r>
            <a:r>
              <a:rPr lang="en"/>
              <a:t>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understanding and monitoring of this metric can…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</a:t>
            </a:r>
            <a:r>
              <a:rPr lang="en"/>
              <a:t>businesses</a:t>
            </a:r>
            <a:r>
              <a:rPr lang="en"/>
              <a:t> allocate resources to prevent it from happening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plan for </a:t>
            </a:r>
            <a:r>
              <a:rPr lang="en"/>
              <a:t>business</a:t>
            </a:r>
            <a:r>
              <a:rPr lang="en"/>
              <a:t> cycles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on current churn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goal of this application is a generic customer churn dashboard to baseline current churn for a customer demographic and then identify categories for improvement.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 Customer Churn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Sourced from 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data from European bank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10,000 individual customer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Initially 11 inputs and 1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https://www.kaggle.com/datasets/gauravtopre/bank-customer-churn-dataset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Transformed several columns to categorical via data binning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Categorical (nominal)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country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gender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credit_card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active_member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Categorical (ordinal)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credit_score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age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</a:t>
            </a:r>
            <a:r>
              <a:rPr lang="en"/>
              <a:t>enure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products_number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Numeric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balance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estimated_salary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Removed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customer_id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850" y="1744875"/>
            <a:ext cx="5002450" cy="28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demonstration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variables: filter for customer demographics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Estimated Salary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baseline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100" y="2123324"/>
            <a:ext cx="5331200" cy="266819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3515975" y="2084425"/>
            <a:ext cx="878700" cy="189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8"/>
          <p:cNvCxnSpPr/>
          <p:nvPr/>
        </p:nvCxnSpPr>
        <p:spPr>
          <a:xfrm flipH="1">
            <a:off x="8409375" y="3855275"/>
            <a:ext cx="459600" cy="30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demonstration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</a:t>
            </a:r>
            <a:r>
              <a:rPr lang="en"/>
              <a:t> variables: internal metrics to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</a:t>
            </a:r>
            <a:r>
              <a:rPr lang="en"/>
              <a:t> 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category factors percent churned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original baseline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601" y="1644809"/>
            <a:ext cx="4901724" cy="24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4948875" y="2112150"/>
            <a:ext cx="1020600" cy="66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7787425" y="3246825"/>
            <a:ext cx="338100" cy="23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analytics for statistical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Multifactor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app to handle time </a:t>
            </a:r>
            <a:r>
              <a:rPr lang="en"/>
              <a:t>series</a:t>
            </a:r>
            <a:r>
              <a:rPr lang="en"/>
              <a:t> based data inputs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