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64" r:id="rId4"/>
    <p:sldId id="265" r:id="rId5"/>
    <p:sldId id="266" r:id="rId6"/>
    <p:sldId id="258" r:id="rId7"/>
    <p:sldId id="267" r:id="rId8"/>
    <p:sldId id="261" r:id="rId9"/>
    <p:sldId id="268" r:id="rId10"/>
    <p:sldId id="260" r:id="rId11"/>
    <p:sldId id="269" r:id="rId12"/>
    <p:sldId id="25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汪圣灵" initials="汪圣灵" lastIdx="1" clrIdx="0">
    <p:extLst>
      <p:ext uri="{19B8F6BF-5375-455C-9EA6-DF929625EA0E}">
        <p15:presenceInfo xmlns:p15="http://schemas.microsoft.com/office/powerpoint/2012/main" userId="d7276f28d8d0478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E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8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19DA2-DF32-47FE-9092-281FB2BC7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3AD6E6-D989-4F1D-8CA7-18471A275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9CC75-9802-4EC2-99CE-020CF459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42E107-8F56-4498-BC1E-8E67594B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49324-E8F6-4677-A4ED-C5E1615B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99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B8F3-FD81-4933-A9ED-88D40B2C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7089DE-030E-4FD0-A3A6-B2196508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80D4D-F0AD-4A65-B9AF-25ADAE296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4CE985-C76E-49FB-A08D-CFC750AB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0A453-17E1-410D-A44F-528D8BF3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92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4689BD-53A7-4B08-8199-4B1384F98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5E5B55-5659-4CC8-AD4C-B28A3D027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52BAC7-3C14-4BBC-B7F2-42D96BAA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DB9814-364E-475E-9BB5-F3C09933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67D66F-0337-4FEC-B628-04AD8CCE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40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49CE0-33C7-48EF-92BF-B917FD90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5421B-EE63-4034-BF6C-7A0844A5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CF232-CCF3-42AD-8526-88EB087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87A13-62FF-4541-8B2B-AA8F82628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2DC53-E875-4D4D-88A1-187FECB8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1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FE1FC-8A8D-4B0A-85FE-C394C5DE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4973AB-86B9-46E8-A680-BC00C0C55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A3ABC-5E9B-4B51-BAC6-B93E1533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294DEC-849C-4808-824F-E6A442E89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9B0E6C-B041-4CA2-9EAA-003AEF5E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3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D73B1-F155-463F-BE2C-7824340FC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527CF-5887-4833-A0AA-17ADE518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60AE98-ED70-4869-AAAB-A7C9AD216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8EB3B-91A1-417F-A1A7-0693799E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C91F4-D0B9-431E-9CB1-C37F1FE45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EC4D0-43A4-4AFE-AC1B-C69AF12B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47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AD4A-A464-48C7-8B27-7306B7DF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599558-34B6-42B1-A74D-593328C3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596142-CB96-4DA7-A016-ACADC051D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F261E8-6567-4221-A271-6A43EF226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CF32F-80B8-44ED-B143-D2B056878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6563CF-5E10-461C-B1A9-3CA002F0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5176FC-C5B3-4314-8DF8-17F000AD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C9A393-27F6-4EF9-8173-7C2EDA470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5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68ED2-4C72-4966-8634-98E7FDC99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82E034-A780-4A13-A357-32412CBE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B553DA-D37F-4923-AC64-0A12EB5C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33403B-A2D5-41E5-9C56-266B2EDE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95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B0CBE6-6E0B-4672-A569-761EE7DB2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4E2EF3-DDAC-495B-BF0A-3B6A8487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05FE5-2CFD-4D00-A163-35FA785E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7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50A1E-B461-40E4-90CF-862DD37F2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CA0537-0C64-43B5-B150-EBD115D5B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868A24-0715-4E7B-8A07-A54A2B5A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9748E-B99B-4C05-9CEB-E886C6CA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6AF4EF-C4BE-4F40-B01D-EC7CDEDC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F8FFC8-3D39-4817-8D6A-834E49A6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6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798B3-2A9F-4572-9017-FD0A7FA7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0F572B-B542-48FE-98B2-16EE0FC17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947C91-DB51-4596-A1FC-01A4E27B7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9852D2-6EEE-4791-92A6-6CCB5FAE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48234A-29D5-4D2F-8AE9-0A981F2E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96830F-0377-40DD-9CFA-1E7F0FCF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96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AC28C9-B5D5-468B-B588-F742B432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768C56-83CD-4A90-9ECC-59A46365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1D394-00D3-42D6-ABAF-CEE3FFC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A54E8-C2C9-4FD9-B8B6-B2C64FB16E40}" type="datetimeFigureOut">
              <a:rPr lang="zh-CN" altLang="en-US" smtClean="0"/>
              <a:t>2017-12-29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2638A-4D1E-458B-8941-95AF83EB8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D467F5-7506-4672-953E-93AB590A7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6B33A-43A4-4330-892E-E676831A13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6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D2EA154-85D1-4B55-9E9E-E1C2DD9F7B61}"/>
              </a:ext>
            </a:extLst>
          </p:cNvPr>
          <p:cNvGrpSpPr/>
          <p:nvPr/>
        </p:nvGrpSpPr>
        <p:grpSpPr>
          <a:xfrm>
            <a:off x="222029" y="353456"/>
            <a:ext cx="10398362" cy="5524759"/>
            <a:chOff x="222029" y="353456"/>
            <a:chExt cx="10398362" cy="5524759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AAEB9866-EE04-4323-B4E5-8BCF94A699EA}"/>
                </a:ext>
              </a:extLst>
            </p:cNvPr>
            <p:cNvCxnSpPr>
              <a:stCxn id="8" idx="7"/>
            </p:cNvCxnSpPr>
            <p:nvPr/>
          </p:nvCxnSpPr>
          <p:spPr>
            <a:xfrm flipV="1">
              <a:off x="2631416" y="1225118"/>
              <a:ext cx="1043939" cy="44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4C3BF36-C3AA-4BC4-B82C-9ACEE625B570}"/>
                </a:ext>
              </a:extLst>
            </p:cNvPr>
            <p:cNvSpPr/>
            <p:nvPr/>
          </p:nvSpPr>
          <p:spPr>
            <a:xfrm>
              <a:off x="1623600" y="1498484"/>
              <a:ext cx="1180730" cy="1162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命令处理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EAB6D0D-0CF6-4FAA-9800-6DAD3A146F37}"/>
                </a:ext>
              </a:extLst>
            </p:cNvPr>
            <p:cNvSpPr/>
            <p:nvPr/>
          </p:nvSpPr>
          <p:spPr>
            <a:xfrm>
              <a:off x="5574165" y="1831474"/>
              <a:ext cx="1180730" cy="1162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优先处理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A188538-365E-45D2-B10E-DB04DC5B2387}"/>
                </a:ext>
              </a:extLst>
            </p:cNvPr>
            <p:cNvSpPr/>
            <p:nvPr/>
          </p:nvSpPr>
          <p:spPr>
            <a:xfrm>
              <a:off x="7935624" y="1833614"/>
              <a:ext cx="1180730" cy="1162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电梯控制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BC2F340-FB26-457C-A68F-7B7C246C24A2}"/>
                </a:ext>
              </a:extLst>
            </p:cNvPr>
            <p:cNvSpPr/>
            <p:nvPr/>
          </p:nvSpPr>
          <p:spPr>
            <a:xfrm>
              <a:off x="992896" y="4715240"/>
              <a:ext cx="1180730" cy="1162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信息显示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63DEF844-19B7-4CCE-84B0-8793FED71502}"/>
                </a:ext>
              </a:extLst>
            </p:cNvPr>
            <p:cNvSpPr/>
            <p:nvPr/>
          </p:nvSpPr>
          <p:spPr>
            <a:xfrm>
              <a:off x="8353075" y="3665314"/>
              <a:ext cx="1180730" cy="116297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报警信号处理</a:t>
              </a:r>
            </a:p>
          </p:txBody>
        </p: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492B1B78-1B8B-4FD4-8FEF-5EA95A25AAF3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5400000">
              <a:off x="1819354" y="1103873"/>
              <a:ext cx="789222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1635E963-DD2C-4A85-8DFE-3EA5CA0BFA24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 flipH="1">
              <a:off x="1583261" y="2079972"/>
              <a:ext cx="40339" cy="26352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888CC0F-A406-4488-8E2A-89A42458B5E0}"/>
                </a:ext>
              </a:extLst>
            </p:cNvPr>
            <p:cNvSpPr txBox="1"/>
            <p:nvPr/>
          </p:nvSpPr>
          <p:spPr>
            <a:xfrm>
              <a:off x="3071914" y="5158227"/>
              <a:ext cx="8130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显示信息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8D4D71A-2033-4DCB-963B-D7D591ED7525}"/>
                </a:ext>
              </a:extLst>
            </p:cNvPr>
            <p:cNvSpPr txBox="1"/>
            <p:nvPr/>
          </p:nvSpPr>
          <p:spPr>
            <a:xfrm>
              <a:off x="589237" y="3181692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命令反馈信息</a:t>
              </a: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C92A4ED-04A7-4925-BC70-DA787E1E2C28}"/>
                </a:ext>
              </a:extLst>
            </p:cNvPr>
            <p:cNvCxnSpPr>
              <a:cxnSpLocks/>
              <a:stCxn id="8" idx="6"/>
              <a:endCxn id="9" idx="1"/>
            </p:cNvCxnSpPr>
            <p:nvPr/>
          </p:nvCxnSpPr>
          <p:spPr>
            <a:xfrm flipV="1">
              <a:off x="2804330" y="2001788"/>
              <a:ext cx="2942749" cy="78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99877C59-1C28-4412-AEFF-1D454ECCBDBF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6754895" y="2412962"/>
              <a:ext cx="1180729" cy="2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肘形 67">
              <a:extLst>
                <a:ext uri="{FF2B5EF4-FFF2-40B4-BE49-F238E27FC236}">
                  <a16:creationId xmlns:a16="http://schemas.microsoft.com/office/drawing/2014/main" id="{8ECB73BE-B0B4-4FE8-9760-0C6882EFF1FC}"/>
                </a:ext>
              </a:extLst>
            </p:cNvPr>
            <p:cNvCxnSpPr>
              <a:cxnSpLocks/>
              <a:stCxn id="8" idx="4"/>
              <a:endCxn id="10" idx="4"/>
            </p:cNvCxnSpPr>
            <p:nvPr/>
          </p:nvCxnSpPr>
          <p:spPr>
            <a:xfrm rot="16200000" flipH="1">
              <a:off x="5202412" y="-326988"/>
              <a:ext cx="335130" cy="6312024"/>
            </a:xfrm>
            <a:prstGeom prst="bentConnector3">
              <a:avLst>
                <a:gd name="adj1" fmla="val 1682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连接符: 肘形 69">
              <a:extLst>
                <a:ext uri="{FF2B5EF4-FFF2-40B4-BE49-F238E27FC236}">
                  <a16:creationId xmlns:a16="http://schemas.microsoft.com/office/drawing/2014/main" id="{A690CD04-033E-4FD4-839E-515241FCCA08}"/>
                </a:ext>
              </a:extLst>
            </p:cNvPr>
            <p:cNvCxnSpPr>
              <a:cxnSpLocks/>
              <a:stCxn id="8" idx="3"/>
              <a:endCxn id="12" idx="2"/>
            </p:cNvCxnSpPr>
            <p:nvPr/>
          </p:nvCxnSpPr>
          <p:spPr>
            <a:xfrm rot="16200000" flipH="1">
              <a:off x="4196966" y="90692"/>
              <a:ext cx="1755657" cy="655656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1CEBD461-7792-4368-A705-217461FED384}"/>
                </a:ext>
              </a:extLst>
            </p:cNvPr>
            <p:cNvCxnSpPr>
              <a:cxnSpLocks/>
              <a:stCxn id="12" idx="0"/>
              <a:endCxn id="10" idx="5"/>
            </p:cNvCxnSpPr>
            <p:nvPr/>
          </p:nvCxnSpPr>
          <p:spPr>
            <a:xfrm flipV="1">
              <a:off x="8943440" y="2826275"/>
              <a:ext cx="0" cy="839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38B744E-07EE-4841-856C-D5F34F5AE747}"/>
                </a:ext>
              </a:extLst>
            </p:cNvPr>
            <p:cNvSpPr txBox="1"/>
            <p:nvPr/>
          </p:nvSpPr>
          <p:spPr>
            <a:xfrm>
              <a:off x="2173626" y="3157125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直接控制指令</a:t>
              </a: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A19B5C85-4B40-45BA-9D8C-328EB6335D22}"/>
                </a:ext>
              </a:extLst>
            </p:cNvPr>
            <p:cNvCxnSpPr>
              <a:stCxn id="8" idx="5"/>
              <a:endCxn id="9" idx="2"/>
            </p:cNvCxnSpPr>
            <p:nvPr/>
          </p:nvCxnSpPr>
          <p:spPr>
            <a:xfrm flipV="1">
              <a:off x="2631416" y="2412962"/>
              <a:ext cx="2942749" cy="78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6AA6DFB1-8935-4D54-BC9C-F1D66B98B477}"/>
                </a:ext>
              </a:extLst>
            </p:cNvPr>
            <p:cNvSpPr txBox="1"/>
            <p:nvPr/>
          </p:nvSpPr>
          <p:spPr>
            <a:xfrm>
              <a:off x="4357722" y="1799642"/>
              <a:ext cx="1417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内部请求目的楼层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5AE7677-9C23-41C4-BACD-EDDCBE66D46D}"/>
                </a:ext>
              </a:extLst>
            </p:cNvPr>
            <p:cNvSpPr txBox="1"/>
            <p:nvPr/>
          </p:nvSpPr>
          <p:spPr>
            <a:xfrm>
              <a:off x="3477512" y="2421820"/>
              <a:ext cx="2185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外部按钮请求楼层与上下信号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C1D6C4DA-AFFD-4DC6-82E2-4C23A9940D91}"/>
                </a:ext>
              </a:extLst>
            </p:cNvPr>
            <p:cNvSpPr txBox="1"/>
            <p:nvPr/>
          </p:nvSpPr>
          <p:spPr>
            <a:xfrm>
              <a:off x="6889275" y="2173984"/>
              <a:ext cx="955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首目的楼层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85806185-D4AC-4E26-8A4D-583C943FE7D4}"/>
                </a:ext>
              </a:extLst>
            </p:cNvPr>
            <p:cNvSpPr txBox="1"/>
            <p:nvPr/>
          </p:nvSpPr>
          <p:spPr>
            <a:xfrm>
              <a:off x="1773516" y="3942575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触发信号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245229C-5E95-44D8-B0D7-E5440F27BAFD}"/>
                </a:ext>
              </a:extLst>
            </p:cNvPr>
            <p:cNvSpPr txBox="1"/>
            <p:nvPr/>
          </p:nvSpPr>
          <p:spPr>
            <a:xfrm>
              <a:off x="8943635" y="3284897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超重信号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7948FD2-EAD7-4F46-B2EC-97066E40B405}"/>
                </a:ext>
              </a:extLst>
            </p:cNvPr>
            <p:cNvCxnSpPr>
              <a:cxnSpLocks/>
              <a:stCxn id="9" idx="0"/>
              <a:endCxn id="65" idx="2"/>
            </p:cNvCxnSpPr>
            <p:nvPr/>
          </p:nvCxnSpPr>
          <p:spPr>
            <a:xfrm flipV="1">
              <a:off x="6164530" y="1197193"/>
              <a:ext cx="1536325" cy="6342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FFB16D66-73DF-451F-BE73-8DF06D876119}"/>
                </a:ext>
              </a:extLst>
            </p:cNvPr>
            <p:cNvSpPr txBox="1"/>
            <p:nvPr/>
          </p:nvSpPr>
          <p:spPr>
            <a:xfrm>
              <a:off x="7146857" y="92019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运行历史记录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3088ACCE-D34E-4411-A1B0-B45779F51508}"/>
                </a:ext>
              </a:extLst>
            </p:cNvPr>
            <p:cNvCxnSpPr>
              <a:stCxn id="11" idx="6"/>
            </p:cNvCxnSpPr>
            <p:nvPr/>
          </p:nvCxnSpPr>
          <p:spPr>
            <a:xfrm flipV="1">
              <a:off x="2173626" y="5296727"/>
              <a:ext cx="90285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41C2C99-D577-460F-8794-7CB09617B87C}"/>
                </a:ext>
              </a:extLst>
            </p:cNvPr>
            <p:cNvSpPr txBox="1"/>
            <p:nvPr/>
          </p:nvSpPr>
          <p:spPr>
            <a:xfrm>
              <a:off x="1831197" y="353456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电梯内外部命令</a:t>
              </a: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8C27022B-0469-4B71-A19E-F47EBCBD3B4A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1279997" y="962821"/>
              <a:ext cx="516517" cy="7059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BD0CC924-CFA2-4F7E-8347-ECE9992C26C0}"/>
                </a:ext>
              </a:extLst>
            </p:cNvPr>
            <p:cNvSpPr txBox="1"/>
            <p:nvPr/>
          </p:nvSpPr>
          <p:spPr>
            <a:xfrm>
              <a:off x="622138" y="711524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自检系统命令</a:t>
              </a: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369B8239-2BAE-4095-BBCB-ADB107B8DEFB}"/>
                </a:ext>
              </a:extLst>
            </p:cNvPr>
            <p:cNvCxnSpPr>
              <a:stCxn id="10" idx="6"/>
            </p:cNvCxnSpPr>
            <p:nvPr/>
          </p:nvCxnSpPr>
          <p:spPr>
            <a:xfrm flipV="1">
              <a:off x="9116354" y="2312483"/>
              <a:ext cx="933168" cy="1026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C9E9BD5-0463-43EE-85FF-94F95D1D731D}"/>
                </a:ext>
              </a:extLst>
            </p:cNvPr>
            <p:cNvSpPr txBox="1"/>
            <p:nvPr/>
          </p:nvSpPr>
          <p:spPr>
            <a:xfrm>
              <a:off x="9820172" y="198465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控制信号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2036BFE4-63E0-4BE8-85D7-DD6D872EE389}"/>
                </a:ext>
              </a:extLst>
            </p:cNvPr>
            <p:cNvSpPr txBox="1"/>
            <p:nvPr/>
          </p:nvSpPr>
          <p:spPr>
            <a:xfrm>
              <a:off x="3475485" y="948119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历史数据库查询指令</a:t>
              </a: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8401700E-2283-4AAF-AD60-0D43506FD78D}"/>
                </a:ext>
              </a:extLst>
            </p:cNvPr>
            <p:cNvSpPr txBox="1"/>
            <p:nvPr/>
          </p:nvSpPr>
          <p:spPr>
            <a:xfrm>
              <a:off x="222029" y="1427827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/>
                <a:t>管理员命令</a:t>
              </a:r>
            </a:p>
          </p:txBody>
        </p: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6020D5C8-9639-4232-AE1D-30B031818C4F}"/>
                </a:ext>
              </a:extLst>
            </p:cNvPr>
            <p:cNvCxnSpPr>
              <a:stCxn id="109" idx="2"/>
              <a:endCxn id="8" idx="2"/>
            </p:cNvCxnSpPr>
            <p:nvPr/>
          </p:nvCxnSpPr>
          <p:spPr>
            <a:xfrm>
              <a:off x="699083" y="1704826"/>
              <a:ext cx="924517" cy="375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9491D515-9B63-4B72-BEE8-90AEBB8EE4D3}"/>
              </a:ext>
            </a:extLst>
          </p:cNvPr>
          <p:cNvSpPr txBox="1"/>
          <p:nvPr/>
        </p:nvSpPr>
        <p:spPr>
          <a:xfrm>
            <a:off x="11137692" y="63108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298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B6C56CE3-7B72-4789-B526-02032CF0F264}"/>
              </a:ext>
            </a:extLst>
          </p:cNvPr>
          <p:cNvSpPr/>
          <p:nvPr/>
        </p:nvSpPr>
        <p:spPr>
          <a:xfrm>
            <a:off x="3585411" y="1010653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电梯启用控制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E8FE316-A738-45FA-96D7-338807FE2EB5}"/>
              </a:ext>
            </a:extLst>
          </p:cNvPr>
          <p:cNvSpPr/>
          <p:nvPr/>
        </p:nvSpPr>
        <p:spPr>
          <a:xfrm>
            <a:off x="3585411" y="2253917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开关门控制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0E4DC4-F06B-421A-BB96-F395A239168D}"/>
              </a:ext>
            </a:extLst>
          </p:cNvPr>
          <p:cNvSpPr/>
          <p:nvPr/>
        </p:nvSpPr>
        <p:spPr>
          <a:xfrm>
            <a:off x="3585411" y="3593432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上下运动控制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13A47D1-7C94-485E-8FCA-56044C79EC32}"/>
              </a:ext>
            </a:extLst>
          </p:cNvPr>
          <p:cNvSpPr/>
          <p:nvPr/>
        </p:nvSpPr>
        <p:spPr>
          <a:xfrm>
            <a:off x="3585411" y="4884821"/>
            <a:ext cx="1379622" cy="962526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暂停控制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F1B512-388C-4DF8-9AEC-F75F56300803}"/>
              </a:ext>
            </a:extLst>
          </p:cNvPr>
          <p:cNvCxnSpPr>
            <a:cxnSpLocks/>
            <a:stCxn id="29" idx="3"/>
            <a:endCxn id="8" idx="2"/>
          </p:cNvCxnSpPr>
          <p:nvPr/>
        </p:nvCxnSpPr>
        <p:spPr>
          <a:xfrm flipV="1">
            <a:off x="2139844" y="1491916"/>
            <a:ext cx="1445567" cy="15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DB59941-8111-4D16-8043-43388864004B}"/>
              </a:ext>
            </a:extLst>
          </p:cNvPr>
          <p:cNvCxnSpPr>
            <a:cxnSpLocks/>
            <a:stCxn id="30" idx="3"/>
            <a:endCxn id="9" idx="2"/>
          </p:cNvCxnSpPr>
          <p:nvPr/>
        </p:nvCxnSpPr>
        <p:spPr>
          <a:xfrm>
            <a:off x="2214939" y="2735180"/>
            <a:ext cx="1370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6D3A002-4A8B-4C96-B6CC-68B4D47B8674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909012" y="4074695"/>
            <a:ext cx="1676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A942D6B-D7A1-4D72-973E-FCA985053BA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909012" y="5366084"/>
            <a:ext cx="1676399" cy="4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76A6FF1-64B2-443C-ADC2-D1DFF649B044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965033" y="1491916"/>
            <a:ext cx="3577388" cy="124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8CB431-E886-4D01-9F8E-AF9FABF38B7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965033" y="2735180"/>
            <a:ext cx="3051503" cy="332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CE277A4-FC44-4655-93E1-9E332F83D9E5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4965033" y="3352616"/>
            <a:ext cx="3051503" cy="722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45F8E72-7346-45B2-8590-D79AA9B43C62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4965033" y="3593432"/>
            <a:ext cx="3577388" cy="1772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2E54768D-E352-4C5D-98D3-2D63DED7EF58}"/>
              </a:ext>
            </a:extLst>
          </p:cNvPr>
          <p:cNvSpPr txBox="1"/>
          <p:nvPr/>
        </p:nvSpPr>
        <p:spPr>
          <a:xfrm>
            <a:off x="570184" y="132242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电梯启用命令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9FADEF-6C06-4781-8C02-CC7A07B67AE9}"/>
              </a:ext>
            </a:extLst>
          </p:cNvPr>
          <p:cNvSpPr txBox="1"/>
          <p:nvPr/>
        </p:nvSpPr>
        <p:spPr>
          <a:xfrm>
            <a:off x="645279" y="255051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电梯开关命令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74AF970-1896-41ED-9762-B3895DA339EF}"/>
              </a:ext>
            </a:extLst>
          </p:cNvPr>
          <p:cNvSpPr txBox="1"/>
          <p:nvPr/>
        </p:nvSpPr>
        <p:spPr>
          <a:xfrm>
            <a:off x="645279" y="389002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首目的楼层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D62633E-4601-4B15-8BBC-12BEF1B5F07A}"/>
              </a:ext>
            </a:extLst>
          </p:cNvPr>
          <p:cNvSpPr txBox="1"/>
          <p:nvPr/>
        </p:nvSpPr>
        <p:spPr>
          <a:xfrm>
            <a:off x="801016" y="52054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超重信号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CB8C2C4-E392-4B20-B067-B37C795FD331}"/>
              </a:ext>
            </a:extLst>
          </p:cNvPr>
          <p:cNvSpPr txBox="1"/>
          <p:nvPr/>
        </p:nvSpPr>
        <p:spPr>
          <a:xfrm>
            <a:off x="5974450" y="160384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启用信号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1A0FB7-F7A7-499B-87EC-F00726AB3555}"/>
              </a:ext>
            </a:extLst>
          </p:cNvPr>
          <p:cNvSpPr txBox="1"/>
          <p:nvPr/>
        </p:nvSpPr>
        <p:spPr>
          <a:xfrm>
            <a:off x="5455548" y="2576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开关门信号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77FF9A8-AB84-40D9-B902-81CA5C990C61}"/>
              </a:ext>
            </a:extLst>
          </p:cNvPr>
          <p:cNvSpPr txBox="1"/>
          <p:nvPr/>
        </p:nvSpPr>
        <p:spPr>
          <a:xfrm>
            <a:off x="5155995" y="349299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上下运动信号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61D18CA-E926-4EB9-91A3-CCDCE69FEC35}"/>
              </a:ext>
            </a:extLst>
          </p:cNvPr>
          <p:cNvSpPr txBox="1"/>
          <p:nvPr/>
        </p:nvSpPr>
        <p:spPr>
          <a:xfrm>
            <a:off x="5743618" y="44797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暂停信号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42EF1E-A749-4003-8E28-20496BCA22D2}"/>
              </a:ext>
            </a:extLst>
          </p:cNvPr>
          <p:cNvSpPr txBox="1"/>
          <p:nvPr/>
        </p:nvSpPr>
        <p:spPr>
          <a:xfrm>
            <a:off x="8115448" y="29892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控制信号</a:t>
            </a:r>
          </a:p>
        </p:txBody>
      </p:sp>
    </p:spTree>
    <p:extLst>
      <p:ext uri="{BB962C8B-B14F-4D97-AF65-F5344CB8AC3E}">
        <p14:creationId xmlns:p14="http://schemas.microsoft.com/office/powerpoint/2010/main" val="370901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525495F-CF54-4A5A-93FB-648B9A847C78}"/>
              </a:ext>
            </a:extLst>
          </p:cNvPr>
          <p:cNvSpPr/>
          <p:nvPr/>
        </p:nvSpPr>
        <p:spPr>
          <a:xfrm>
            <a:off x="8165099" y="2965946"/>
            <a:ext cx="113558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上下运动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B49EEC-AE2F-4B5D-B83C-04A5D21EF8BC}"/>
              </a:ext>
            </a:extLst>
          </p:cNvPr>
          <p:cNvSpPr/>
          <p:nvPr/>
        </p:nvSpPr>
        <p:spPr>
          <a:xfrm>
            <a:off x="2106237" y="3377953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读控制命令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116F55-98D7-4E61-99C9-1D7AF644AD0E}"/>
              </a:ext>
            </a:extLst>
          </p:cNvPr>
          <p:cNvSpPr/>
          <p:nvPr/>
        </p:nvSpPr>
        <p:spPr>
          <a:xfrm>
            <a:off x="7022990" y="1948307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命令类型识别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9C7F96-F14C-489E-A58A-180B52CDA86A}"/>
              </a:ext>
            </a:extLst>
          </p:cNvPr>
          <p:cNvSpPr/>
          <p:nvPr/>
        </p:nvSpPr>
        <p:spPr>
          <a:xfrm>
            <a:off x="5111931" y="2965947"/>
            <a:ext cx="113558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E50C3C-1712-4C09-A840-E11FD51A29D9}"/>
              </a:ext>
            </a:extLst>
          </p:cNvPr>
          <p:cNvSpPr/>
          <p:nvPr/>
        </p:nvSpPr>
        <p:spPr>
          <a:xfrm>
            <a:off x="6638515" y="2965947"/>
            <a:ext cx="113558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开关门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98803C-5FC6-45BC-9269-1F1E01EDCD80}"/>
              </a:ext>
            </a:extLst>
          </p:cNvPr>
          <p:cNvSpPr/>
          <p:nvPr/>
        </p:nvSpPr>
        <p:spPr>
          <a:xfrm>
            <a:off x="4405605" y="669523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F4B2B0-3791-4E5D-AF8F-FA850ED8B1AE}"/>
              </a:ext>
            </a:extLst>
          </p:cNvPr>
          <p:cNvSpPr/>
          <p:nvPr/>
        </p:nvSpPr>
        <p:spPr>
          <a:xfrm>
            <a:off x="9691683" y="2965946"/>
            <a:ext cx="113558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暂停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AB3755-8E7B-43FE-8B91-EF577448AC4A}"/>
              </a:ext>
            </a:extLst>
          </p:cNvPr>
          <p:cNvSpPr/>
          <p:nvPr/>
        </p:nvSpPr>
        <p:spPr>
          <a:xfrm>
            <a:off x="7082773" y="3888006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控制信号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39C81FB-9653-4EE2-B03B-29E42B336100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 flipH="1">
            <a:off x="2416061" y="1179576"/>
            <a:ext cx="2834402" cy="1023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F9D1EC-585F-4A32-9758-54BA24E9F617}"/>
              </a:ext>
            </a:extLst>
          </p:cNvPr>
          <p:cNvCxnSpPr>
            <a:stCxn id="10" idx="2"/>
            <a:endCxn id="7" idx="0"/>
          </p:cNvCxnSpPr>
          <p:nvPr/>
        </p:nvCxnSpPr>
        <p:spPr>
          <a:xfrm>
            <a:off x="5250463" y="1179576"/>
            <a:ext cx="2617385" cy="7687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7430E40-2331-42A7-B99E-9BFF91A4C24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679726" y="2458360"/>
            <a:ext cx="2188122" cy="5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8DFD467-A8CD-4DDF-8E0B-E09196CF48EC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7206310" y="2458360"/>
            <a:ext cx="661538" cy="507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7E33DAE-8620-4A67-8F5F-D267C02CE147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7867848" y="2458360"/>
            <a:ext cx="865046" cy="5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D26255D-2A6C-4A00-9D49-B73618F8E0E2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7867848" y="2458360"/>
            <a:ext cx="2391630" cy="507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3C045A1-9832-45CC-92E2-C08EDA443B7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5679726" y="3476000"/>
            <a:ext cx="2247905" cy="41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AEEE8415-DB5E-47A2-B7C2-23120D6D1C93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7206310" y="3476000"/>
            <a:ext cx="721321" cy="41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3C54B69-DA5A-43DB-AE11-D6F0F2ADD957}"/>
              </a:ext>
            </a:extLst>
          </p:cNvPr>
          <p:cNvCxnSpPr>
            <a:stCxn id="5" idx="2"/>
            <a:endCxn id="12" idx="0"/>
          </p:cNvCxnSpPr>
          <p:nvPr/>
        </p:nvCxnSpPr>
        <p:spPr>
          <a:xfrm flipH="1">
            <a:off x="7927631" y="3475999"/>
            <a:ext cx="805263" cy="41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1E6EA88-145D-44AB-9F10-CCDFDDA3D5C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7927631" y="3475999"/>
            <a:ext cx="2331847" cy="412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9760474-88FB-482C-99D1-8BBA70B29317}"/>
              </a:ext>
            </a:extLst>
          </p:cNvPr>
          <p:cNvSpPr/>
          <p:nvPr/>
        </p:nvSpPr>
        <p:spPr>
          <a:xfrm>
            <a:off x="3136291" y="2203333"/>
            <a:ext cx="113558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上下运动命令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331F4DE-C087-40FB-A219-16E083153821}"/>
              </a:ext>
            </a:extLst>
          </p:cNvPr>
          <p:cNvSpPr/>
          <p:nvPr/>
        </p:nvSpPr>
        <p:spPr>
          <a:xfrm>
            <a:off x="578953" y="2203335"/>
            <a:ext cx="113558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启用命令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D6C0DA8-3D9B-4554-B984-A09CFFE5D94F}"/>
              </a:ext>
            </a:extLst>
          </p:cNvPr>
          <p:cNvSpPr/>
          <p:nvPr/>
        </p:nvSpPr>
        <p:spPr>
          <a:xfrm>
            <a:off x="1940860" y="2203334"/>
            <a:ext cx="950401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开关门命令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C3E2D95-DECE-43D2-B5B1-134C47E8CC93}"/>
              </a:ext>
            </a:extLst>
          </p:cNvPr>
          <p:cNvSpPr/>
          <p:nvPr/>
        </p:nvSpPr>
        <p:spPr>
          <a:xfrm>
            <a:off x="4405605" y="2202316"/>
            <a:ext cx="113558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暂停命令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637D3E6-876A-4175-B7E8-A306F4BCC194}"/>
              </a:ext>
            </a:extLst>
          </p:cNvPr>
          <p:cNvCxnSpPr>
            <a:stCxn id="23" idx="2"/>
            <a:endCxn id="6" idx="0"/>
          </p:cNvCxnSpPr>
          <p:nvPr/>
        </p:nvCxnSpPr>
        <p:spPr>
          <a:xfrm>
            <a:off x="1146748" y="2713388"/>
            <a:ext cx="1804347" cy="6645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A0A479B-1BAF-4090-BFD8-BA943D296244}"/>
              </a:ext>
            </a:extLst>
          </p:cNvPr>
          <p:cNvCxnSpPr>
            <a:cxnSpLocks/>
            <a:stCxn id="25" idx="2"/>
            <a:endCxn id="6" idx="0"/>
          </p:cNvCxnSpPr>
          <p:nvPr/>
        </p:nvCxnSpPr>
        <p:spPr>
          <a:xfrm>
            <a:off x="2416061" y="2713387"/>
            <a:ext cx="535034" cy="664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98AEE84-0C5E-4357-84E7-407C600BF1C7}"/>
              </a:ext>
            </a:extLst>
          </p:cNvPr>
          <p:cNvCxnSpPr>
            <a:stCxn id="21" idx="2"/>
            <a:endCxn id="6" idx="0"/>
          </p:cNvCxnSpPr>
          <p:nvPr/>
        </p:nvCxnSpPr>
        <p:spPr>
          <a:xfrm flipH="1">
            <a:off x="2951095" y="2713386"/>
            <a:ext cx="752991" cy="664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DED465E3-8A1B-4673-8E47-B76ADBD28EA1}"/>
              </a:ext>
            </a:extLst>
          </p:cNvPr>
          <p:cNvCxnSpPr>
            <a:stCxn id="27" idx="2"/>
            <a:endCxn id="6" idx="0"/>
          </p:cNvCxnSpPr>
          <p:nvPr/>
        </p:nvCxnSpPr>
        <p:spPr>
          <a:xfrm flipH="1">
            <a:off x="2951095" y="2712369"/>
            <a:ext cx="2022305" cy="665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E7CBA9E-745F-4CF0-A693-2A5565DC19FE}"/>
              </a:ext>
            </a:extLst>
          </p:cNvPr>
          <p:cNvCxnSpPr>
            <a:stCxn id="23" idx="0"/>
            <a:endCxn id="10" idx="2"/>
          </p:cNvCxnSpPr>
          <p:nvPr/>
        </p:nvCxnSpPr>
        <p:spPr>
          <a:xfrm flipV="1">
            <a:off x="1146748" y="1179576"/>
            <a:ext cx="4103715" cy="1023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4922EFB-E34A-4E10-A0CB-95B624EF5217}"/>
              </a:ext>
            </a:extLst>
          </p:cNvPr>
          <p:cNvCxnSpPr>
            <a:stCxn id="10" idx="2"/>
            <a:endCxn id="21" idx="0"/>
          </p:cNvCxnSpPr>
          <p:nvPr/>
        </p:nvCxnSpPr>
        <p:spPr>
          <a:xfrm flipH="1">
            <a:off x="3704086" y="1179576"/>
            <a:ext cx="1546377" cy="1023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D3AC28F-F8C6-44FB-996A-14A0ECEC14C8}"/>
              </a:ext>
            </a:extLst>
          </p:cNvPr>
          <p:cNvCxnSpPr>
            <a:stCxn id="10" idx="2"/>
            <a:endCxn id="27" idx="0"/>
          </p:cNvCxnSpPr>
          <p:nvPr/>
        </p:nvCxnSpPr>
        <p:spPr>
          <a:xfrm flipH="1">
            <a:off x="4973400" y="1179576"/>
            <a:ext cx="277063" cy="1022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61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7C7C3F1C-EE62-4643-82F8-C2172B963268}"/>
              </a:ext>
            </a:extLst>
          </p:cNvPr>
          <p:cNvGrpSpPr/>
          <p:nvPr/>
        </p:nvGrpSpPr>
        <p:grpSpPr>
          <a:xfrm>
            <a:off x="371237" y="818511"/>
            <a:ext cx="10373267" cy="4980039"/>
            <a:chOff x="371237" y="818511"/>
            <a:chExt cx="10373267" cy="4980039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4094265-EB63-4B18-941E-2C89973863D0}"/>
                </a:ext>
              </a:extLst>
            </p:cNvPr>
            <p:cNvCxnSpPr/>
            <p:nvPr/>
          </p:nvCxnSpPr>
          <p:spPr>
            <a:xfrm>
              <a:off x="1700463" y="4860758"/>
              <a:ext cx="136357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2E6F13A7-0F2C-489F-B288-89FD0D04A7A4}"/>
                </a:ext>
              </a:extLst>
            </p:cNvPr>
            <p:cNvCxnSpPr/>
            <p:nvPr/>
          </p:nvCxnSpPr>
          <p:spPr>
            <a:xfrm>
              <a:off x="1700463" y="5285874"/>
              <a:ext cx="1363579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9FFB779-76E3-4796-9C0E-08E67030FF89}"/>
                </a:ext>
              </a:extLst>
            </p:cNvPr>
            <p:cNvSpPr txBox="1"/>
            <p:nvPr/>
          </p:nvSpPr>
          <p:spPr>
            <a:xfrm>
              <a:off x="1597422" y="493677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电梯当前状态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3CF9235-E5F0-44AE-BFDB-67AFA679A565}"/>
                </a:ext>
              </a:extLst>
            </p:cNvPr>
            <p:cNvSpPr/>
            <p:nvPr/>
          </p:nvSpPr>
          <p:spPr>
            <a:xfrm>
              <a:off x="3167082" y="2101516"/>
              <a:ext cx="1363579" cy="96252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与当前任务比较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5736EB5-A420-4977-9453-65769C69C33A}"/>
                </a:ext>
              </a:extLst>
            </p:cNvPr>
            <p:cNvSpPr/>
            <p:nvPr/>
          </p:nvSpPr>
          <p:spPr>
            <a:xfrm>
              <a:off x="4808004" y="3655501"/>
              <a:ext cx="1127575" cy="96252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到达检测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048BFE2-9FDF-4110-803A-6990E9184334}"/>
                </a:ext>
              </a:extLst>
            </p:cNvPr>
            <p:cNvSpPr/>
            <p:nvPr/>
          </p:nvSpPr>
          <p:spPr>
            <a:xfrm>
              <a:off x="6436278" y="4618028"/>
              <a:ext cx="1127575" cy="96252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方向检测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879E89B-8F3C-4A3A-ADB9-99FDF4997632}"/>
                </a:ext>
              </a:extLst>
            </p:cNvPr>
            <p:cNvSpPr/>
            <p:nvPr/>
          </p:nvSpPr>
          <p:spPr>
            <a:xfrm>
              <a:off x="6821288" y="2101515"/>
              <a:ext cx="1127575" cy="96252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更新目的楼层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841E681-B282-46F3-8369-F16AFD6D24C7}"/>
                </a:ext>
              </a:extLst>
            </p:cNvPr>
            <p:cNvSpPr/>
            <p:nvPr/>
          </p:nvSpPr>
          <p:spPr>
            <a:xfrm>
              <a:off x="5225100" y="968448"/>
              <a:ext cx="1127575" cy="962527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更新队列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EA6049C-83FB-4034-B1AC-0B5AA0E8A910}"/>
                </a:ext>
              </a:extLst>
            </p:cNvPr>
            <p:cNvCxnSpPr>
              <a:cxnSpLocks/>
            </p:cNvCxnSpPr>
            <p:nvPr/>
          </p:nvCxnSpPr>
          <p:spPr>
            <a:xfrm>
              <a:off x="7884694" y="892431"/>
              <a:ext cx="177265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937F951-1D98-4E5D-BDDD-9A58BA1CAF51}"/>
                </a:ext>
              </a:extLst>
            </p:cNvPr>
            <p:cNvCxnSpPr>
              <a:cxnSpLocks/>
            </p:cNvCxnSpPr>
            <p:nvPr/>
          </p:nvCxnSpPr>
          <p:spPr>
            <a:xfrm>
              <a:off x="7884694" y="1317547"/>
              <a:ext cx="1772653" cy="0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3CDC964-6C1D-4279-88CA-7903B81E37DF}"/>
                </a:ext>
              </a:extLst>
            </p:cNvPr>
            <p:cNvSpPr txBox="1"/>
            <p:nvPr/>
          </p:nvSpPr>
          <p:spPr>
            <a:xfrm>
              <a:off x="7755357" y="94297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电梯运行目的队列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EE67E5A-8D2F-4AF7-AFF5-4F0D22D2E788}"/>
                </a:ext>
              </a:extLst>
            </p:cNvPr>
            <p:cNvCxnSpPr>
              <a:cxnSpLocks/>
              <a:stCxn id="58" idx="3"/>
              <a:endCxn id="9" idx="1"/>
            </p:cNvCxnSpPr>
            <p:nvPr/>
          </p:nvCxnSpPr>
          <p:spPr>
            <a:xfrm>
              <a:off x="2220506" y="2071923"/>
              <a:ext cx="1146268" cy="170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9EFE03A6-B9F3-4B73-8419-F6BF3A915844}"/>
                </a:ext>
              </a:extLst>
            </p:cNvPr>
            <p:cNvCxnSpPr>
              <a:cxnSpLocks/>
              <a:stCxn id="59" idx="3"/>
              <a:endCxn id="9" idx="3"/>
            </p:cNvCxnSpPr>
            <p:nvPr/>
          </p:nvCxnSpPr>
          <p:spPr>
            <a:xfrm flipV="1">
              <a:off x="2013113" y="2923084"/>
              <a:ext cx="1353661" cy="41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77E3E93-9A01-4EB8-9DD7-F2B516FDA441}"/>
                </a:ext>
              </a:extLst>
            </p:cNvPr>
            <p:cNvCxnSpPr>
              <a:cxnSpLocks/>
              <a:stCxn id="9" idx="7"/>
              <a:endCxn id="13" idx="2"/>
            </p:cNvCxnSpPr>
            <p:nvPr/>
          </p:nvCxnSpPr>
          <p:spPr>
            <a:xfrm flipV="1">
              <a:off x="4330969" y="1449712"/>
              <a:ext cx="894131" cy="792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B2947BC2-185E-49A4-A5BB-BB1D6E209634}"/>
                </a:ext>
              </a:extLst>
            </p:cNvPr>
            <p:cNvCxnSpPr>
              <a:stCxn id="16" idx="1"/>
              <a:endCxn id="13" idx="7"/>
            </p:cNvCxnSpPr>
            <p:nvPr/>
          </p:nvCxnSpPr>
          <p:spPr>
            <a:xfrm flipH="1" flipV="1">
              <a:off x="6187545" y="1109407"/>
              <a:ext cx="1567812" cy="18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2634A91-CDB2-4D69-9E79-DFB16F01A70D}"/>
                </a:ext>
              </a:extLst>
            </p:cNvPr>
            <p:cNvCxnSpPr>
              <a:stCxn id="13" idx="5"/>
              <a:endCxn id="16" idx="2"/>
            </p:cNvCxnSpPr>
            <p:nvPr/>
          </p:nvCxnSpPr>
          <p:spPr>
            <a:xfrm flipV="1">
              <a:off x="6187545" y="1312308"/>
              <a:ext cx="2583475" cy="47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8EBBD410-52B2-420C-822B-48849E65F6A8}"/>
                </a:ext>
              </a:extLst>
            </p:cNvPr>
            <p:cNvCxnSpPr>
              <a:stCxn id="16" idx="3"/>
              <a:endCxn id="12" idx="6"/>
            </p:cNvCxnSpPr>
            <p:nvPr/>
          </p:nvCxnSpPr>
          <p:spPr>
            <a:xfrm flipH="1">
              <a:off x="7948863" y="1127642"/>
              <a:ext cx="1837819" cy="1455137"/>
            </a:xfrm>
            <a:prstGeom prst="bentConnector3">
              <a:avLst>
                <a:gd name="adj1" fmla="val -124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EB559775-426F-4A48-8AC5-C7C656950616}"/>
                </a:ext>
              </a:extLst>
            </p:cNvPr>
            <p:cNvCxnSpPr>
              <a:stCxn id="12" idx="2"/>
              <a:endCxn id="9" idx="6"/>
            </p:cNvCxnSpPr>
            <p:nvPr/>
          </p:nvCxnSpPr>
          <p:spPr>
            <a:xfrm flipH="1">
              <a:off x="4530661" y="2582779"/>
              <a:ext cx="229062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8694C3E-544A-4C33-B992-64C12FC5458D}"/>
                </a:ext>
              </a:extLst>
            </p:cNvPr>
            <p:cNvCxnSpPr>
              <a:stCxn id="10" idx="0"/>
              <a:endCxn id="13" idx="4"/>
            </p:cNvCxnSpPr>
            <p:nvPr/>
          </p:nvCxnSpPr>
          <p:spPr>
            <a:xfrm flipV="1">
              <a:off x="5371792" y="1930975"/>
              <a:ext cx="417096" cy="17245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连接符: 肘形 36">
              <a:extLst>
                <a:ext uri="{FF2B5EF4-FFF2-40B4-BE49-F238E27FC236}">
                  <a16:creationId xmlns:a16="http://schemas.microsoft.com/office/drawing/2014/main" id="{F9CAE94F-9F78-45CE-904A-2399B37E2E54}"/>
                </a:ext>
              </a:extLst>
            </p:cNvPr>
            <p:cNvCxnSpPr>
              <a:stCxn id="6" idx="0"/>
              <a:endCxn id="10" idx="2"/>
            </p:cNvCxnSpPr>
            <p:nvPr/>
          </p:nvCxnSpPr>
          <p:spPr>
            <a:xfrm rot="5400000" flipH="1" flipV="1">
              <a:off x="3195123" y="3323894"/>
              <a:ext cx="800010" cy="242575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79D6C163-AF01-47F7-BCFD-2A0EA4E1144D}"/>
                </a:ext>
              </a:extLst>
            </p:cNvPr>
            <p:cNvCxnSpPr>
              <a:stCxn id="11" idx="4"/>
              <a:endCxn id="6" idx="2"/>
            </p:cNvCxnSpPr>
            <p:nvPr/>
          </p:nvCxnSpPr>
          <p:spPr>
            <a:xfrm rot="5400000" flipH="1">
              <a:off x="4553935" y="3134424"/>
              <a:ext cx="274448" cy="4617814"/>
            </a:xfrm>
            <a:prstGeom prst="bentConnector3">
              <a:avLst>
                <a:gd name="adj1" fmla="val -8329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F44D9DFE-80C4-4696-B862-2AD1648E2995}"/>
                </a:ext>
              </a:extLst>
            </p:cNvPr>
            <p:cNvCxnSpPr>
              <a:stCxn id="6" idx="3"/>
              <a:endCxn id="11" idx="2"/>
            </p:cNvCxnSpPr>
            <p:nvPr/>
          </p:nvCxnSpPr>
          <p:spPr>
            <a:xfrm flipV="1">
              <a:off x="3167082" y="5099292"/>
              <a:ext cx="3269196" cy="22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4420C57A-4AA1-406F-AA4F-FCCA6C113302}"/>
                </a:ext>
              </a:extLst>
            </p:cNvPr>
            <p:cNvCxnSpPr>
              <a:cxnSpLocks/>
              <a:stCxn id="10" idx="6"/>
              <a:endCxn id="65" idx="1"/>
            </p:cNvCxnSpPr>
            <p:nvPr/>
          </p:nvCxnSpPr>
          <p:spPr>
            <a:xfrm>
              <a:off x="5935579" y="4136765"/>
              <a:ext cx="3721768" cy="45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8B2FF492-D570-489F-A1DC-9C7DC7DC266E}"/>
                </a:ext>
              </a:extLst>
            </p:cNvPr>
            <p:cNvCxnSpPr>
              <a:cxnSpLocks/>
              <a:stCxn id="11" idx="6"/>
              <a:endCxn id="65" idx="1"/>
            </p:cNvCxnSpPr>
            <p:nvPr/>
          </p:nvCxnSpPr>
          <p:spPr>
            <a:xfrm flipV="1">
              <a:off x="7563853" y="4181918"/>
              <a:ext cx="2093494" cy="91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897CF69-DD95-45F8-865A-5448D58D8C92}"/>
                </a:ext>
              </a:extLst>
            </p:cNvPr>
            <p:cNvCxnSpPr>
              <a:stCxn id="12" idx="4"/>
              <a:endCxn id="11" idx="0"/>
            </p:cNvCxnSpPr>
            <p:nvPr/>
          </p:nvCxnSpPr>
          <p:spPr>
            <a:xfrm flipH="1">
              <a:off x="7000066" y="3064042"/>
              <a:ext cx="385010" cy="15539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C755B13-74DF-480C-80AF-A346BE3EF3C6}"/>
                </a:ext>
              </a:extLst>
            </p:cNvPr>
            <p:cNvSpPr txBox="1"/>
            <p:nvPr/>
          </p:nvSpPr>
          <p:spPr>
            <a:xfrm>
              <a:off x="3603274" y="1479049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新申请的楼层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5AC9FEC-A8F3-4AD7-907C-CEF98C9BED46}"/>
                </a:ext>
              </a:extLst>
            </p:cNvPr>
            <p:cNvSpPr txBox="1"/>
            <p:nvPr/>
          </p:nvSpPr>
          <p:spPr>
            <a:xfrm>
              <a:off x="594740" y="1918034"/>
              <a:ext cx="16257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内部请求目的楼层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E921109-F0A8-4A96-80B3-657A9890F8D4}"/>
                </a:ext>
              </a:extLst>
            </p:cNvPr>
            <p:cNvSpPr txBox="1"/>
            <p:nvPr/>
          </p:nvSpPr>
          <p:spPr>
            <a:xfrm>
              <a:off x="371237" y="3075932"/>
              <a:ext cx="16418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外部请求楼层与上下行信号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95802C3-89D8-40CB-8D23-8CA976D1329D}"/>
                </a:ext>
              </a:extLst>
            </p:cNvPr>
            <p:cNvSpPr txBox="1"/>
            <p:nvPr/>
          </p:nvSpPr>
          <p:spPr>
            <a:xfrm>
              <a:off x="2852309" y="3874141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电梯所在楼层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7DCBCACE-CFD2-4B14-A794-2C876F71A905}"/>
                </a:ext>
              </a:extLst>
            </p:cNvPr>
            <p:cNvSpPr txBox="1"/>
            <p:nvPr/>
          </p:nvSpPr>
          <p:spPr>
            <a:xfrm>
              <a:off x="3539796" y="4791514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运动方向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23286C9-E69E-4AC5-AA69-18153F432872}"/>
                </a:ext>
              </a:extLst>
            </p:cNvPr>
            <p:cNvSpPr txBox="1"/>
            <p:nvPr/>
          </p:nvSpPr>
          <p:spPr>
            <a:xfrm>
              <a:off x="3372307" y="5490773"/>
              <a:ext cx="1266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电梯开始楼层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BEC2E96-BEC0-465F-B521-E6562E41B646}"/>
                </a:ext>
              </a:extLst>
            </p:cNvPr>
            <p:cNvSpPr txBox="1"/>
            <p:nvPr/>
          </p:nvSpPr>
          <p:spPr>
            <a:xfrm>
              <a:off x="5104406" y="2339243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首目的楼层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8B30307D-DAE7-4FF2-AC1D-E182891E30D7}"/>
                </a:ext>
              </a:extLst>
            </p:cNvPr>
            <p:cNvSpPr txBox="1"/>
            <p:nvPr/>
          </p:nvSpPr>
          <p:spPr>
            <a:xfrm>
              <a:off x="4964206" y="3029765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任务完成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C48FE8E-853D-4C64-8FE7-FDEEA79DE7FD}"/>
                </a:ext>
              </a:extLst>
            </p:cNvPr>
            <p:cNvSpPr txBox="1"/>
            <p:nvPr/>
          </p:nvSpPr>
          <p:spPr>
            <a:xfrm>
              <a:off x="9657347" y="4028029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首目的楼层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9EB6B425-60B3-4076-9A6A-7842E2AB9FD2}"/>
                </a:ext>
              </a:extLst>
            </p:cNvPr>
            <p:cNvSpPr txBox="1"/>
            <p:nvPr/>
          </p:nvSpPr>
          <p:spPr>
            <a:xfrm>
              <a:off x="8760831" y="2281164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首目的楼层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8F051691-3A0E-47CF-BAE6-EB2A82C2C7A5}"/>
                </a:ext>
              </a:extLst>
            </p:cNvPr>
            <p:cNvSpPr txBox="1"/>
            <p:nvPr/>
          </p:nvSpPr>
          <p:spPr>
            <a:xfrm>
              <a:off x="6299967" y="81851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旧队列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0EB81FA-31C4-4D20-AAD4-4A55CA40144A}"/>
                </a:ext>
              </a:extLst>
            </p:cNvPr>
            <p:cNvSpPr txBox="1"/>
            <p:nvPr/>
          </p:nvSpPr>
          <p:spPr>
            <a:xfrm>
              <a:off x="6754134" y="15037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/>
                <a:t>新队列</a:t>
              </a: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7E7C025-4247-40C6-9467-F77E1F8E65F9}"/>
              </a:ext>
            </a:extLst>
          </p:cNvPr>
          <p:cNvCxnSpPr>
            <a:cxnSpLocks/>
            <a:stCxn id="10" idx="7"/>
            <a:endCxn id="51" idx="1"/>
          </p:cNvCxnSpPr>
          <p:nvPr/>
        </p:nvCxnSpPr>
        <p:spPr>
          <a:xfrm flipV="1">
            <a:off x="5770449" y="3582413"/>
            <a:ext cx="3864228" cy="214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56AA3F02-FDD5-4A58-9BB7-EB514A76B035}"/>
              </a:ext>
            </a:extLst>
          </p:cNvPr>
          <p:cNvSpPr txBox="1"/>
          <p:nvPr/>
        </p:nvSpPr>
        <p:spPr>
          <a:xfrm>
            <a:off x="9634677" y="342852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运行历史记录</a:t>
            </a:r>
          </a:p>
        </p:txBody>
      </p:sp>
    </p:spTree>
    <p:extLst>
      <p:ext uri="{BB962C8B-B14F-4D97-AF65-F5344CB8AC3E}">
        <p14:creationId xmlns:p14="http://schemas.microsoft.com/office/powerpoint/2010/main" val="270374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DF5A3A-6A7E-49BF-BBA1-047B5DAB11B7}"/>
              </a:ext>
            </a:extLst>
          </p:cNvPr>
          <p:cNvSpPr/>
          <p:nvPr/>
        </p:nvSpPr>
        <p:spPr>
          <a:xfrm>
            <a:off x="4287188" y="659567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优先处理执行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FB84DF-9AB2-4305-A31C-6EE055D04DA6}"/>
              </a:ext>
            </a:extLst>
          </p:cNvPr>
          <p:cNvSpPr/>
          <p:nvPr/>
        </p:nvSpPr>
        <p:spPr>
          <a:xfrm>
            <a:off x="3019160" y="1548814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信息输入模块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59DFDD-2F80-40CA-ACC3-C602863AF6E1}"/>
              </a:ext>
            </a:extLst>
          </p:cNvPr>
          <p:cNvSpPr/>
          <p:nvPr/>
        </p:nvSpPr>
        <p:spPr>
          <a:xfrm>
            <a:off x="1900574" y="2747299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CCC47-90B4-4BC1-807D-B25DA1B44704}"/>
              </a:ext>
            </a:extLst>
          </p:cNvPr>
          <p:cNvSpPr/>
          <p:nvPr/>
        </p:nvSpPr>
        <p:spPr>
          <a:xfrm>
            <a:off x="4013460" y="2747299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电梯状态信息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EF2E19-5AF9-4089-B282-992A3AFB7BBA}"/>
              </a:ext>
            </a:extLst>
          </p:cNvPr>
          <p:cNvSpPr/>
          <p:nvPr/>
        </p:nvSpPr>
        <p:spPr>
          <a:xfrm>
            <a:off x="6197367" y="1583573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任务比较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4690DC-0483-4718-B34C-31CB58DF4D3F}"/>
              </a:ext>
            </a:extLst>
          </p:cNvPr>
          <p:cNvSpPr/>
          <p:nvPr/>
        </p:nvSpPr>
        <p:spPr>
          <a:xfrm>
            <a:off x="6197367" y="2751398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任务选择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044FFF-9679-47F1-A1C4-A6AAF1EA7F62}"/>
              </a:ext>
            </a:extLst>
          </p:cNvPr>
          <p:cNvSpPr/>
          <p:nvPr/>
        </p:nvSpPr>
        <p:spPr>
          <a:xfrm>
            <a:off x="8381274" y="2747299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任务队列更新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93BA833-68AD-485F-AF17-B4DF1A94C875}"/>
              </a:ext>
            </a:extLst>
          </p:cNvPr>
          <p:cNvSpPr/>
          <p:nvPr/>
        </p:nvSpPr>
        <p:spPr>
          <a:xfrm>
            <a:off x="5210466" y="4240666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930D6FA-E5FE-4083-9C6C-569F1C52F529}"/>
              </a:ext>
            </a:extLst>
          </p:cNvPr>
          <p:cNvSpPr/>
          <p:nvPr/>
        </p:nvSpPr>
        <p:spPr>
          <a:xfrm>
            <a:off x="7147277" y="4240665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任务信息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7E5283E-2A72-4751-B432-198EC14F481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864018" y="1169620"/>
            <a:ext cx="1268028" cy="37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649A01C6-62C0-4F40-B295-E4293D33491D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745432" y="2058867"/>
            <a:ext cx="1118586" cy="6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CD2CF09-BF85-4DC2-8444-F4F523B34C8A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864018" y="2058867"/>
            <a:ext cx="994300" cy="688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4F69D80-EE58-4EDF-8668-0DD4E96BD675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5132046" y="1169620"/>
            <a:ext cx="1910179" cy="41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62A66F9-75EF-415A-A551-BCDA1BFD86C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042225" y="2093626"/>
            <a:ext cx="0" cy="657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B12A6CD-AFCC-4744-AFE2-8DB99754E016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6055324" y="3261451"/>
            <a:ext cx="986901" cy="97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2321ACE-451D-4DAA-8704-AF3B1B2E7ABB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7042225" y="3261451"/>
            <a:ext cx="949910" cy="979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8AA15AD-040A-4A53-950B-1C3282265666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7042225" y="2093626"/>
            <a:ext cx="2183907" cy="653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395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2851207-7447-44F7-BFC9-FE7EA13FF63C}"/>
              </a:ext>
            </a:extLst>
          </p:cNvPr>
          <p:cNvSpPr/>
          <p:nvPr/>
        </p:nvSpPr>
        <p:spPr>
          <a:xfrm>
            <a:off x="4758431" y="741283"/>
            <a:ext cx="1251751" cy="4971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命令输入</a:t>
            </a: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2BF32086-2A37-4D2A-B14E-297D0C654405}"/>
              </a:ext>
            </a:extLst>
          </p:cNvPr>
          <p:cNvSpPr/>
          <p:nvPr/>
        </p:nvSpPr>
        <p:spPr>
          <a:xfrm>
            <a:off x="3684233" y="1695635"/>
            <a:ext cx="3400148" cy="49714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命令类型识别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D8DDA5-BE67-4F14-8B92-21AC871A0330}"/>
              </a:ext>
            </a:extLst>
          </p:cNvPr>
          <p:cNvSpPr/>
          <p:nvPr/>
        </p:nvSpPr>
        <p:spPr>
          <a:xfrm>
            <a:off x="1722267" y="3243310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启用命令处理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7C164E-F275-4133-A977-20368BF27E59}"/>
              </a:ext>
            </a:extLst>
          </p:cNvPr>
          <p:cNvSpPr/>
          <p:nvPr/>
        </p:nvSpPr>
        <p:spPr>
          <a:xfrm>
            <a:off x="3773008" y="3243309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开关门命令处理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187D8A-3C3A-4A22-890B-C73C20AAD2CB}"/>
              </a:ext>
            </a:extLst>
          </p:cNvPr>
          <p:cNvSpPr/>
          <p:nvPr/>
        </p:nvSpPr>
        <p:spPr>
          <a:xfrm>
            <a:off x="5743852" y="3243309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请求命令处理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680A02-52D1-4DCE-AAB9-BB7FEF4DE280}"/>
              </a:ext>
            </a:extLst>
          </p:cNvPr>
          <p:cNvSpPr/>
          <p:nvPr/>
        </p:nvSpPr>
        <p:spPr>
          <a:xfrm>
            <a:off x="7714696" y="3243307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信号转换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C2ECF48-8468-4FE5-80BC-DE5ABB0C99C2}"/>
              </a:ext>
            </a:extLst>
          </p:cNvPr>
          <p:cNvSpPr/>
          <p:nvPr/>
        </p:nvSpPr>
        <p:spPr>
          <a:xfrm>
            <a:off x="4545366" y="4759910"/>
            <a:ext cx="1677881" cy="4971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控制信号输出</a:t>
            </a:r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9A0E2A14-5B21-42C1-A16E-D9E34FA92CCF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480785" y="1339788"/>
            <a:ext cx="1050526" cy="2756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35D98195-AE45-4884-A38F-7315E59AF8DC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506157" y="2365158"/>
            <a:ext cx="1050525" cy="705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2E3515DA-7BA4-4226-A3B1-75C0E065BB83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491578" y="2085512"/>
            <a:ext cx="1050525" cy="126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1DCC0B4A-1E84-41E5-B676-0AA7765EAC42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16200000" flipH="1">
            <a:off x="6477001" y="1100089"/>
            <a:ext cx="1050523" cy="3235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DDF7CD57-3C61-4477-9719-95E082E319D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3483007" y="2858609"/>
            <a:ext cx="1046083" cy="2756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F03FB42-F8BF-43D2-8CAD-2A2938E12738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4508376" y="3883979"/>
            <a:ext cx="1046084" cy="705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316C27AA-6A09-4F14-A0D9-FD6C53AB90A6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5493799" y="3604335"/>
            <a:ext cx="1046084" cy="126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6F79E0E-BC95-4965-8FE6-988F0FA70F4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6479220" y="2618912"/>
            <a:ext cx="1046086" cy="3235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DCDBB53-C174-4467-BE9A-CA8B867EB4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84307" y="1238432"/>
            <a:ext cx="0" cy="45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C2AC1977-BAAB-419F-9ABF-65B20A87E165}"/>
              </a:ext>
            </a:extLst>
          </p:cNvPr>
          <p:cNvSpPr txBox="1"/>
          <p:nvPr/>
        </p:nvSpPr>
        <p:spPr>
          <a:xfrm>
            <a:off x="2059620" y="282781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是启用命令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2212363-6C03-45D9-B0AD-3A39AA5F0AB0}"/>
              </a:ext>
            </a:extLst>
          </p:cNvPr>
          <p:cNvSpPr txBox="1"/>
          <p:nvPr/>
        </p:nvSpPr>
        <p:spPr>
          <a:xfrm>
            <a:off x="4134656" y="282781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是开关门命令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E3A0102-7289-43A4-9745-64C119813EAF}"/>
              </a:ext>
            </a:extLst>
          </p:cNvPr>
          <p:cNvSpPr txBox="1"/>
          <p:nvPr/>
        </p:nvSpPr>
        <p:spPr>
          <a:xfrm>
            <a:off x="6072447" y="28695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是请求命令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2937AFF-66DD-474F-87C0-1F83339FB3E0}"/>
              </a:ext>
            </a:extLst>
          </p:cNvPr>
          <p:cNvSpPr txBox="1"/>
          <p:nvPr/>
        </p:nvSpPr>
        <p:spPr>
          <a:xfrm>
            <a:off x="8118871" y="28695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是超重命令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BF971A-868E-4AAB-8BDC-BB312F43AE3D}"/>
              </a:ext>
            </a:extLst>
          </p:cNvPr>
          <p:cNvSpPr txBox="1"/>
          <p:nvPr/>
        </p:nvSpPr>
        <p:spPr>
          <a:xfrm>
            <a:off x="2061960" y="387833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启用信号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C1A49F8-1DDC-43C6-954C-BB1F1B6B9962}"/>
              </a:ext>
            </a:extLst>
          </p:cNvPr>
          <p:cNvSpPr txBox="1"/>
          <p:nvPr/>
        </p:nvSpPr>
        <p:spPr>
          <a:xfrm>
            <a:off x="4101604" y="387389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开关门信号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B642DEF-2E04-4476-B3CF-F585F665944C}"/>
              </a:ext>
            </a:extLst>
          </p:cNvPr>
          <p:cNvSpPr txBox="1"/>
          <p:nvPr/>
        </p:nvSpPr>
        <p:spPr>
          <a:xfrm>
            <a:off x="6092662" y="382331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上下行信号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11A61B2-C280-4D57-BE0E-113CD700A10F}"/>
              </a:ext>
            </a:extLst>
          </p:cNvPr>
          <p:cNvSpPr txBox="1"/>
          <p:nvPr/>
        </p:nvSpPr>
        <p:spPr>
          <a:xfrm>
            <a:off x="8044650" y="3873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暂停信号</a:t>
            </a:r>
          </a:p>
        </p:txBody>
      </p:sp>
    </p:spTree>
    <p:extLst>
      <p:ext uri="{BB962C8B-B14F-4D97-AF65-F5344CB8AC3E}">
        <p14:creationId xmlns:p14="http://schemas.microsoft.com/office/powerpoint/2010/main" val="2834328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3E93B92-445F-449C-B65C-0D2BCAC33D29}"/>
              </a:ext>
            </a:extLst>
          </p:cNvPr>
          <p:cNvSpPr/>
          <p:nvPr/>
        </p:nvSpPr>
        <p:spPr>
          <a:xfrm>
            <a:off x="4533530" y="480718"/>
            <a:ext cx="1029809" cy="51490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9A8F11-C292-452E-8630-D8A751A2E422}"/>
              </a:ext>
            </a:extLst>
          </p:cNvPr>
          <p:cNvSpPr/>
          <p:nvPr/>
        </p:nvSpPr>
        <p:spPr>
          <a:xfrm>
            <a:off x="4000870" y="1282821"/>
            <a:ext cx="2095130" cy="408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获取电梯运行信息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D5562F-4CB9-4AFB-8318-6537E817026C}"/>
              </a:ext>
            </a:extLst>
          </p:cNvPr>
          <p:cNvSpPr/>
          <p:nvPr/>
        </p:nvSpPr>
        <p:spPr>
          <a:xfrm>
            <a:off x="4000870" y="2099567"/>
            <a:ext cx="2095130" cy="408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与当前任务比较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22BA89-D481-409F-8A35-A8F3B192C493}"/>
              </a:ext>
            </a:extLst>
          </p:cNvPr>
          <p:cNvSpPr/>
          <p:nvPr/>
        </p:nvSpPr>
        <p:spPr>
          <a:xfrm>
            <a:off x="4000870" y="2916313"/>
            <a:ext cx="2095130" cy="408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任务选择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5C5D4CD-803D-4138-9010-27185151A9F4}"/>
              </a:ext>
            </a:extLst>
          </p:cNvPr>
          <p:cNvSpPr/>
          <p:nvPr/>
        </p:nvSpPr>
        <p:spPr>
          <a:xfrm>
            <a:off x="4000870" y="3733059"/>
            <a:ext cx="2095130" cy="408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更新任务队列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EA5770-B4F6-4DB9-8A3C-5353C762804A}"/>
              </a:ext>
            </a:extLst>
          </p:cNvPr>
          <p:cNvSpPr/>
          <p:nvPr/>
        </p:nvSpPr>
        <p:spPr>
          <a:xfrm>
            <a:off x="4000870" y="4549805"/>
            <a:ext cx="2095130" cy="4083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任务信息输出</a:t>
            </a:r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954A9864-0586-4DB5-BC9D-A78E1D93C2F6}"/>
              </a:ext>
            </a:extLst>
          </p:cNvPr>
          <p:cNvSpPr/>
          <p:nvPr/>
        </p:nvSpPr>
        <p:spPr>
          <a:xfrm>
            <a:off x="3756732" y="5370993"/>
            <a:ext cx="2547891" cy="408372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队列为空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DC5E98F-B3FE-4E24-9AA2-4F10A764349B}"/>
              </a:ext>
            </a:extLst>
          </p:cNvPr>
          <p:cNvSpPr/>
          <p:nvPr/>
        </p:nvSpPr>
        <p:spPr>
          <a:xfrm>
            <a:off x="4449189" y="6183297"/>
            <a:ext cx="1162975" cy="4083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DE6A9BC-BCBE-4F47-81DE-204EEAC70D7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5030677" y="5779365"/>
            <a:ext cx="1" cy="40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793430A-7BF1-4825-8B5F-70A5CD20856E}"/>
              </a:ext>
            </a:extLst>
          </p:cNvPr>
          <p:cNvSpPr txBox="1"/>
          <p:nvPr/>
        </p:nvSpPr>
        <p:spPr>
          <a:xfrm>
            <a:off x="5048435" y="584283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9253D34-035F-4D91-ABE6-AADB24398A2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048435" y="995622"/>
            <a:ext cx="0" cy="28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E08D646-4057-4917-A690-417E2552B4C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048435" y="1691193"/>
            <a:ext cx="0" cy="4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A53AEA1-4BF6-4EEF-B71E-2CFFB821FC41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048435" y="2507939"/>
            <a:ext cx="0" cy="4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86F5329-E46A-43F6-B7CA-8A260330F042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048435" y="3324685"/>
            <a:ext cx="0" cy="4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2098549-A526-4597-A7C5-46C85590F6D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5048435" y="4141431"/>
            <a:ext cx="0" cy="40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A4B2C67-D67E-4D19-B875-09FEFDCEDF3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030678" y="4958177"/>
            <a:ext cx="17757" cy="41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4F271898-F0A5-4BB1-B070-25C944581232}"/>
              </a:ext>
            </a:extLst>
          </p:cNvPr>
          <p:cNvCxnSpPr>
            <a:stCxn id="11" idx="1"/>
            <a:endCxn id="5" idx="1"/>
          </p:cNvCxnSpPr>
          <p:nvPr/>
        </p:nvCxnSpPr>
        <p:spPr>
          <a:xfrm rot="10800000" flipH="1">
            <a:off x="3756732" y="1487007"/>
            <a:ext cx="244138" cy="4088172"/>
          </a:xfrm>
          <a:prstGeom prst="bentConnector3">
            <a:avLst>
              <a:gd name="adj1" fmla="val -936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C58E7A0-C85E-4F06-BFA4-CCEB5543DABE}"/>
              </a:ext>
            </a:extLst>
          </p:cNvPr>
          <p:cNvSpPr txBox="1"/>
          <p:nvPr/>
        </p:nvSpPr>
        <p:spPr>
          <a:xfrm>
            <a:off x="3587453" y="52981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409425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C1C00DB-A07A-4089-A371-093CBFE2421B}"/>
              </a:ext>
            </a:extLst>
          </p:cNvPr>
          <p:cNvSpPr/>
          <p:nvPr/>
        </p:nvSpPr>
        <p:spPr>
          <a:xfrm>
            <a:off x="4749553" y="958790"/>
            <a:ext cx="1065320" cy="4172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97325B-CB2B-4422-8180-C32DAF9193F5}"/>
              </a:ext>
            </a:extLst>
          </p:cNvPr>
          <p:cNvSpPr/>
          <p:nvPr/>
        </p:nvSpPr>
        <p:spPr>
          <a:xfrm>
            <a:off x="4616388" y="1784412"/>
            <a:ext cx="1340529" cy="41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接受信息</a:t>
            </a:r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DE54DB37-3E4B-498F-A1F8-4E0492394530}"/>
              </a:ext>
            </a:extLst>
          </p:cNvPr>
          <p:cNvSpPr/>
          <p:nvPr/>
        </p:nvSpPr>
        <p:spPr>
          <a:xfrm>
            <a:off x="3666478" y="2601156"/>
            <a:ext cx="3231471" cy="504548"/>
          </a:xfrm>
          <a:prstGeom prst="flowChartDecision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信息类型识别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887CCD-9894-4044-B531-4E0A67F4734E}"/>
              </a:ext>
            </a:extLst>
          </p:cNvPr>
          <p:cNvSpPr/>
          <p:nvPr/>
        </p:nvSpPr>
        <p:spPr>
          <a:xfrm>
            <a:off x="2691413" y="3543672"/>
            <a:ext cx="1658645" cy="41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电梯当前状态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F530FC-676C-4930-B97F-097D8DF67CCF}"/>
              </a:ext>
            </a:extLst>
          </p:cNvPr>
          <p:cNvSpPr/>
          <p:nvPr/>
        </p:nvSpPr>
        <p:spPr>
          <a:xfrm>
            <a:off x="6501415" y="3543672"/>
            <a:ext cx="1340529" cy="41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命令反馈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FAE537-6E16-4851-8BCD-141B5C77CCCF}"/>
              </a:ext>
            </a:extLst>
          </p:cNvPr>
          <p:cNvSpPr/>
          <p:nvPr/>
        </p:nvSpPr>
        <p:spPr>
          <a:xfrm>
            <a:off x="4616388" y="4727363"/>
            <a:ext cx="1340529" cy="4172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显示信息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CAF349E-A184-4B0D-B7DF-36123949CDB1}"/>
              </a:ext>
            </a:extLst>
          </p:cNvPr>
          <p:cNvSpPr/>
          <p:nvPr/>
        </p:nvSpPr>
        <p:spPr>
          <a:xfrm>
            <a:off x="4749553" y="5585536"/>
            <a:ext cx="1065320" cy="41725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5FC8224-F3D0-4945-AF47-38040D24209F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282213" y="1376040"/>
            <a:ext cx="4440" cy="40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560CBA8-1A8F-412F-BAC4-6B17B800066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282214" y="2201662"/>
            <a:ext cx="4439" cy="39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F980597-8B01-4CAB-B398-E928012C3AEC}"/>
              </a:ext>
            </a:extLst>
          </p:cNvPr>
          <p:cNvCxnSpPr>
            <a:stCxn id="6" idx="1"/>
            <a:endCxn id="7" idx="0"/>
          </p:cNvCxnSpPr>
          <p:nvPr/>
        </p:nvCxnSpPr>
        <p:spPr>
          <a:xfrm rot="10800000" flipV="1">
            <a:off x="3520736" y="2853430"/>
            <a:ext cx="145742" cy="690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E01736C-285D-4A55-BFA9-DC2EDE3FB97D}"/>
              </a:ext>
            </a:extLst>
          </p:cNvPr>
          <p:cNvCxnSpPr>
            <a:stCxn id="6" idx="3"/>
            <a:endCxn id="8" idx="0"/>
          </p:cNvCxnSpPr>
          <p:nvPr/>
        </p:nvCxnSpPr>
        <p:spPr>
          <a:xfrm>
            <a:off x="6897949" y="2853430"/>
            <a:ext cx="273731" cy="690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554178B0-F152-4A6E-B628-20F4AD5EE0DB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16200000" flipH="1">
            <a:off x="4020474" y="3461183"/>
            <a:ext cx="766441" cy="17659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2CAFD7E9-318D-4731-8B8D-782DD9496310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5845947" y="3401629"/>
            <a:ext cx="766441" cy="18850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9584EC5-D940-4947-B1A3-B0E966618BA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282213" y="5144613"/>
            <a:ext cx="4440" cy="440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2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2EF8F7D2-814E-486A-86DB-C2F3CE4C3FF4}"/>
              </a:ext>
            </a:extLst>
          </p:cNvPr>
          <p:cNvSpPr/>
          <p:nvPr/>
        </p:nvSpPr>
        <p:spPr>
          <a:xfrm>
            <a:off x="4758431" y="741283"/>
            <a:ext cx="1251751" cy="4971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获取命令</a:t>
            </a: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61527FDB-6692-4B77-81C7-C9E5CA1FE53E}"/>
              </a:ext>
            </a:extLst>
          </p:cNvPr>
          <p:cNvSpPr/>
          <p:nvPr/>
        </p:nvSpPr>
        <p:spPr>
          <a:xfrm>
            <a:off x="3684233" y="1695635"/>
            <a:ext cx="3400148" cy="497149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命令识别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D2A3E2-7A1B-4481-A2F9-018ABF1C4157}"/>
              </a:ext>
            </a:extLst>
          </p:cNvPr>
          <p:cNvSpPr/>
          <p:nvPr/>
        </p:nvSpPr>
        <p:spPr>
          <a:xfrm>
            <a:off x="1722267" y="3243310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管理命令处理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ECE69F9-05F2-44AD-A611-748AED8EECAF}"/>
              </a:ext>
            </a:extLst>
          </p:cNvPr>
          <p:cNvSpPr/>
          <p:nvPr/>
        </p:nvSpPr>
        <p:spPr>
          <a:xfrm>
            <a:off x="3773008" y="3243309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D6337B-A63A-4B20-80BC-0204B365296D}"/>
              </a:ext>
            </a:extLst>
          </p:cNvPr>
          <p:cNvSpPr/>
          <p:nvPr/>
        </p:nvSpPr>
        <p:spPr>
          <a:xfrm>
            <a:off x="5743852" y="3243309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8BFFC9-C24F-447F-AF03-172197654CF3}"/>
              </a:ext>
            </a:extLst>
          </p:cNvPr>
          <p:cNvSpPr/>
          <p:nvPr/>
        </p:nvSpPr>
        <p:spPr>
          <a:xfrm>
            <a:off x="7714696" y="3243307"/>
            <a:ext cx="1811043" cy="4705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体重命令处理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7C07A7D-F890-4EC1-A726-7722349BE9E1}"/>
              </a:ext>
            </a:extLst>
          </p:cNvPr>
          <p:cNvSpPr/>
          <p:nvPr/>
        </p:nvSpPr>
        <p:spPr>
          <a:xfrm>
            <a:off x="4545366" y="4759910"/>
            <a:ext cx="1677881" cy="4971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78EA6C3B-D4B6-4935-974C-D6F20DC3DF2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480785" y="1339788"/>
            <a:ext cx="1050526" cy="2756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DB56872D-1198-4FAD-B8A5-90CE81C3CC55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4506157" y="2365158"/>
            <a:ext cx="1050525" cy="705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46523502-D20F-4B4B-ABC1-1FE6B5CF5F7E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5491578" y="2085512"/>
            <a:ext cx="1050525" cy="126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C0411C2-8CB5-4995-8E5F-E4CCBD4971EA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6477001" y="1100089"/>
            <a:ext cx="1050523" cy="3235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1A456417-4ADF-483E-8477-90F60CDB75C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3483007" y="2858609"/>
            <a:ext cx="1046083" cy="2756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ABC0FC3D-C9FE-43CA-A98F-B718A26E0BE8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rot="16200000" flipH="1">
            <a:off x="4508376" y="3883979"/>
            <a:ext cx="1046084" cy="705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6DDEC63-8513-4C84-9620-01D01560AFEB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5493799" y="3604335"/>
            <a:ext cx="1046084" cy="12650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34AC5D7E-D06E-4549-AF0C-18C4494A64F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6479220" y="2618912"/>
            <a:ext cx="1046086" cy="32359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0187ECB-9201-4012-9E51-7BBF740CD81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384307" y="1238432"/>
            <a:ext cx="0" cy="45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1B92C14-C4B7-4A6A-A188-7404CE5AC6F7}"/>
              </a:ext>
            </a:extLst>
          </p:cNvPr>
          <p:cNvSpPr txBox="1"/>
          <p:nvPr/>
        </p:nvSpPr>
        <p:spPr>
          <a:xfrm>
            <a:off x="2059620" y="282781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是管理命令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236578-9D6F-4F60-A120-B9C3C3F92797}"/>
              </a:ext>
            </a:extLst>
          </p:cNvPr>
          <p:cNvSpPr txBox="1"/>
          <p:nvPr/>
        </p:nvSpPr>
        <p:spPr>
          <a:xfrm>
            <a:off x="4134656" y="282781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是内部命令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D9ADC3-4705-4ABE-9D64-9705F0D783DF}"/>
              </a:ext>
            </a:extLst>
          </p:cNvPr>
          <p:cNvSpPr txBox="1"/>
          <p:nvPr/>
        </p:nvSpPr>
        <p:spPr>
          <a:xfrm>
            <a:off x="6072447" y="28695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是外部命令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A31759-A222-4CB8-87F0-CF3AE59E0765}"/>
              </a:ext>
            </a:extLst>
          </p:cNvPr>
          <p:cNvSpPr txBox="1"/>
          <p:nvPr/>
        </p:nvSpPr>
        <p:spPr>
          <a:xfrm>
            <a:off x="8118871" y="286955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是体重命令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CED3A75-E52D-44CC-8B93-25AC4FEB120E}"/>
              </a:ext>
            </a:extLst>
          </p:cNvPr>
          <p:cNvSpPr txBox="1"/>
          <p:nvPr/>
        </p:nvSpPr>
        <p:spPr>
          <a:xfrm>
            <a:off x="2061960" y="387833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操作指令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160C711-E170-4607-B8FA-2587588DF9F0}"/>
              </a:ext>
            </a:extLst>
          </p:cNvPr>
          <p:cNvSpPr txBox="1"/>
          <p:nvPr/>
        </p:nvSpPr>
        <p:spPr>
          <a:xfrm>
            <a:off x="4101604" y="3873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电梯请求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5B135F-F06C-47EB-B57B-03F1F4FA8EDA}"/>
              </a:ext>
            </a:extLst>
          </p:cNvPr>
          <p:cNvSpPr txBox="1"/>
          <p:nvPr/>
        </p:nvSpPr>
        <p:spPr>
          <a:xfrm>
            <a:off x="6092662" y="38233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楼层请求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766A793-8B25-4DA3-877D-27EBFB7C1C9F}"/>
              </a:ext>
            </a:extLst>
          </p:cNvPr>
          <p:cNvSpPr txBox="1"/>
          <p:nvPr/>
        </p:nvSpPr>
        <p:spPr>
          <a:xfrm>
            <a:off x="8044650" y="38738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警告信号</a:t>
            </a:r>
          </a:p>
        </p:txBody>
      </p:sp>
    </p:spTree>
    <p:extLst>
      <p:ext uri="{BB962C8B-B14F-4D97-AF65-F5344CB8AC3E}">
        <p14:creationId xmlns:p14="http://schemas.microsoft.com/office/powerpoint/2010/main" val="383310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AC0B4EF-A8C1-4A4E-B8C7-C47246A3395C}"/>
              </a:ext>
            </a:extLst>
          </p:cNvPr>
          <p:cNvSpPr/>
          <p:nvPr/>
        </p:nvSpPr>
        <p:spPr>
          <a:xfrm>
            <a:off x="3045041" y="1828800"/>
            <a:ext cx="6063448" cy="28497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518864A-5E40-479E-AF46-4364C64B51AA}"/>
              </a:ext>
            </a:extLst>
          </p:cNvPr>
          <p:cNvSpPr/>
          <p:nvPr/>
        </p:nvSpPr>
        <p:spPr>
          <a:xfrm>
            <a:off x="5415379" y="2707689"/>
            <a:ext cx="2512380" cy="3906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9539BE-E386-40A7-ACFC-2CF4A80A3728}"/>
              </a:ext>
            </a:extLst>
          </p:cNvPr>
          <p:cNvSpPr/>
          <p:nvPr/>
        </p:nvSpPr>
        <p:spPr>
          <a:xfrm>
            <a:off x="5415379" y="3369076"/>
            <a:ext cx="2512380" cy="390618"/>
          </a:xfrm>
          <a:prstGeom prst="rect">
            <a:avLst/>
          </a:prstGeom>
          <a:solidFill>
            <a:srgbClr val="07ED33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0DA3B4-CDF7-4089-93BC-D34074008863}"/>
              </a:ext>
            </a:extLst>
          </p:cNvPr>
          <p:cNvSpPr txBox="1"/>
          <p:nvPr/>
        </p:nvSpPr>
        <p:spPr>
          <a:xfrm>
            <a:off x="4307383" y="27165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输入密码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E076A6-64C8-4AFE-AAB7-085347825DC7}"/>
              </a:ext>
            </a:extLst>
          </p:cNvPr>
          <p:cNvSpPr txBox="1"/>
          <p:nvPr/>
        </p:nvSpPr>
        <p:spPr>
          <a:xfrm>
            <a:off x="4734088" y="208801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电梯控制系统管理员登录</a:t>
            </a:r>
          </a:p>
        </p:txBody>
      </p:sp>
    </p:spTree>
    <p:extLst>
      <p:ext uri="{BB962C8B-B14F-4D97-AF65-F5344CB8AC3E}">
        <p14:creationId xmlns:p14="http://schemas.microsoft.com/office/powerpoint/2010/main" val="3440134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ABA9C1-260F-4DAF-8EA8-9741353FD87C}"/>
              </a:ext>
            </a:extLst>
          </p:cNvPr>
          <p:cNvSpPr/>
          <p:nvPr/>
        </p:nvSpPr>
        <p:spPr>
          <a:xfrm>
            <a:off x="3045041" y="1828800"/>
            <a:ext cx="6063448" cy="28497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1C8AD9-FB50-4A69-A58E-EF10BE5DA400}"/>
              </a:ext>
            </a:extLst>
          </p:cNvPr>
          <p:cNvSpPr/>
          <p:nvPr/>
        </p:nvSpPr>
        <p:spPr>
          <a:xfrm>
            <a:off x="4139954" y="2787587"/>
            <a:ext cx="1726707" cy="523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482322-C35A-4699-9BEB-44FB447648BC}"/>
              </a:ext>
            </a:extLst>
          </p:cNvPr>
          <p:cNvSpPr/>
          <p:nvPr/>
        </p:nvSpPr>
        <p:spPr>
          <a:xfrm>
            <a:off x="6325340" y="2787587"/>
            <a:ext cx="1726707" cy="52378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电梯历史查询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9272B0-84AF-4825-9881-66DE0B0DCC06}"/>
              </a:ext>
            </a:extLst>
          </p:cNvPr>
          <p:cNvSpPr txBox="1"/>
          <p:nvPr/>
        </p:nvSpPr>
        <p:spPr>
          <a:xfrm>
            <a:off x="5291935" y="21235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电梯控制系统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90179-5F9A-41E0-B518-EA780EAA9B57}"/>
              </a:ext>
            </a:extLst>
          </p:cNvPr>
          <p:cNvSpPr/>
          <p:nvPr/>
        </p:nvSpPr>
        <p:spPr>
          <a:xfrm>
            <a:off x="8052047" y="4172506"/>
            <a:ext cx="739066" cy="350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注销</a:t>
            </a:r>
          </a:p>
        </p:txBody>
      </p:sp>
    </p:spTree>
    <p:extLst>
      <p:ext uri="{BB962C8B-B14F-4D97-AF65-F5344CB8AC3E}">
        <p14:creationId xmlns:p14="http://schemas.microsoft.com/office/powerpoint/2010/main" val="159711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FC8CBC6-5788-49BD-96BE-3CD29B8D49C4}"/>
              </a:ext>
            </a:extLst>
          </p:cNvPr>
          <p:cNvSpPr/>
          <p:nvPr/>
        </p:nvSpPr>
        <p:spPr>
          <a:xfrm>
            <a:off x="2323476" y="2068643"/>
            <a:ext cx="569626" cy="17688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F2B64A-499F-4C93-8B85-F5239A5BF88F}"/>
              </a:ext>
            </a:extLst>
          </p:cNvPr>
          <p:cNvSpPr/>
          <p:nvPr/>
        </p:nvSpPr>
        <p:spPr>
          <a:xfrm>
            <a:off x="4769371" y="3837482"/>
            <a:ext cx="569626" cy="17688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35D339-F2EC-41A9-85CD-4E24C23C6A18}"/>
              </a:ext>
            </a:extLst>
          </p:cNvPr>
          <p:cNvSpPr/>
          <p:nvPr/>
        </p:nvSpPr>
        <p:spPr>
          <a:xfrm>
            <a:off x="5526374" y="1184223"/>
            <a:ext cx="569626" cy="17688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2EEC60-8E5E-4F2A-AC94-1DDF613D4352}"/>
              </a:ext>
            </a:extLst>
          </p:cNvPr>
          <p:cNvSpPr/>
          <p:nvPr/>
        </p:nvSpPr>
        <p:spPr>
          <a:xfrm>
            <a:off x="7827364" y="1184222"/>
            <a:ext cx="569626" cy="17688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A24FCF0-EB92-44B6-92E5-CEB6895CA53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2893102" y="2068643"/>
            <a:ext cx="2633272" cy="88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B6B0A0F-8A55-4E03-AA3D-A8CC90E4FAA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93102" y="2953063"/>
            <a:ext cx="1876269" cy="176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42C838B-C8F0-4CD8-B03F-BC2FFE893EBC}"/>
              </a:ext>
            </a:extLst>
          </p:cNvPr>
          <p:cNvCxnSpPr>
            <a:stCxn id="6" idx="0"/>
          </p:cNvCxnSpPr>
          <p:nvPr/>
        </p:nvCxnSpPr>
        <p:spPr>
          <a:xfrm flipV="1">
            <a:off x="5811187" y="410979"/>
            <a:ext cx="0" cy="77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A0127D3-128B-429A-A872-6735DA909591}"/>
              </a:ext>
            </a:extLst>
          </p:cNvPr>
          <p:cNvCxnSpPr>
            <a:endCxn id="7" idx="1"/>
          </p:cNvCxnSpPr>
          <p:nvPr/>
        </p:nvCxnSpPr>
        <p:spPr>
          <a:xfrm>
            <a:off x="6096000" y="1948721"/>
            <a:ext cx="1731364" cy="119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28D6D40-504D-4C24-A21C-4570135D9DCE}"/>
              </a:ext>
            </a:extLst>
          </p:cNvPr>
          <p:cNvCxnSpPr>
            <a:stCxn id="7" idx="3"/>
          </p:cNvCxnSpPr>
          <p:nvPr/>
        </p:nvCxnSpPr>
        <p:spPr>
          <a:xfrm flipV="1">
            <a:off x="8396990" y="2068641"/>
            <a:ext cx="15864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ADB3F8F-288B-4558-99A8-F2CC8673EF37}"/>
              </a:ext>
            </a:extLst>
          </p:cNvPr>
          <p:cNvCxnSpPr>
            <a:stCxn id="5" idx="3"/>
          </p:cNvCxnSpPr>
          <p:nvPr/>
        </p:nvCxnSpPr>
        <p:spPr>
          <a:xfrm flipV="1">
            <a:off x="5338997" y="4721900"/>
            <a:ext cx="11817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33B87F0-C77F-45CE-B783-08574E830621}"/>
              </a:ext>
            </a:extLst>
          </p:cNvPr>
          <p:cNvCxnSpPr>
            <a:stCxn id="4" idx="2"/>
          </p:cNvCxnSpPr>
          <p:nvPr/>
        </p:nvCxnSpPr>
        <p:spPr>
          <a:xfrm>
            <a:off x="2608289" y="3837482"/>
            <a:ext cx="0" cy="121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283AF73-3974-4823-A6E2-E8FF8DA10802}"/>
              </a:ext>
            </a:extLst>
          </p:cNvPr>
          <p:cNvCxnSpPr>
            <a:endCxn id="4" idx="1"/>
          </p:cNvCxnSpPr>
          <p:nvPr/>
        </p:nvCxnSpPr>
        <p:spPr>
          <a:xfrm>
            <a:off x="929390" y="2953061"/>
            <a:ext cx="139408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9B1BDC3-0E63-4568-B0C6-38DB7D6AA5FC}"/>
              </a:ext>
            </a:extLst>
          </p:cNvPr>
          <p:cNvCxnSpPr>
            <a:endCxn id="4" idx="1"/>
          </p:cNvCxnSpPr>
          <p:nvPr/>
        </p:nvCxnSpPr>
        <p:spPr>
          <a:xfrm>
            <a:off x="903158" y="1948721"/>
            <a:ext cx="1420318" cy="1004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7ABC5F68-22C3-495E-B1FE-B87CD320A87F}"/>
              </a:ext>
            </a:extLst>
          </p:cNvPr>
          <p:cNvSpPr txBox="1"/>
          <p:nvPr/>
        </p:nvSpPr>
        <p:spPr>
          <a:xfrm>
            <a:off x="177226" y="169930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用户命令信息输入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5E1BE92-FF31-416C-8D43-B5234108D33C}"/>
              </a:ext>
            </a:extLst>
          </p:cNvPr>
          <p:cNvSpPr txBox="1"/>
          <p:nvPr/>
        </p:nvSpPr>
        <p:spPr>
          <a:xfrm>
            <a:off x="116853" y="312544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管理员命令信息输入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C8E132-2C25-4780-86F3-A1651FE47CF1}"/>
              </a:ext>
            </a:extLst>
          </p:cNvPr>
          <p:cNvSpPr txBox="1"/>
          <p:nvPr/>
        </p:nvSpPr>
        <p:spPr>
          <a:xfrm>
            <a:off x="3410741" y="208156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楼层请求信息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A3BB776-BB7E-4FB1-BB1E-0CD7F567FFBC}"/>
              </a:ext>
            </a:extLst>
          </p:cNvPr>
          <p:cNvSpPr txBox="1"/>
          <p:nvPr/>
        </p:nvSpPr>
        <p:spPr>
          <a:xfrm>
            <a:off x="3011958" y="405672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命令反馈信息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0752CB1-8BB8-40BC-ACDE-F992A68BDEB2}"/>
              </a:ext>
            </a:extLst>
          </p:cNvPr>
          <p:cNvSpPr txBox="1"/>
          <p:nvPr/>
        </p:nvSpPr>
        <p:spPr>
          <a:xfrm>
            <a:off x="5722496" y="481705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电梯状态信息输出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C2D07B5-5BB3-46F0-91D5-380D3F1E09B4}"/>
              </a:ext>
            </a:extLst>
          </p:cNvPr>
          <p:cNvSpPr txBox="1"/>
          <p:nvPr/>
        </p:nvSpPr>
        <p:spPr>
          <a:xfrm>
            <a:off x="1709835" y="5158691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运行历史查询命令输出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5DB3022-47B6-462E-9B63-C984B565DBE7}"/>
              </a:ext>
            </a:extLst>
          </p:cNvPr>
          <p:cNvSpPr txBox="1"/>
          <p:nvPr/>
        </p:nvSpPr>
        <p:spPr>
          <a:xfrm>
            <a:off x="5907373" y="3726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运行信息输出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4C85738-F63A-4CBC-9F07-6A12DB25A64D}"/>
              </a:ext>
            </a:extLst>
          </p:cNvPr>
          <p:cNvSpPr txBox="1"/>
          <p:nvPr/>
        </p:nvSpPr>
        <p:spPr>
          <a:xfrm>
            <a:off x="6188440" y="160530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目的楼层信息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8E33167-278D-428B-8DCA-BFDF9A38156E}"/>
              </a:ext>
            </a:extLst>
          </p:cNvPr>
          <p:cNvSpPr txBox="1"/>
          <p:nvPr/>
        </p:nvSpPr>
        <p:spPr>
          <a:xfrm>
            <a:off x="7608052" y="3652814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超载信号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78CE190-3465-4C27-8537-C5D15A8BE471}"/>
              </a:ext>
            </a:extLst>
          </p:cNvPr>
          <p:cNvSpPr txBox="1"/>
          <p:nvPr/>
        </p:nvSpPr>
        <p:spPr>
          <a:xfrm>
            <a:off x="8962575" y="171932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电梯控制信号输出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22E97F1-6B63-4B7F-B986-F461768BAB88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8112177" y="2953061"/>
            <a:ext cx="47469" cy="688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441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1144A9B-D67F-46B6-8B10-D127865F68F3}"/>
              </a:ext>
            </a:extLst>
          </p:cNvPr>
          <p:cNvSpPr/>
          <p:nvPr/>
        </p:nvSpPr>
        <p:spPr>
          <a:xfrm>
            <a:off x="1420427" y="1340528"/>
            <a:ext cx="9161755" cy="46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C46131-00F6-4BC7-BE49-CDBE805EB0B7}"/>
              </a:ext>
            </a:extLst>
          </p:cNvPr>
          <p:cNvSpPr/>
          <p:nvPr/>
        </p:nvSpPr>
        <p:spPr>
          <a:xfrm>
            <a:off x="1802167" y="2436919"/>
            <a:ext cx="843379" cy="301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4194B3-6F88-439C-A826-A790AE39B88D}"/>
              </a:ext>
            </a:extLst>
          </p:cNvPr>
          <p:cNvSpPr/>
          <p:nvPr/>
        </p:nvSpPr>
        <p:spPr>
          <a:xfrm>
            <a:off x="1544715" y="3053917"/>
            <a:ext cx="8895425" cy="2823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9DB0EF-2411-462D-87A7-BF55897DA10B}"/>
              </a:ext>
            </a:extLst>
          </p:cNvPr>
          <p:cNvSpPr/>
          <p:nvPr/>
        </p:nvSpPr>
        <p:spPr>
          <a:xfrm>
            <a:off x="3027286" y="2429804"/>
            <a:ext cx="772357" cy="301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3DAE3D-E622-4CD9-932F-FF3398DB5D71}"/>
              </a:ext>
            </a:extLst>
          </p:cNvPr>
          <p:cNvSpPr/>
          <p:nvPr/>
        </p:nvSpPr>
        <p:spPr>
          <a:xfrm>
            <a:off x="4181112" y="2443577"/>
            <a:ext cx="764024" cy="301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272D18-681B-4214-870A-68848FDEE742}"/>
              </a:ext>
            </a:extLst>
          </p:cNvPr>
          <p:cNvSpPr txBox="1"/>
          <p:nvPr/>
        </p:nvSpPr>
        <p:spPr>
          <a:xfrm>
            <a:off x="2645546" y="240317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9BDB9C-019D-4A4A-9793-D9B5BB0FBEC0}"/>
              </a:ext>
            </a:extLst>
          </p:cNvPr>
          <p:cNvSpPr txBox="1"/>
          <p:nvPr/>
        </p:nvSpPr>
        <p:spPr>
          <a:xfrm>
            <a:off x="3774218" y="2396058"/>
            <a:ext cx="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6BC335-D546-45B3-8F1D-D4528543EBB4}"/>
              </a:ext>
            </a:extLst>
          </p:cNvPr>
          <p:cNvSpPr txBox="1"/>
          <p:nvPr/>
        </p:nvSpPr>
        <p:spPr>
          <a:xfrm>
            <a:off x="4945136" y="2396058"/>
            <a:ext cx="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A6C3AC-FFD1-4F9D-8AB0-41225A010AF1}"/>
              </a:ext>
            </a:extLst>
          </p:cNvPr>
          <p:cNvSpPr/>
          <p:nvPr/>
        </p:nvSpPr>
        <p:spPr>
          <a:xfrm>
            <a:off x="5867729" y="2438678"/>
            <a:ext cx="843379" cy="301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8276E6A-36B3-4002-9418-D5E3AC1F7162}"/>
              </a:ext>
            </a:extLst>
          </p:cNvPr>
          <p:cNvSpPr/>
          <p:nvPr/>
        </p:nvSpPr>
        <p:spPr>
          <a:xfrm>
            <a:off x="7092848" y="2431563"/>
            <a:ext cx="772357" cy="301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C070DB-FEFF-4DA6-980C-C8F77708956D}"/>
              </a:ext>
            </a:extLst>
          </p:cNvPr>
          <p:cNvSpPr/>
          <p:nvPr/>
        </p:nvSpPr>
        <p:spPr>
          <a:xfrm>
            <a:off x="8246674" y="2445336"/>
            <a:ext cx="764024" cy="301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36645A9-254D-4517-89A2-521BBAB5AF57}"/>
              </a:ext>
            </a:extLst>
          </p:cNvPr>
          <p:cNvSpPr txBox="1"/>
          <p:nvPr/>
        </p:nvSpPr>
        <p:spPr>
          <a:xfrm>
            <a:off x="6711108" y="240493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324A90-85BA-4688-BE3D-5B4B3B0C4B3D}"/>
              </a:ext>
            </a:extLst>
          </p:cNvPr>
          <p:cNvSpPr txBox="1"/>
          <p:nvPr/>
        </p:nvSpPr>
        <p:spPr>
          <a:xfrm>
            <a:off x="7839780" y="2397817"/>
            <a:ext cx="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0039D76-B6A1-4782-98B7-8ECC8792C5BE}"/>
              </a:ext>
            </a:extLst>
          </p:cNvPr>
          <p:cNvSpPr txBox="1"/>
          <p:nvPr/>
        </p:nvSpPr>
        <p:spPr>
          <a:xfrm>
            <a:off x="9010698" y="2397817"/>
            <a:ext cx="40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FA3C9A1-A8F5-4D2C-B857-49BF638CB88B}"/>
              </a:ext>
            </a:extLst>
          </p:cNvPr>
          <p:cNvCxnSpPr/>
          <p:nvPr/>
        </p:nvCxnSpPr>
        <p:spPr>
          <a:xfrm>
            <a:off x="5352029" y="2601157"/>
            <a:ext cx="43325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02800E8-356C-40C5-9DDC-BE3961E03497}"/>
              </a:ext>
            </a:extLst>
          </p:cNvPr>
          <p:cNvSpPr/>
          <p:nvPr/>
        </p:nvSpPr>
        <p:spPr>
          <a:xfrm>
            <a:off x="9587144" y="2443577"/>
            <a:ext cx="798990" cy="28806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03F7E0-3006-4B34-A4FB-CEB194A0C1D9}"/>
              </a:ext>
            </a:extLst>
          </p:cNvPr>
          <p:cNvSpPr txBox="1"/>
          <p:nvPr/>
        </p:nvSpPr>
        <p:spPr>
          <a:xfrm>
            <a:off x="5000451" y="172354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电梯运行记录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342281D-FF4E-4537-B544-02E2A074BF7D}"/>
              </a:ext>
            </a:extLst>
          </p:cNvPr>
          <p:cNvSpPr/>
          <p:nvPr/>
        </p:nvSpPr>
        <p:spPr>
          <a:xfrm>
            <a:off x="2570085" y="1915295"/>
            <a:ext cx="843379" cy="3018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A4A9000-C77D-4558-B0A4-C3E467718EB8}"/>
              </a:ext>
            </a:extLst>
          </p:cNvPr>
          <p:cNvSpPr txBox="1"/>
          <p:nvPr/>
        </p:nvSpPr>
        <p:spPr>
          <a:xfrm>
            <a:off x="1609818" y="19064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电梯号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D940FA-0211-4DD1-9765-136DC3F92170}"/>
              </a:ext>
            </a:extLst>
          </p:cNvPr>
          <p:cNvSpPr/>
          <p:nvPr/>
        </p:nvSpPr>
        <p:spPr>
          <a:xfrm>
            <a:off x="9587144" y="1564630"/>
            <a:ext cx="739066" cy="350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200318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2C80217-A72A-4A7A-A4ED-4D0542F8088B}"/>
              </a:ext>
            </a:extLst>
          </p:cNvPr>
          <p:cNvSpPr/>
          <p:nvPr/>
        </p:nvSpPr>
        <p:spPr>
          <a:xfrm>
            <a:off x="1420427" y="1340528"/>
            <a:ext cx="9161755" cy="46874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67811C-0B6C-47F8-A70F-F0F9EC585258}"/>
              </a:ext>
            </a:extLst>
          </p:cNvPr>
          <p:cNvSpPr/>
          <p:nvPr/>
        </p:nvSpPr>
        <p:spPr>
          <a:xfrm>
            <a:off x="2597555" y="2989555"/>
            <a:ext cx="1500327" cy="4083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9B6D86-ADD6-44A1-B9FA-9FEB5932EF04}"/>
              </a:ext>
            </a:extLst>
          </p:cNvPr>
          <p:cNvSpPr txBox="1"/>
          <p:nvPr/>
        </p:nvSpPr>
        <p:spPr>
          <a:xfrm>
            <a:off x="2517656" y="26277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电梯当前位置：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B35635-284B-44A0-921D-F12E6914078B}"/>
              </a:ext>
            </a:extLst>
          </p:cNvPr>
          <p:cNvSpPr/>
          <p:nvPr/>
        </p:nvSpPr>
        <p:spPr>
          <a:xfrm>
            <a:off x="5637320" y="2237173"/>
            <a:ext cx="1305018" cy="3906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启动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DD5E8F-26FD-41C8-B0DD-8C0B657977E0}"/>
              </a:ext>
            </a:extLst>
          </p:cNvPr>
          <p:cNvSpPr/>
          <p:nvPr/>
        </p:nvSpPr>
        <p:spPr>
          <a:xfrm>
            <a:off x="5637320" y="2913355"/>
            <a:ext cx="1305018" cy="3906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停止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1C0FD28-A521-485C-997B-85FFFB925E87}"/>
              </a:ext>
            </a:extLst>
          </p:cNvPr>
          <p:cNvSpPr/>
          <p:nvPr/>
        </p:nvSpPr>
        <p:spPr>
          <a:xfrm>
            <a:off x="5637320" y="3589536"/>
            <a:ext cx="1305018" cy="3906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73BC5A-B53C-4744-8FB6-689365AE9177}"/>
              </a:ext>
            </a:extLst>
          </p:cNvPr>
          <p:cNvSpPr/>
          <p:nvPr/>
        </p:nvSpPr>
        <p:spPr>
          <a:xfrm>
            <a:off x="5637320" y="4265717"/>
            <a:ext cx="1305018" cy="39061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重置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795FC2B-270E-48A8-BD54-ADF19A1E6E85}"/>
              </a:ext>
            </a:extLst>
          </p:cNvPr>
          <p:cNvSpPr/>
          <p:nvPr/>
        </p:nvSpPr>
        <p:spPr>
          <a:xfrm>
            <a:off x="7395099" y="3613666"/>
            <a:ext cx="967666" cy="390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zh-CN" altLang="en-US" dirty="0"/>
              <a:t>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F80A5F-995D-4AF8-93B8-564EECC4E47C}"/>
              </a:ext>
            </a:extLst>
          </p:cNvPr>
          <p:cNvSpPr txBox="1"/>
          <p:nvPr/>
        </p:nvSpPr>
        <p:spPr>
          <a:xfrm>
            <a:off x="2517655" y="354219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C4ADB5F-4FFF-415C-AC52-63A800DEB5DB}"/>
              </a:ext>
            </a:extLst>
          </p:cNvPr>
          <p:cNvSpPr/>
          <p:nvPr/>
        </p:nvSpPr>
        <p:spPr>
          <a:xfrm>
            <a:off x="2597554" y="3956565"/>
            <a:ext cx="1500327" cy="4083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7366B9-7A35-49B1-9778-8BC82221EFC0}"/>
              </a:ext>
            </a:extLst>
          </p:cNvPr>
          <p:cNvSpPr/>
          <p:nvPr/>
        </p:nvSpPr>
        <p:spPr>
          <a:xfrm>
            <a:off x="9587144" y="1564630"/>
            <a:ext cx="739066" cy="35066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BDE17B-3250-441A-9D7D-4039EAEF8226}"/>
              </a:ext>
            </a:extLst>
          </p:cNvPr>
          <p:cNvSpPr txBox="1"/>
          <p:nvPr/>
        </p:nvSpPr>
        <p:spPr>
          <a:xfrm>
            <a:off x="5214069" y="1540393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电梯控制界面</a:t>
            </a:r>
          </a:p>
        </p:txBody>
      </p:sp>
    </p:spTree>
    <p:extLst>
      <p:ext uri="{BB962C8B-B14F-4D97-AF65-F5344CB8AC3E}">
        <p14:creationId xmlns:p14="http://schemas.microsoft.com/office/powerpoint/2010/main" val="366262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8D7FC848-7154-4AF4-A2E6-224F5441CD82}"/>
              </a:ext>
            </a:extLst>
          </p:cNvPr>
          <p:cNvGrpSpPr/>
          <p:nvPr/>
        </p:nvGrpSpPr>
        <p:grpSpPr>
          <a:xfrm>
            <a:off x="1815320" y="1085018"/>
            <a:ext cx="8561359" cy="2526892"/>
            <a:chOff x="1547348" y="1208843"/>
            <a:chExt cx="8561359" cy="2526892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6BE226F0-6A4A-422A-A495-5174CF3BAAF4}"/>
                </a:ext>
              </a:extLst>
            </p:cNvPr>
            <p:cNvGrpSpPr/>
            <p:nvPr/>
          </p:nvGrpSpPr>
          <p:grpSpPr>
            <a:xfrm>
              <a:off x="1547348" y="1402672"/>
              <a:ext cx="1535998" cy="2333063"/>
              <a:chOff x="1547348" y="1402672"/>
              <a:chExt cx="1535998" cy="2333063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91886A20-7FDE-4433-8818-7E735A0BFC79}"/>
                  </a:ext>
                </a:extLst>
              </p:cNvPr>
              <p:cNvGrpSpPr/>
              <p:nvPr/>
            </p:nvGrpSpPr>
            <p:grpSpPr>
              <a:xfrm>
                <a:off x="1882066" y="1402672"/>
                <a:ext cx="821185" cy="1837677"/>
                <a:chOff x="985421" y="1970843"/>
                <a:chExt cx="821185" cy="1837677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920D334C-9642-446A-B4BD-AF3045E0730C}"/>
                    </a:ext>
                  </a:extLst>
                </p:cNvPr>
                <p:cNvSpPr/>
                <p:nvPr/>
              </p:nvSpPr>
              <p:spPr>
                <a:xfrm>
                  <a:off x="1074198" y="1970843"/>
                  <a:ext cx="648070" cy="67470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CA0E2D1F-9F85-4D75-BE21-2400AE755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4198" y="2965142"/>
                  <a:ext cx="692458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连接符 9">
                  <a:extLst>
                    <a:ext uri="{FF2B5EF4-FFF2-40B4-BE49-F238E27FC236}">
                      <a16:creationId xmlns:a16="http://schemas.microsoft.com/office/drawing/2014/main" id="{8B8ACBD6-0660-4F5B-B377-2503222F220A}"/>
                    </a:ext>
                  </a:extLst>
                </p:cNvPr>
                <p:cNvCxnSpPr>
                  <a:stCxn id="4" idx="4"/>
                </p:cNvCxnSpPr>
                <p:nvPr/>
              </p:nvCxnSpPr>
              <p:spPr>
                <a:xfrm>
                  <a:off x="1398233" y="2645546"/>
                  <a:ext cx="4439" cy="7834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>
                  <a:extLst>
                    <a:ext uri="{FF2B5EF4-FFF2-40B4-BE49-F238E27FC236}">
                      <a16:creationId xmlns:a16="http://schemas.microsoft.com/office/drawing/2014/main" id="{22ED9AFF-BC92-456E-946E-074AE5AC6E2B}"/>
                    </a:ext>
                  </a:extLst>
                </p:cNvPr>
                <p:cNvCxnSpPr/>
                <p:nvPr/>
              </p:nvCxnSpPr>
              <p:spPr>
                <a:xfrm flipH="1">
                  <a:off x="985421" y="3428999"/>
                  <a:ext cx="408373" cy="3795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B13F2226-7318-4E0D-91C3-1153E37CB3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98233" y="3429000"/>
                  <a:ext cx="408373" cy="3795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6F392B9-6872-4F96-BCA9-F5A279834DE1}"/>
                  </a:ext>
                </a:extLst>
              </p:cNvPr>
              <p:cNvSpPr txBox="1"/>
              <p:nvPr/>
            </p:nvSpPr>
            <p:spPr>
              <a:xfrm>
                <a:off x="1547348" y="3366403"/>
                <a:ext cx="15359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Administrator</a:t>
                </a:r>
                <a:endParaRPr lang="zh-CN" altLang="en-US" dirty="0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96E92AC5-3DF9-4F14-A862-FC3EC7A5A97B}"/>
                </a:ext>
              </a:extLst>
            </p:cNvPr>
            <p:cNvGrpSpPr/>
            <p:nvPr/>
          </p:nvGrpSpPr>
          <p:grpSpPr>
            <a:xfrm>
              <a:off x="2982897" y="1208843"/>
              <a:ext cx="7125810" cy="2342226"/>
              <a:chOff x="2982897" y="1208843"/>
              <a:chExt cx="7125810" cy="2342226"/>
            </a:xfrm>
          </p:grpSpPr>
          <p:sp>
            <p:nvSpPr>
              <p:cNvPr id="20" name="矩形: 剪去对角 19">
                <a:extLst>
                  <a:ext uri="{FF2B5EF4-FFF2-40B4-BE49-F238E27FC236}">
                    <a16:creationId xmlns:a16="http://schemas.microsoft.com/office/drawing/2014/main" id="{3AB45411-F7D6-4867-BAD5-6A7EE1DFC4D5}"/>
                  </a:ext>
                </a:extLst>
              </p:cNvPr>
              <p:cNvSpPr/>
              <p:nvPr/>
            </p:nvSpPr>
            <p:spPr>
              <a:xfrm>
                <a:off x="3755255" y="2077375"/>
                <a:ext cx="1700073" cy="783446"/>
              </a:xfrm>
              <a:prstGeom prst="snip2Diag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登录界面</a:t>
                </a:r>
              </a:p>
            </p:txBody>
          </p:sp>
          <p:sp>
            <p:nvSpPr>
              <p:cNvPr id="21" name="矩形: 剪去对角 20">
                <a:extLst>
                  <a:ext uri="{FF2B5EF4-FFF2-40B4-BE49-F238E27FC236}">
                    <a16:creationId xmlns:a16="http://schemas.microsoft.com/office/drawing/2014/main" id="{F5B44CDE-F9AF-426F-A2E8-F46819FCB0ED}"/>
                  </a:ext>
                </a:extLst>
              </p:cNvPr>
              <p:cNvSpPr/>
              <p:nvPr/>
            </p:nvSpPr>
            <p:spPr>
              <a:xfrm>
                <a:off x="5940642" y="2077375"/>
                <a:ext cx="1700073" cy="783446"/>
              </a:xfrm>
              <a:prstGeom prst="snip2Diag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主界面</a:t>
                </a:r>
              </a:p>
            </p:txBody>
          </p:sp>
          <p:sp>
            <p:nvSpPr>
              <p:cNvPr id="22" name="矩形: 剪去对角 21">
                <a:extLst>
                  <a:ext uri="{FF2B5EF4-FFF2-40B4-BE49-F238E27FC236}">
                    <a16:creationId xmlns:a16="http://schemas.microsoft.com/office/drawing/2014/main" id="{EB13D6C3-CF36-4C77-B0B2-5F1B319BFC07}"/>
                  </a:ext>
                </a:extLst>
              </p:cNvPr>
              <p:cNvSpPr/>
              <p:nvPr/>
            </p:nvSpPr>
            <p:spPr>
              <a:xfrm>
                <a:off x="8408634" y="1208843"/>
                <a:ext cx="1700073" cy="783446"/>
              </a:xfrm>
              <a:prstGeom prst="snip2Diag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历史查询界面</a:t>
                </a:r>
              </a:p>
            </p:txBody>
          </p:sp>
          <p:sp>
            <p:nvSpPr>
              <p:cNvPr id="23" name="矩形: 剪去对角 22">
                <a:extLst>
                  <a:ext uri="{FF2B5EF4-FFF2-40B4-BE49-F238E27FC236}">
                    <a16:creationId xmlns:a16="http://schemas.microsoft.com/office/drawing/2014/main" id="{676848AE-6B09-485C-8468-A1D3773C1956}"/>
                  </a:ext>
                </a:extLst>
              </p:cNvPr>
              <p:cNvSpPr/>
              <p:nvPr/>
            </p:nvSpPr>
            <p:spPr>
              <a:xfrm>
                <a:off x="8408633" y="2767623"/>
                <a:ext cx="1700073" cy="783446"/>
              </a:xfrm>
              <a:prstGeom prst="snip2Diag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电梯控制界面</a:t>
                </a:r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6DC6EFAA-4B5C-4268-AA90-4C14E83619BA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>
                <a:off x="2982897" y="2396971"/>
                <a:ext cx="772358" cy="721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7B818CDA-028B-40BD-A74B-4B653904CCF8}"/>
                  </a:ext>
                </a:extLst>
              </p:cNvPr>
              <p:cNvCxnSpPr>
                <a:stCxn id="20" idx="0"/>
                <a:endCxn id="21" idx="2"/>
              </p:cNvCxnSpPr>
              <p:nvPr/>
            </p:nvCxnSpPr>
            <p:spPr>
              <a:xfrm>
                <a:off x="5455328" y="2469098"/>
                <a:ext cx="4853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678B5A6C-354E-4AD3-8CBD-BD51B0F7E1D2}"/>
                  </a:ext>
                </a:extLst>
              </p:cNvPr>
              <p:cNvCxnSpPr>
                <a:stCxn id="21" idx="0"/>
                <a:endCxn id="22" idx="2"/>
              </p:cNvCxnSpPr>
              <p:nvPr/>
            </p:nvCxnSpPr>
            <p:spPr>
              <a:xfrm flipV="1">
                <a:off x="7640715" y="1600566"/>
                <a:ext cx="767919" cy="868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C7C67401-E94F-4276-A82B-EB8B010C90D0}"/>
                  </a:ext>
                </a:extLst>
              </p:cNvPr>
              <p:cNvCxnSpPr>
                <a:stCxn id="21" idx="0"/>
                <a:endCxn id="23" idx="2"/>
              </p:cNvCxnSpPr>
              <p:nvPr/>
            </p:nvCxnSpPr>
            <p:spPr>
              <a:xfrm>
                <a:off x="7640715" y="2469098"/>
                <a:ext cx="767918" cy="6902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120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F8766B28-8E83-4233-B3B8-2DD7504FBA36}"/>
              </a:ext>
            </a:extLst>
          </p:cNvPr>
          <p:cNvGrpSpPr/>
          <p:nvPr/>
        </p:nvGrpSpPr>
        <p:grpSpPr>
          <a:xfrm>
            <a:off x="856938" y="719528"/>
            <a:ext cx="9646753" cy="4085450"/>
            <a:chOff x="856938" y="719528"/>
            <a:chExt cx="9646753" cy="4085450"/>
          </a:xfrm>
        </p:grpSpPr>
        <p:sp>
          <p:nvSpPr>
            <p:cNvPr id="4" name="矩形: 剪去对角 3">
              <a:extLst>
                <a:ext uri="{FF2B5EF4-FFF2-40B4-BE49-F238E27FC236}">
                  <a16:creationId xmlns:a16="http://schemas.microsoft.com/office/drawing/2014/main" id="{F449B012-E2B1-4670-ABED-BC9F82645739}"/>
                </a:ext>
              </a:extLst>
            </p:cNvPr>
            <p:cNvSpPr/>
            <p:nvPr/>
          </p:nvSpPr>
          <p:spPr>
            <a:xfrm>
              <a:off x="4422098" y="719528"/>
              <a:ext cx="2593299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电梯控制系统</a:t>
              </a:r>
            </a:p>
          </p:txBody>
        </p:sp>
        <p:sp>
          <p:nvSpPr>
            <p:cNvPr id="5" name="矩形: 剪去对角 4">
              <a:extLst>
                <a:ext uri="{FF2B5EF4-FFF2-40B4-BE49-F238E27FC236}">
                  <a16:creationId xmlns:a16="http://schemas.microsoft.com/office/drawing/2014/main" id="{55DA9C34-1804-474E-97AF-E5AB6E2B3DF1}"/>
                </a:ext>
              </a:extLst>
            </p:cNvPr>
            <p:cNvSpPr/>
            <p:nvPr/>
          </p:nvSpPr>
          <p:spPr>
            <a:xfrm>
              <a:off x="1865621" y="2286971"/>
              <a:ext cx="1723870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用户控制</a:t>
              </a:r>
            </a:p>
          </p:txBody>
        </p:sp>
        <p:sp>
          <p:nvSpPr>
            <p:cNvPr id="6" name="矩形: 剪去对角 5">
              <a:extLst>
                <a:ext uri="{FF2B5EF4-FFF2-40B4-BE49-F238E27FC236}">
                  <a16:creationId xmlns:a16="http://schemas.microsoft.com/office/drawing/2014/main" id="{A9E0DBF5-AD07-4B55-AA02-3DB6D075B514}"/>
                </a:ext>
              </a:extLst>
            </p:cNvPr>
            <p:cNvSpPr/>
            <p:nvPr/>
          </p:nvSpPr>
          <p:spPr>
            <a:xfrm>
              <a:off x="856938" y="4112303"/>
              <a:ext cx="926892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楼层按钮</a:t>
              </a:r>
            </a:p>
          </p:txBody>
        </p:sp>
        <p:sp>
          <p:nvSpPr>
            <p:cNvPr id="7" name="矩形: 剪去对角 6">
              <a:extLst>
                <a:ext uri="{FF2B5EF4-FFF2-40B4-BE49-F238E27FC236}">
                  <a16:creationId xmlns:a16="http://schemas.microsoft.com/office/drawing/2014/main" id="{74309EBE-DFD8-44BB-B83D-50E68787E557}"/>
                </a:ext>
              </a:extLst>
            </p:cNvPr>
            <p:cNvSpPr/>
            <p:nvPr/>
          </p:nvSpPr>
          <p:spPr>
            <a:xfrm>
              <a:off x="2011805" y="4114239"/>
              <a:ext cx="1032448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电梯内按钮</a:t>
              </a:r>
            </a:p>
          </p:txBody>
        </p:sp>
        <p:sp>
          <p:nvSpPr>
            <p:cNvPr id="8" name="矩形: 剪去对角 7">
              <a:extLst>
                <a:ext uri="{FF2B5EF4-FFF2-40B4-BE49-F238E27FC236}">
                  <a16:creationId xmlns:a16="http://schemas.microsoft.com/office/drawing/2014/main" id="{C9967197-0D24-4B84-B401-2DC40672F30F}"/>
                </a:ext>
              </a:extLst>
            </p:cNvPr>
            <p:cNvSpPr/>
            <p:nvPr/>
          </p:nvSpPr>
          <p:spPr>
            <a:xfrm>
              <a:off x="3360919" y="4112300"/>
              <a:ext cx="890667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控制面板</a:t>
              </a:r>
            </a:p>
          </p:txBody>
        </p:sp>
        <p:sp>
          <p:nvSpPr>
            <p:cNvPr id="9" name="矩形: 剪去对角 8">
              <a:extLst>
                <a:ext uri="{FF2B5EF4-FFF2-40B4-BE49-F238E27FC236}">
                  <a16:creationId xmlns:a16="http://schemas.microsoft.com/office/drawing/2014/main" id="{09B1720F-584D-4FE5-A332-4A15F2B56ABE}"/>
                </a:ext>
              </a:extLst>
            </p:cNvPr>
            <p:cNvSpPr/>
            <p:nvPr/>
          </p:nvSpPr>
          <p:spPr>
            <a:xfrm>
              <a:off x="4762931" y="4112300"/>
              <a:ext cx="890667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信息显示</a:t>
              </a:r>
            </a:p>
          </p:txBody>
        </p:sp>
        <p:sp>
          <p:nvSpPr>
            <p:cNvPr id="10" name="矩形: 剪去对角 9">
              <a:extLst>
                <a:ext uri="{FF2B5EF4-FFF2-40B4-BE49-F238E27FC236}">
                  <a16:creationId xmlns:a16="http://schemas.microsoft.com/office/drawing/2014/main" id="{73F671AF-4ED8-434E-96AC-4852B198F842}"/>
                </a:ext>
              </a:extLst>
            </p:cNvPr>
            <p:cNvSpPr/>
            <p:nvPr/>
          </p:nvSpPr>
          <p:spPr>
            <a:xfrm>
              <a:off x="5956522" y="4112300"/>
              <a:ext cx="890667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命令处理</a:t>
              </a:r>
            </a:p>
          </p:txBody>
        </p:sp>
        <p:sp>
          <p:nvSpPr>
            <p:cNvPr id="11" name="矩形: 剪去对角 10">
              <a:extLst>
                <a:ext uri="{FF2B5EF4-FFF2-40B4-BE49-F238E27FC236}">
                  <a16:creationId xmlns:a16="http://schemas.microsoft.com/office/drawing/2014/main" id="{981293AF-1F02-4172-80C9-D3F36FE3C853}"/>
                </a:ext>
              </a:extLst>
            </p:cNvPr>
            <p:cNvSpPr/>
            <p:nvPr/>
          </p:nvSpPr>
          <p:spPr>
            <a:xfrm>
              <a:off x="7150113" y="4112300"/>
              <a:ext cx="827589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优先处理</a:t>
              </a:r>
            </a:p>
          </p:txBody>
        </p:sp>
        <p:sp>
          <p:nvSpPr>
            <p:cNvPr id="12" name="矩形: 剪去对角 11">
              <a:extLst>
                <a:ext uri="{FF2B5EF4-FFF2-40B4-BE49-F238E27FC236}">
                  <a16:creationId xmlns:a16="http://schemas.microsoft.com/office/drawing/2014/main" id="{F5838EBA-07EC-438C-AE67-29910A5F27B9}"/>
                </a:ext>
              </a:extLst>
            </p:cNvPr>
            <p:cNvSpPr/>
            <p:nvPr/>
          </p:nvSpPr>
          <p:spPr>
            <a:xfrm>
              <a:off x="9613024" y="4112300"/>
              <a:ext cx="890667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电梯控制</a:t>
              </a:r>
            </a:p>
          </p:txBody>
        </p:sp>
        <p:sp>
          <p:nvSpPr>
            <p:cNvPr id="13" name="矩形: 剪去对角 12">
              <a:extLst>
                <a:ext uri="{FF2B5EF4-FFF2-40B4-BE49-F238E27FC236}">
                  <a16:creationId xmlns:a16="http://schemas.microsoft.com/office/drawing/2014/main" id="{5BBBED3A-28FC-4780-A838-8A4699E95382}"/>
                </a:ext>
              </a:extLst>
            </p:cNvPr>
            <p:cNvSpPr/>
            <p:nvPr/>
          </p:nvSpPr>
          <p:spPr>
            <a:xfrm>
              <a:off x="8482511" y="4115431"/>
              <a:ext cx="827589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状态反馈</a:t>
              </a:r>
            </a:p>
          </p:txBody>
        </p:sp>
        <p:sp>
          <p:nvSpPr>
            <p:cNvPr id="14" name="矩形: 剪去对角 13">
              <a:extLst>
                <a:ext uri="{FF2B5EF4-FFF2-40B4-BE49-F238E27FC236}">
                  <a16:creationId xmlns:a16="http://schemas.microsoft.com/office/drawing/2014/main" id="{29555199-587F-48FE-BFDF-4F4301AA35FD}"/>
                </a:ext>
              </a:extLst>
            </p:cNvPr>
            <p:cNvSpPr/>
            <p:nvPr/>
          </p:nvSpPr>
          <p:spPr>
            <a:xfrm>
              <a:off x="5208264" y="2239112"/>
              <a:ext cx="1301646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系统控制</a:t>
              </a:r>
            </a:p>
          </p:txBody>
        </p:sp>
        <p:sp>
          <p:nvSpPr>
            <p:cNvPr id="15" name="矩形: 剪去对角 14">
              <a:extLst>
                <a:ext uri="{FF2B5EF4-FFF2-40B4-BE49-F238E27FC236}">
                  <a16:creationId xmlns:a16="http://schemas.microsoft.com/office/drawing/2014/main" id="{0C4F6018-13A0-4AC2-B54A-2A93504AEB3A}"/>
                </a:ext>
              </a:extLst>
            </p:cNvPr>
            <p:cNvSpPr/>
            <p:nvPr/>
          </p:nvSpPr>
          <p:spPr>
            <a:xfrm>
              <a:off x="8482511" y="2239112"/>
              <a:ext cx="1301646" cy="689547"/>
            </a:xfrm>
            <a:prstGeom prst="snip2Diag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运行控制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F68A6BC-685C-4941-A008-9727A6A8EED2}"/>
                </a:ext>
              </a:extLst>
            </p:cNvPr>
            <p:cNvCxnSpPr>
              <a:stCxn id="4" idx="1"/>
              <a:endCxn id="5" idx="3"/>
            </p:cNvCxnSpPr>
            <p:nvPr/>
          </p:nvCxnSpPr>
          <p:spPr>
            <a:xfrm flipH="1">
              <a:off x="2727556" y="1409075"/>
              <a:ext cx="2991192" cy="87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D21E9D4-AF47-4947-AA2C-0E2B6DC2EA53}"/>
                </a:ext>
              </a:extLst>
            </p:cNvPr>
            <p:cNvCxnSpPr>
              <a:stCxn id="4" idx="1"/>
              <a:endCxn id="14" idx="3"/>
            </p:cNvCxnSpPr>
            <p:nvPr/>
          </p:nvCxnSpPr>
          <p:spPr>
            <a:xfrm>
              <a:off x="5718748" y="1409075"/>
              <a:ext cx="140339" cy="830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EC8B084-1BFD-48A4-8DDB-22744F2BDFE3}"/>
                </a:ext>
              </a:extLst>
            </p:cNvPr>
            <p:cNvCxnSpPr>
              <a:stCxn id="4" idx="1"/>
              <a:endCxn id="15" idx="3"/>
            </p:cNvCxnSpPr>
            <p:nvPr/>
          </p:nvCxnSpPr>
          <p:spPr>
            <a:xfrm>
              <a:off x="5718748" y="1409075"/>
              <a:ext cx="3414586" cy="8300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9B99CAA-59B6-4A54-9C27-72F5D09A1C7A}"/>
                </a:ext>
              </a:extLst>
            </p:cNvPr>
            <p:cNvCxnSpPr>
              <a:stCxn id="5" idx="1"/>
              <a:endCxn id="6" idx="3"/>
            </p:cNvCxnSpPr>
            <p:nvPr/>
          </p:nvCxnSpPr>
          <p:spPr>
            <a:xfrm flipH="1">
              <a:off x="1320384" y="2976518"/>
              <a:ext cx="1407172" cy="1135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6013E80-BD23-4F99-8968-99DD43536916}"/>
                </a:ext>
              </a:extLst>
            </p:cNvPr>
            <p:cNvCxnSpPr>
              <a:stCxn id="5" idx="1"/>
              <a:endCxn id="7" idx="3"/>
            </p:cNvCxnSpPr>
            <p:nvPr/>
          </p:nvCxnSpPr>
          <p:spPr>
            <a:xfrm flipH="1">
              <a:off x="2528029" y="2976518"/>
              <a:ext cx="199527" cy="1137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50D2216-72C9-4DBE-9CE5-4D25D35B7F82}"/>
                </a:ext>
              </a:extLst>
            </p:cNvPr>
            <p:cNvCxnSpPr>
              <a:stCxn id="5" idx="1"/>
              <a:endCxn id="8" idx="3"/>
            </p:cNvCxnSpPr>
            <p:nvPr/>
          </p:nvCxnSpPr>
          <p:spPr>
            <a:xfrm>
              <a:off x="2727556" y="2976518"/>
              <a:ext cx="1078697" cy="11357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C436037-1EB9-4662-93BF-691E3EF47A7F}"/>
                </a:ext>
              </a:extLst>
            </p:cNvPr>
            <p:cNvCxnSpPr>
              <a:stCxn id="14" idx="1"/>
              <a:endCxn id="9" idx="3"/>
            </p:cNvCxnSpPr>
            <p:nvPr/>
          </p:nvCxnSpPr>
          <p:spPr>
            <a:xfrm flipH="1">
              <a:off x="5208265" y="2928659"/>
              <a:ext cx="650822" cy="118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154A03F-A4A1-4E53-9FCB-D5A8E46FAC3F}"/>
                </a:ext>
              </a:extLst>
            </p:cNvPr>
            <p:cNvCxnSpPr>
              <a:stCxn id="14" idx="1"/>
              <a:endCxn id="10" idx="3"/>
            </p:cNvCxnSpPr>
            <p:nvPr/>
          </p:nvCxnSpPr>
          <p:spPr>
            <a:xfrm>
              <a:off x="5859087" y="2928659"/>
              <a:ext cx="542769" cy="118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246443A-9186-4F79-926E-CAFE4C5B704D}"/>
                </a:ext>
              </a:extLst>
            </p:cNvPr>
            <p:cNvCxnSpPr>
              <a:stCxn id="14" idx="1"/>
              <a:endCxn id="11" idx="3"/>
            </p:cNvCxnSpPr>
            <p:nvPr/>
          </p:nvCxnSpPr>
          <p:spPr>
            <a:xfrm>
              <a:off x="5859087" y="2928659"/>
              <a:ext cx="1704821" cy="118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7F09320-DC76-40ED-9AFF-6B93599F02EF}"/>
                </a:ext>
              </a:extLst>
            </p:cNvPr>
            <p:cNvCxnSpPr>
              <a:stCxn id="15" idx="1"/>
              <a:endCxn id="13" idx="3"/>
            </p:cNvCxnSpPr>
            <p:nvPr/>
          </p:nvCxnSpPr>
          <p:spPr>
            <a:xfrm flipH="1">
              <a:off x="8896306" y="2928659"/>
              <a:ext cx="237028" cy="11867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749DE33-553A-483D-BE90-2EF36A6A98AA}"/>
                </a:ext>
              </a:extLst>
            </p:cNvPr>
            <p:cNvCxnSpPr>
              <a:stCxn id="15" idx="1"/>
              <a:endCxn id="12" idx="3"/>
            </p:cNvCxnSpPr>
            <p:nvPr/>
          </p:nvCxnSpPr>
          <p:spPr>
            <a:xfrm>
              <a:off x="9133334" y="2928659"/>
              <a:ext cx="925024" cy="1183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127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6356DC0-38F6-4D4C-983D-F29B458A8F57}"/>
              </a:ext>
            </a:extLst>
          </p:cNvPr>
          <p:cNvSpPr/>
          <p:nvPr/>
        </p:nvSpPr>
        <p:spPr>
          <a:xfrm>
            <a:off x="4853127" y="2469473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85EE4D1-93D9-4730-9CA3-BB3AFDF80EF8}"/>
              </a:ext>
            </a:extLst>
          </p:cNvPr>
          <p:cNvSpPr/>
          <p:nvPr/>
        </p:nvSpPr>
        <p:spPr>
          <a:xfrm>
            <a:off x="4758431" y="4885678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0D4494-1C62-4A7D-9F05-21A46C21D5CF}"/>
              </a:ext>
            </a:extLst>
          </p:cNvPr>
          <p:cNvSpPr/>
          <p:nvPr/>
        </p:nvSpPr>
        <p:spPr>
          <a:xfrm>
            <a:off x="3178206" y="3713086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CEC8DE-D801-4E59-A7BA-BA453BB63323}"/>
              </a:ext>
            </a:extLst>
          </p:cNvPr>
          <p:cNvSpPr/>
          <p:nvPr/>
        </p:nvSpPr>
        <p:spPr>
          <a:xfrm>
            <a:off x="6433352" y="3713086"/>
            <a:ext cx="1580225" cy="47939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FE05EE89-DD25-4E19-9FF2-D72FEAB0FEB3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H="1" flipV="1">
            <a:off x="3968319" y="4192480"/>
            <a:ext cx="1580225" cy="6931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42326B5-4975-4B9C-9FF9-D17E3A6293D5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3968319" y="2948867"/>
            <a:ext cx="1674921" cy="76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8C9F86A-C104-49BD-B5D0-10E0E595F7A5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5643240" y="2948867"/>
            <a:ext cx="1580225" cy="764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D062FDD1-4170-411A-BED8-9495F65864D2}"/>
              </a:ext>
            </a:extLst>
          </p:cNvPr>
          <p:cNvSpPr/>
          <p:nvPr/>
        </p:nvSpPr>
        <p:spPr>
          <a:xfrm>
            <a:off x="381739" y="97655"/>
            <a:ext cx="2183907" cy="346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电梯总体控制图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3439F6C-A28A-415C-B3FD-A3151F1CB00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548544" y="2948867"/>
            <a:ext cx="94696" cy="1936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1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9E96BD8D-5436-41FF-B14F-E5EFF60787FF}"/>
              </a:ext>
            </a:extLst>
          </p:cNvPr>
          <p:cNvSpPr/>
          <p:nvPr/>
        </p:nvSpPr>
        <p:spPr>
          <a:xfrm>
            <a:off x="3352800" y="713874"/>
            <a:ext cx="1267326" cy="10908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管理命令处理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D4CC25-D7A1-4D59-BAC0-D1638B10D225}"/>
              </a:ext>
            </a:extLst>
          </p:cNvPr>
          <p:cNvSpPr/>
          <p:nvPr/>
        </p:nvSpPr>
        <p:spPr>
          <a:xfrm>
            <a:off x="3352800" y="1973180"/>
            <a:ext cx="1267326" cy="109086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内部命令处理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08C4CC1-C99F-4609-8F72-5F2A42A1F8CC}"/>
              </a:ext>
            </a:extLst>
          </p:cNvPr>
          <p:cNvSpPr/>
          <p:nvPr/>
        </p:nvSpPr>
        <p:spPr>
          <a:xfrm>
            <a:off x="3352800" y="3332748"/>
            <a:ext cx="1267326" cy="838199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外部命令处理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70E4237-02C5-4DAB-8ED2-0DB409DE4E64}"/>
              </a:ext>
            </a:extLst>
          </p:cNvPr>
          <p:cNvCxnSpPr/>
          <p:nvPr/>
        </p:nvCxnSpPr>
        <p:spPr>
          <a:xfrm>
            <a:off x="7026442" y="1379621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12C77D6-7533-4266-BF58-FC7C6E750375}"/>
              </a:ext>
            </a:extLst>
          </p:cNvPr>
          <p:cNvCxnSpPr/>
          <p:nvPr/>
        </p:nvCxnSpPr>
        <p:spPr>
          <a:xfrm>
            <a:off x="7026442" y="1804737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7B10073-85A1-4F1D-90E4-405D7148A72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2152265" y="1259306"/>
            <a:ext cx="1200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FDBD0F6-59DA-4B0A-A6D7-A0B09CE55787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152265" y="2518612"/>
            <a:ext cx="1200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F799F56-9C7F-4439-8A46-5076241F7124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021304" y="3677653"/>
            <a:ext cx="1331496" cy="7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865E0DB-DED1-4094-9DB8-1304412B3A80}"/>
              </a:ext>
            </a:extLst>
          </p:cNvPr>
          <p:cNvCxnSpPr>
            <a:cxnSpLocks/>
            <a:stCxn id="8" idx="7"/>
            <a:endCxn id="57" idx="1"/>
          </p:cNvCxnSpPr>
          <p:nvPr/>
        </p:nvCxnSpPr>
        <p:spPr>
          <a:xfrm flipV="1">
            <a:off x="4434530" y="824666"/>
            <a:ext cx="3839637" cy="48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14DAD5F-B92F-4E2C-803A-754996377EBA}"/>
              </a:ext>
            </a:extLst>
          </p:cNvPr>
          <p:cNvCxnSpPr>
            <a:stCxn id="8" idx="6"/>
          </p:cNvCxnSpPr>
          <p:nvPr/>
        </p:nvCxnSpPr>
        <p:spPr>
          <a:xfrm>
            <a:off x="4620126" y="1259306"/>
            <a:ext cx="2213810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C7D907D-6CB7-42D7-B04A-098A6438833E}"/>
              </a:ext>
            </a:extLst>
          </p:cNvPr>
          <p:cNvSpPr txBox="1"/>
          <p:nvPr/>
        </p:nvSpPr>
        <p:spPr>
          <a:xfrm>
            <a:off x="6923401" y="14556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B09E3BF-C033-4F73-83C0-D6242C641558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8493061" y="1640304"/>
            <a:ext cx="1334520" cy="760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0364FE4-6D5B-4742-AABC-687FB9927FF7}"/>
              </a:ext>
            </a:extLst>
          </p:cNvPr>
          <p:cNvCxnSpPr>
            <a:cxnSpLocks/>
            <a:stCxn id="9" idx="6"/>
            <a:endCxn id="53" idx="1"/>
          </p:cNvCxnSpPr>
          <p:nvPr/>
        </p:nvCxnSpPr>
        <p:spPr>
          <a:xfrm>
            <a:off x="4620126" y="2518612"/>
            <a:ext cx="2541913" cy="165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08927E-58FE-4040-AB0F-C0301539BFDA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4434530" y="2904290"/>
            <a:ext cx="2789323" cy="2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3EC7B167-C5DB-4B11-A92E-747C8A2C2699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4620126" y="3730534"/>
            <a:ext cx="2554580" cy="2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FF492A5-2BC2-46EE-956A-81D10745C7F4}"/>
              </a:ext>
            </a:extLst>
          </p:cNvPr>
          <p:cNvCxnSpPr>
            <a:cxnSpLocks/>
            <a:stCxn id="10" idx="5"/>
            <a:endCxn id="53" idx="1"/>
          </p:cNvCxnSpPr>
          <p:nvPr/>
        </p:nvCxnSpPr>
        <p:spPr>
          <a:xfrm>
            <a:off x="4434530" y="4048196"/>
            <a:ext cx="2727509" cy="124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D3604EF4-8833-46BA-93F0-7D8216D4FCFD}"/>
              </a:ext>
            </a:extLst>
          </p:cNvPr>
          <p:cNvSpPr txBox="1"/>
          <p:nvPr/>
        </p:nvSpPr>
        <p:spPr>
          <a:xfrm>
            <a:off x="5334300" y="114283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操作指令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BD3234B-D659-4EB5-80D0-83831E4E3354}"/>
              </a:ext>
            </a:extLst>
          </p:cNvPr>
          <p:cNvSpPr txBox="1"/>
          <p:nvPr/>
        </p:nvSpPr>
        <p:spPr>
          <a:xfrm>
            <a:off x="2228884" y="20797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内部命令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A702C27-33E6-4C6C-80DB-5D8D743A8E38}"/>
              </a:ext>
            </a:extLst>
          </p:cNvPr>
          <p:cNvSpPr txBox="1"/>
          <p:nvPr/>
        </p:nvSpPr>
        <p:spPr>
          <a:xfrm>
            <a:off x="2152265" y="338522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外部命令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5044642-50A3-47B4-9EFA-C2831197B740}"/>
              </a:ext>
            </a:extLst>
          </p:cNvPr>
          <p:cNvSpPr txBox="1"/>
          <p:nvPr/>
        </p:nvSpPr>
        <p:spPr>
          <a:xfrm>
            <a:off x="7223853" y="27710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内部请求的目的楼层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B261E6F-5DAD-49FE-8932-C2A4B54C2661}"/>
              </a:ext>
            </a:extLst>
          </p:cNvPr>
          <p:cNvSpPr txBox="1"/>
          <p:nvPr/>
        </p:nvSpPr>
        <p:spPr>
          <a:xfrm>
            <a:off x="7111642" y="3506208"/>
            <a:ext cx="2255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请求楼层与上下楼信息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B1F384B-262D-4E5B-B723-FCDEE0221E24}"/>
              </a:ext>
            </a:extLst>
          </p:cNvPr>
          <p:cNvSpPr txBox="1"/>
          <p:nvPr/>
        </p:nvSpPr>
        <p:spPr>
          <a:xfrm>
            <a:off x="7162039" y="40039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命令反馈信息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A8200004-C912-48A2-8DF6-B53E290D08DF}"/>
              </a:ext>
            </a:extLst>
          </p:cNvPr>
          <p:cNvSpPr txBox="1"/>
          <p:nvPr/>
        </p:nvSpPr>
        <p:spPr>
          <a:xfrm>
            <a:off x="9825800" y="2160503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当前状态信息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971245C-E6A0-45AF-8F96-2189313574BE}"/>
              </a:ext>
            </a:extLst>
          </p:cNvPr>
          <p:cNvSpPr txBox="1"/>
          <p:nvPr/>
        </p:nvSpPr>
        <p:spPr>
          <a:xfrm>
            <a:off x="2347397" y="94571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管理命令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C5273A1-65C2-4FC1-A89C-ED1C0E8BA14A}"/>
              </a:ext>
            </a:extLst>
          </p:cNvPr>
          <p:cNvSpPr txBox="1"/>
          <p:nvPr/>
        </p:nvSpPr>
        <p:spPr>
          <a:xfrm>
            <a:off x="8274167" y="65538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操作指令</a:t>
            </a:r>
          </a:p>
        </p:txBody>
      </p:sp>
    </p:spTree>
    <p:extLst>
      <p:ext uri="{BB962C8B-B14F-4D97-AF65-F5344CB8AC3E}">
        <p14:creationId xmlns:p14="http://schemas.microsoft.com/office/powerpoint/2010/main" val="20419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DA2969-AC98-4938-AC86-62D8A8DD3B7B}"/>
              </a:ext>
            </a:extLst>
          </p:cNvPr>
          <p:cNvSpPr/>
          <p:nvPr/>
        </p:nvSpPr>
        <p:spPr>
          <a:xfrm>
            <a:off x="4287188" y="659567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命令处理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C9006D-6CBA-4BB2-AC6A-47E5FB1E4C45}"/>
              </a:ext>
            </a:extLst>
          </p:cNvPr>
          <p:cNvSpPr/>
          <p:nvPr/>
        </p:nvSpPr>
        <p:spPr>
          <a:xfrm>
            <a:off x="1841093" y="2747456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读用户命令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00A547-D73F-45A8-B6D9-BB47A85BE710}"/>
              </a:ext>
            </a:extLst>
          </p:cNvPr>
          <p:cNvSpPr/>
          <p:nvPr/>
        </p:nvSpPr>
        <p:spPr>
          <a:xfrm>
            <a:off x="6505726" y="1415407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请求命令识别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CC6B213-4619-45A9-A456-A3435882D228}"/>
              </a:ext>
            </a:extLst>
          </p:cNvPr>
          <p:cNvSpPr/>
          <p:nvPr/>
        </p:nvSpPr>
        <p:spPr>
          <a:xfrm>
            <a:off x="4278443" y="3573675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优先处理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17F740-E52E-4113-A4D3-FC3EC4E370D9}"/>
              </a:ext>
            </a:extLst>
          </p:cNvPr>
          <p:cNvSpPr/>
          <p:nvPr/>
        </p:nvSpPr>
        <p:spPr>
          <a:xfrm>
            <a:off x="8436212" y="3623892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20D7D99-F460-4DC1-B7F0-A85B5468D21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flipH="1">
            <a:off x="1418445" y="1169620"/>
            <a:ext cx="3713601" cy="491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CBBEB00-4A9A-472F-84F9-59B6A76FF63E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132046" y="1169620"/>
            <a:ext cx="2218538" cy="2457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B3D59B80-1B29-4527-A0BD-A9C778877206}"/>
              </a:ext>
            </a:extLst>
          </p:cNvPr>
          <p:cNvSpPr/>
          <p:nvPr/>
        </p:nvSpPr>
        <p:spPr>
          <a:xfrm>
            <a:off x="828207" y="1661197"/>
            <a:ext cx="1180475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管理命令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D10C2F2-4117-4F27-94AD-A78AEB92B30F}"/>
              </a:ext>
            </a:extLst>
          </p:cNvPr>
          <p:cNvSpPr/>
          <p:nvPr/>
        </p:nvSpPr>
        <p:spPr>
          <a:xfrm>
            <a:off x="2174823" y="1661196"/>
            <a:ext cx="1180475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内部命令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719523F-4F75-4BC6-B643-928F62A1A555}"/>
              </a:ext>
            </a:extLst>
          </p:cNvPr>
          <p:cNvSpPr/>
          <p:nvPr/>
        </p:nvSpPr>
        <p:spPr>
          <a:xfrm>
            <a:off x="3548503" y="1661195"/>
            <a:ext cx="1180475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外部命令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F798E68-C4DC-4479-AB0F-0988B15C9C53}"/>
              </a:ext>
            </a:extLst>
          </p:cNvPr>
          <p:cNvCxnSpPr>
            <a:stCxn id="4" idx="2"/>
            <a:endCxn id="16" idx="0"/>
          </p:cNvCxnSpPr>
          <p:nvPr/>
        </p:nvCxnSpPr>
        <p:spPr>
          <a:xfrm flipH="1">
            <a:off x="2765061" y="1169620"/>
            <a:ext cx="2366985" cy="491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688EF79-4A77-4996-999B-395E31F0E5BA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flipH="1">
            <a:off x="4138741" y="1169620"/>
            <a:ext cx="993305" cy="491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5300384-ADC2-43A8-A9FC-E9EF16737CB1}"/>
              </a:ext>
            </a:extLst>
          </p:cNvPr>
          <p:cNvCxnSpPr>
            <a:stCxn id="14" idx="2"/>
            <a:endCxn id="5" idx="0"/>
          </p:cNvCxnSpPr>
          <p:nvPr/>
        </p:nvCxnSpPr>
        <p:spPr>
          <a:xfrm>
            <a:off x="1418445" y="2171250"/>
            <a:ext cx="1267506" cy="576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F324058-E4D9-43CF-9738-B8E97428C804}"/>
              </a:ext>
            </a:extLst>
          </p:cNvPr>
          <p:cNvCxnSpPr>
            <a:stCxn id="16" idx="2"/>
            <a:endCxn id="5" idx="0"/>
          </p:cNvCxnSpPr>
          <p:nvPr/>
        </p:nvCxnSpPr>
        <p:spPr>
          <a:xfrm flipH="1">
            <a:off x="2685951" y="2171249"/>
            <a:ext cx="79110" cy="57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9860882-8CC9-417D-B50B-CD85829E7C6B}"/>
              </a:ext>
            </a:extLst>
          </p:cNvPr>
          <p:cNvCxnSpPr>
            <a:stCxn id="18" idx="2"/>
            <a:endCxn id="5" idx="0"/>
          </p:cNvCxnSpPr>
          <p:nvPr/>
        </p:nvCxnSpPr>
        <p:spPr>
          <a:xfrm flipH="1">
            <a:off x="2685951" y="2171248"/>
            <a:ext cx="1452790" cy="576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604D8FDE-DA0B-4497-8985-BB93163D903F}"/>
              </a:ext>
            </a:extLst>
          </p:cNvPr>
          <p:cNvSpPr/>
          <p:nvPr/>
        </p:nvSpPr>
        <p:spPr>
          <a:xfrm>
            <a:off x="4915525" y="2469029"/>
            <a:ext cx="1180475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操作指令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E9A415E-3F91-4072-A5DF-A8BADF624CC2}"/>
              </a:ext>
            </a:extLst>
          </p:cNvPr>
          <p:cNvSpPr/>
          <p:nvPr/>
        </p:nvSpPr>
        <p:spPr>
          <a:xfrm>
            <a:off x="6401804" y="2473715"/>
            <a:ext cx="1180475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目的楼层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A0E9266-6729-4371-B7E6-0F5E146311A0}"/>
              </a:ext>
            </a:extLst>
          </p:cNvPr>
          <p:cNvSpPr/>
          <p:nvPr/>
        </p:nvSpPr>
        <p:spPr>
          <a:xfrm>
            <a:off x="7888083" y="2469029"/>
            <a:ext cx="161796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命令反馈信息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9FD38E5-C5A4-4325-8EC2-9E0E16F86628}"/>
              </a:ext>
            </a:extLst>
          </p:cNvPr>
          <p:cNvSpPr/>
          <p:nvPr/>
        </p:nvSpPr>
        <p:spPr>
          <a:xfrm>
            <a:off x="9760669" y="2492429"/>
            <a:ext cx="1180475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状态信息</a:t>
            </a: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8FCB0DD0-FACE-438F-93BB-FB8F807240FB}"/>
              </a:ext>
            </a:extLst>
          </p:cNvPr>
          <p:cNvCxnSpPr>
            <a:stCxn id="6" idx="2"/>
            <a:endCxn id="31" idx="0"/>
          </p:cNvCxnSpPr>
          <p:nvPr/>
        </p:nvCxnSpPr>
        <p:spPr>
          <a:xfrm flipH="1">
            <a:off x="5505763" y="1925460"/>
            <a:ext cx="1844821" cy="54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B8507A9-34FE-4008-810E-2FED4F4EB66C}"/>
              </a:ext>
            </a:extLst>
          </p:cNvPr>
          <p:cNvCxnSpPr>
            <a:stCxn id="6" idx="2"/>
            <a:endCxn id="32" idx="0"/>
          </p:cNvCxnSpPr>
          <p:nvPr/>
        </p:nvCxnSpPr>
        <p:spPr>
          <a:xfrm flipH="1">
            <a:off x="6992042" y="1925460"/>
            <a:ext cx="358542" cy="54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FDFF8D1-E50B-415C-8C81-C6443A72F54A}"/>
              </a:ext>
            </a:extLst>
          </p:cNvPr>
          <p:cNvCxnSpPr>
            <a:stCxn id="6" idx="2"/>
            <a:endCxn id="33" idx="0"/>
          </p:cNvCxnSpPr>
          <p:nvPr/>
        </p:nvCxnSpPr>
        <p:spPr>
          <a:xfrm>
            <a:off x="7350584" y="1925460"/>
            <a:ext cx="1346482" cy="5435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63C3001-B88C-4EB0-94D8-D9304C2CABCE}"/>
              </a:ext>
            </a:extLst>
          </p:cNvPr>
          <p:cNvCxnSpPr>
            <a:stCxn id="6" idx="2"/>
            <a:endCxn id="34" idx="0"/>
          </p:cNvCxnSpPr>
          <p:nvPr/>
        </p:nvCxnSpPr>
        <p:spPr>
          <a:xfrm>
            <a:off x="7350584" y="1925460"/>
            <a:ext cx="3000323" cy="566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9660618-26F3-4F37-B8D5-C7122496ED99}"/>
              </a:ext>
            </a:extLst>
          </p:cNvPr>
          <p:cNvCxnSpPr>
            <a:endCxn id="7" idx="0"/>
          </p:cNvCxnSpPr>
          <p:nvPr/>
        </p:nvCxnSpPr>
        <p:spPr>
          <a:xfrm flipH="1">
            <a:off x="5123301" y="3002482"/>
            <a:ext cx="241270" cy="571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CFE55F1-FB64-4C96-84B4-87153B0397FF}"/>
              </a:ext>
            </a:extLst>
          </p:cNvPr>
          <p:cNvCxnSpPr>
            <a:cxnSpLocks/>
            <a:stCxn id="32" idx="2"/>
            <a:endCxn id="54" idx="0"/>
          </p:cNvCxnSpPr>
          <p:nvPr/>
        </p:nvCxnSpPr>
        <p:spPr>
          <a:xfrm>
            <a:off x="6992042" y="2983768"/>
            <a:ext cx="233392" cy="640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2ACFB9F8-58AD-4413-B827-73968A1FA458}"/>
              </a:ext>
            </a:extLst>
          </p:cNvPr>
          <p:cNvCxnSpPr>
            <a:stCxn id="33" idx="2"/>
            <a:endCxn id="8" idx="0"/>
          </p:cNvCxnSpPr>
          <p:nvPr/>
        </p:nvCxnSpPr>
        <p:spPr>
          <a:xfrm>
            <a:off x="8697066" y="2979082"/>
            <a:ext cx="584004" cy="644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BC2B071-685E-41C1-81A9-977962337C60}"/>
              </a:ext>
            </a:extLst>
          </p:cNvPr>
          <p:cNvCxnSpPr>
            <a:stCxn id="34" idx="2"/>
            <a:endCxn id="8" idx="0"/>
          </p:cNvCxnSpPr>
          <p:nvPr/>
        </p:nvCxnSpPr>
        <p:spPr>
          <a:xfrm flipH="1">
            <a:off x="9281070" y="3002482"/>
            <a:ext cx="1069837" cy="62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01AC929B-9BE8-45B8-A880-40FF19FA4B95}"/>
              </a:ext>
            </a:extLst>
          </p:cNvPr>
          <p:cNvSpPr/>
          <p:nvPr/>
        </p:nvSpPr>
        <p:spPr>
          <a:xfrm>
            <a:off x="6380576" y="3623892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电梯控制</a:t>
            </a:r>
          </a:p>
        </p:txBody>
      </p:sp>
    </p:spTree>
    <p:extLst>
      <p:ext uri="{BB962C8B-B14F-4D97-AF65-F5344CB8AC3E}">
        <p14:creationId xmlns:p14="http://schemas.microsoft.com/office/powerpoint/2010/main" val="2903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08F5AE2-7E8C-4A93-9B27-A8F9FAC29702}"/>
              </a:ext>
            </a:extLst>
          </p:cNvPr>
          <p:cNvCxnSpPr/>
          <p:nvPr/>
        </p:nvCxnSpPr>
        <p:spPr>
          <a:xfrm>
            <a:off x="1106905" y="1122948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C1467C9-ADE2-4A67-BC19-38217CDA7A44}"/>
              </a:ext>
            </a:extLst>
          </p:cNvPr>
          <p:cNvCxnSpPr/>
          <p:nvPr/>
        </p:nvCxnSpPr>
        <p:spPr>
          <a:xfrm>
            <a:off x="1106905" y="1548064"/>
            <a:ext cx="136357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64A4D36-A37B-4AC5-8203-6DA75EFEF43C}"/>
              </a:ext>
            </a:extLst>
          </p:cNvPr>
          <p:cNvSpPr txBox="1"/>
          <p:nvPr/>
        </p:nvSpPr>
        <p:spPr>
          <a:xfrm>
            <a:off x="1003864" y="119896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电梯当前状态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51C0452-0D0D-4EC4-9F72-B1A92367DD5C}"/>
              </a:ext>
            </a:extLst>
          </p:cNvPr>
          <p:cNvSpPr/>
          <p:nvPr/>
        </p:nvSpPr>
        <p:spPr>
          <a:xfrm>
            <a:off x="4203032" y="962526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电梯当前所在楼层处理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AEB0600-FCE8-4C58-A6DC-5A8E12D9DD98}"/>
              </a:ext>
            </a:extLst>
          </p:cNvPr>
          <p:cNvSpPr/>
          <p:nvPr/>
        </p:nvSpPr>
        <p:spPr>
          <a:xfrm>
            <a:off x="4203032" y="3429000"/>
            <a:ext cx="1569660" cy="1042704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按钮灯信息处理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165B5D-E32C-4E95-B993-45827A655F5A}"/>
              </a:ext>
            </a:extLst>
          </p:cNvPr>
          <p:cNvCxnSpPr>
            <a:stCxn id="6" idx="3"/>
            <a:endCxn id="7" idx="2"/>
          </p:cNvCxnSpPr>
          <p:nvPr/>
        </p:nvCxnSpPr>
        <p:spPr>
          <a:xfrm>
            <a:off x="2573524" y="1383631"/>
            <a:ext cx="1629508" cy="100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6CDA2D0-F042-45E3-AC77-8B3021CF21D8}"/>
              </a:ext>
            </a:extLst>
          </p:cNvPr>
          <p:cNvCxnSpPr>
            <a:cxnSpLocks/>
            <a:stCxn id="24" idx="3"/>
            <a:endCxn id="8" idx="2"/>
          </p:cNvCxnSpPr>
          <p:nvPr/>
        </p:nvCxnSpPr>
        <p:spPr>
          <a:xfrm>
            <a:off x="3006067" y="3939127"/>
            <a:ext cx="1196965" cy="11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453EE48-23BB-4836-8099-6CB9701295B9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5772692" y="2948667"/>
            <a:ext cx="2725315" cy="100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5787A1A-8EF4-409D-AA1F-0839D751362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5772692" y="1483878"/>
            <a:ext cx="2725315" cy="115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230896A-5904-4EF5-8716-81BB4E2C389F}"/>
              </a:ext>
            </a:extLst>
          </p:cNvPr>
          <p:cNvSpPr txBox="1"/>
          <p:nvPr/>
        </p:nvSpPr>
        <p:spPr>
          <a:xfrm>
            <a:off x="2603448" y="1137410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电梯当前所在楼层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AEE80E2-CB55-46E5-918F-7625BD1D23C6}"/>
              </a:ext>
            </a:extLst>
          </p:cNvPr>
          <p:cNvSpPr txBox="1"/>
          <p:nvPr/>
        </p:nvSpPr>
        <p:spPr>
          <a:xfrm>
            <a:off x="1726550" y="3785238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命令反馈信息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97172E-9B90-4397-ACFA-9C66128DFCFB}"/>
              </a:ext>
            </a:extLst>
          </p:cNvPr>
          <p:cNvSpPr txBox="1"/>
          <p:nvPr/>
        </p:nvSpPr>
        <p:spPr>
          <a:xfrm>
            <a:off x="6612825" y="3631349"/>
            <a:ext cx="1459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按钮灯控制信息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4EFBA1-CC7C-4BE6-B86B-C0FC940222B5}"/>
              </a:ext>
            </a:extLst>
          </p:cNvPr>
          <p:cNvSpPr txBox="1"/>
          <p:nvPr/>
        </p:nvSpPr>
        <p:spPr>
          <a:xfrm>
            <a:off x="6455466" y="170552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电梯当前所在楼层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0EE51D-110A-4667-BF96-31F102AF6FA3}"/>
              </a:ext>
            </a:extLst>
          </p:cNvPr>
          <p:cNvSpPr txBox="1"/>
          <p:nvPr/>
        </p:nvSpPr>
        <p:spPr>
          <a:xfrm>
            <a:off x="8498007" y="2640890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显示信息</a:t>
            </a:r>
          </a:p>
        </p:txBody>
      </p:sp>
    </p:spTree>
    <p:extLst>
      <p:ext uri="{BB962C8B-B14F-4D97-AF65-F5344CB8AC3E}">
        <p14:creationId xmlns:p14="http://schemas.microsoft.com/office/powerpoint/2010/main" val="2452201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5420F4A-2D2B-4FA9-8D1C-88480B9962ED}"/>
              </a:ext>
            </a:extLst>
          </p:cNvPr>
          <p:cNvSpPr/>
          <p:nvPr/>
        </p:nvSpPr>
        <p:spPr>
          <a:xfrm>
            <a:off x="4287188" y="544030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2268A3-1A01-4589-AE50-AAF0D352D6AC}"/>
              </a:ext>
            </a:extLst>
          </p:cNvPr>
          <p:cNvSpPr/>
          <p:nvPr/>
        </p:nvSpPr>
        <p:spPr>
          <a:xfrm>
            <a:off x="2059116" y="1418074"/>
            <a:ext cx="121864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信息显示输入模块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E90044-8996-4C0B-A541-7C5BF3F8BFAA}"/>
              </a:ext>
            </a:extLst>
          </p:cNvPr>
          <p:cNvSpPr/>
          <p:nvPr/>
        </p:nvSpPr>
        <p:spPr>
          <a:xfrm>
            <a:off x="1214258" y="2498517"/>
            <a:ext cx="121864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接受命令反馈信息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D962EE-108A-47CA-8190-E2A509AF7407}"/>
              </a:ext>
            </a:extLst>
          </p:cNvPr>
          <p:cNvSpPr/>
          <p:nvPr/>
        </p:nvSpPr>
        <p:spPr>
          <a:xfrm>
            <a:off x="2978634" y="2498516"/>
            <a:ext cx="121864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接受电梯状态信息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76B1E1-5795-4EA1-A0C2-948DFB9637EE}"/>
              </a:ext>
            </a:extLst>
          </p:cNvPr>
          <p:cNvSpPr/>
          <p:nvPr/>
        </p:nvSpPr>
        <p:spPr>
          <a:xfrm>
            <a:off x="4631938" y="2498516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当前楼层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6297D5E-4812-4754-BC08-23FE51F8423C}"/>
              </a:ext>
            </a:extLst>
          </p:cNvPr>
          <p:cNvSpPr/>
          <p:nvPr/>
        </p:nvSpPr>
        <p:spPr>
          <a:xfrm>
            <a:off x="8568634" y="2498516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按钮控制信息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8015EA-1A98-44E9-A299-DA624395917B}"/>
              </a:ext>
            </a:extLst>
          </p:cNvPr>
          <p:cNvSpPr/>
          <p:nvPr/>
        </p:nvSpPr>
        <p:spPr>
          <a:xfrm>
            <a:off x="7145346" y="1418073"/>
            <a:ext cx="1218649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信息显示输出模块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5023F2E-DD75-4430-A866-266185B96E1A}"/>
              </a:ext>
            </a:extLst>
          </p:cNvPr>
          <p:cNvSpPr/>
          <p:nvPr/>
        </p:nvSpPr>
        <p:spPr>
          <a:xfrm>
            <a:off x="6909812" y="4207957"/>
            <a:ext cx="1689716" cy="51005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显示信息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CAF9006-D313-47F7-B858-F28235BF9A5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668441" y="1054083"/>
            <a:ext cx="2463605" cy="36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465929C-EC7D-46EF-909B-597A74F6971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132046" y="1054083"/>
            <a:ext cx="2622625" cy="363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8B98788C-163D-4CB5-BF4C-7F1F3C1D0224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823583" y="1928127"/>
            <a:ext cx="844858" cy="57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CCB109E-2DBF-4D2E-8A55-36BA14E17FB1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2668441" y="1928127"/>
            <a:ext cx="919518" cy="57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7EDA003-4D08-4041-BE84-5AF1FB7F81A1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flipH="1">
            <a:off x="5476796" y="1928126"/>
            <a:ext cx="2277875" cy="57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5F55DC0-CA70-48F7-9D93-A4EE263D79D8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7754671" y="1928126"/>
            <a:ext cx="1658821" cy="570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64E51C3-D7ED-4509-B9B8-5100467C48DF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5476796" y="3008569"/>
            <a:ext cx="2277874" cy="119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9C1517C-2833-4C0C-AE6F-5FFECA2CEEE8}"/>
              </a:ext>
            </a:extLst>
          </p:cNvPr>
          <p:cNvCxnSpPr>
            <a:cxnSpLocks/>
            <a:stCxn id="9" idx="2"/>
            <a:endCxn id="20" idx="0"/>
          </p:cNvCxnSpPr>
          <p:nvPr/>
        </p:nvCxnSpPr>
        <p:spPr>
          <a:xfrm flipH="1">
            <a:off x="7754670" y="3008569"/>
            <a:ext cx="1658822" cy="1199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25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550</Words>
  <Application>Microsoft Office PowerPoint</Application>
  <PresentationFormat>宽屏</PresentationFormat>
  <Paragraphs>225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汪圣灵</dc:creator>
  <cp:lastModifiedBy>汪圣灵</cp:lastModifiedBy>
  <cp:revision>55</cp:revision>
  <dcterms:created xsi:type="dcterms:W3CDTF">2017-11-05T04:01:21Z</dcterms:created>
  <dcterms:modified xsi:type="dcterms:W3CDTF">2017-12-29T11:15:40Z</dcterms:modified>
</cp:coreProperties>
</file>