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圣灵" initials="汪圣灵" lastIdx="1" clrIdx="0">
    <p:extLst>
      <p:ext uri="{19B8F6BF-5375-455C-9EA6-DF929625EA0E}">
        <p15:presenceInfo xmlns:p15="http://schemas.microsoft.com/office/powerpoint/2012/main" userId="d7276f28d8d04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19DA2-DF32-47FE-9092-281FB2BC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AD6E6-D989-4F1D-8CA7-18471A275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9CC75-9802-4EC2-99CE-020CF459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2E107-8F56-4498-BC1E-8E67594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49324-E8F6-4677-A4ED-C5E1615B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9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B8F3-FD81-4933-A9ED-88D40B2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089DE-030E-4FD0-A3A6-B2196508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80D4D-F0AD-4A65-B9AF-25ADAE2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CE985-C76E-49FB-A08D-CFC750AB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0A453-17E1-410D-A44F-528D8BF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4689BD-53A7-4B08-8199-4B1384F98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E5B55-5659-4CC8-AD4C-B28A3D02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2BAC7-3C14-4BBC-B7F2-42D96BAA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B9814-364E-475E-9BB5-F3C09933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7D66F-0337-4FEC-B628-04AD8CC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9CE0-33C7-48EF-92BF-B917FD9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5421B-EE63-4034-BF6C-7A0844A5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CF232-CCF3-42AD-8526-88EB087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87A13-62FF-4541-8B2B-AA8F8262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2DC53-E875-4D4D-88A1-187FECB8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E1FC-8A8D-4B0A-85FE-C394C5DE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73AB-86B9-46E8-A680-BC00C0C5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A3ABC-5E9B-4B51-BAC6-B93E1533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94DEC-849C-4808-824F-E6A442E8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B0E6C-B041-4CA2-9EAA-003AEF5E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73B1-F155-463F-BE2C-7824340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527CF-5887-4833-A0AA-17ADE518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0AE98-ED70-4869-AAAB-A7C9AD21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B3B-91A1-417F-A1A7-0693799E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C91F4-D0B9-431E-9CB1-C37F1FE4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EC4D0-43A4-4AFE-AC1B-C69AF12B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AD4A-A464-48C7-8B27-7306B7DF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99558-34B6-42B1-A74D-593328C3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96142-CB96-4DA7-A016-ACADC051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261E8-6567-4221-A271-6A43EF226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CF32F-80B8-44ED-B143-D2B05687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6563CF-5E10-461C-B1A9-3CA002F0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5176FC-C5B3-4314-8DF8-17F000AD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C9A393-27F6-4EF9-8173-7C2EDA47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8ED2-4C72-4966-8634-98E7FDC9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2E034-A780-4A13-A357-32412CBE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553DA-D37F-4923-AC64-0A12EB5C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3403B-A2D5-41E5-9C56-266B2EDE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5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B0CBE6-6E0B-4672-A569-761EE7DB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4E2EF3-DDAC-495B-BF0A-3B6A8487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05FE5-2CFD-4D00-A163-35FA785E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0A1E-B461-40E4-90CF-862DD37F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A0537-0C64-43B5-B150-EBD115D5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68A24-0715-4E7B-8A07-A54A2B5A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9748E-B99B-4C05-9CEB-E886C6CA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AF4EF-C4BE-4F40-B01D-EC7CDEDC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FFC8-3D39-4817-8D6A-834E49A6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98B3-2A9F-4572-9017-FD0A7FA7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F572B-B542-48FE-98B2-16EE0FC17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47C91-DB51-4596-A1FC-01A4E27B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852D2-6EEE-4791-92A6-6CCB5FAE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8234A-29D5-4D2F-8AE9-0A981F2E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6830F-0377-40DD-9CFA-1E7F0FCF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6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AC28C9-B5D5-468B-B588-F742B432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68C56-83CD-4A90-9ECC-59A46365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1D394-00D3-42D6-ABAF-CEE3FFC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54E8-C2C9-4FD9-B8B6-B2C64FB16E40}" type="datetimeFigureOut">
              <a:rPr lang="zh-CN" altLang="en-US" smtClean="0"/>
              <a:t>2017-11-21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2638A-4D1E-458B-8941-95AF83EB8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467F5-7506-4672-953E-93AB590A7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6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DB5AF94-ED91-41F0-8E8E-C3C44476B168}"/>
              </a:ext>
            </a:extLst>
          </p:cNvPr>
          <p:cNvSpPr/>
          <p:nvPr/>
        </p:nvSpPr>
        <p:spPr>
          <a:xfrm>
            <a:off x="4947016" y="1460444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E7243D-3AA8-4334-AB29-64B7171D8712}"/>
              </a:ext>
            </a:extLst>
          </p:cNvPr>
          <p:cNvSpPr/>
          <p:nvPr/>
        </p:nvSpPr>
        <p:spPr>
          <a:xfrm>
            <a:off x="8733211" y="1460444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管理员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823B6E-6AC7-4994-9D22-57348919E5AE}"/>
              </a:ext>
            </a:extLst>
          </p:cNvPr>
          <p:cNvSpPr/>
          <p:nvPr/>
        </p:nvSpPr>
        <p:spPr>
          <a:xfrm>
            <a:off x="1267460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按钮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89C44F-9ACE-43E8-A409-C56BAA687413}"/>
              </a:ext>
            </a:extLst>
          </p:cNvPr>
          <p:cNvSpPr/>
          <p:nvPr/>
        </p:nvSpPr>
        <p:spPr>
          <a:xfrm>
            <a:off x="3103408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电梯门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712929-EB7A-4A45-9581-7B82B3EF7DEF}"/>
              </a:ext>
            </a:extLst>
          </p:cNvPr>
          <p:cNvSpPr/>
          <p:nvPr/>
        </p:nvSpPr>
        <p:spPr>
          <a:xfrm>
            <a:off x="4939356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显示器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C8AEC0-FA8E-491F-9D27-F8A8EBCB5D0D}"/>
              </a:ext>
            </a:extLst>
          </p:cNvPr>
          <p:cNvSpPr/>
          <p:nvPr/>
        </p:nvSpPr>
        <p:spPr>
          <a:xfrm>
            <a:off x="6775304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启动机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385957-5387-4534-A17C-DC73DD8BB715}"/>
              </a:ext>
            </a:extLst>
          </p:cNvPr>
          <p:cNvSpPr/>
          <p:nvPr/>
        </p:nvSpPr>
        <p:spPr>
          <a:xfrm>
            <a:off x="8606474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报警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27AC02B2-37C8-4794-A9D9-58C7A4E37A94}"/>
              </a:ext>
            </a:extLst>
          </p:cNvPr>
          <p:cNvSpPr/>
          <p:nvPr/>
        </p:nvSpPr>
        <p:spPr>
          <a:xfrm>
            <a:off x="2768572" y="1541406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9B33E0A6-1407-44D1-AF6C-583D413B521E}"/>
              </a:ext>
            </a:extLst>
          </p:cNvPr>
          <p:cNvSpPr/>
          <p:nvPr/>
        </p:nvSpPr>
        <p:spPr>
          <a:xfrm>
            <a:off x="7092529" y="1546168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A1750742-6F9B-4EB6-B164-DB7FE06D8908}"/>
              </a:ext>
            </a:extLst>
          </p:cNvPr>
          <p:cNvSpPr/>
          <p:nvPr/>
        </p:nvSpPr>
        <p:spPr>
          <a:xfrm>
            <a:off x="5056395" y="2774893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激活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A17424B-3E5E-4F4D-991F-9D37601666BA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4097310" y="1755719"/>
            <a:ext cx="849706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C5D0012-15D8-4450-BC55-0408597DED4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504353" y="1760481"/>
            <a:ext cx="588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1D604F6-6783-4C91-987B-1EAEB0DFC136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8421267" y="1760481"/>
            <a:ext cx="3119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BD2DBB2-F31E-4160-9F06-D352C8A0A5E8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5720764" y="2060519"/>
            <a:ext cx="4921" cy="71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B9FC2B8D-9134-4084-B7DA-6D70778A4B05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rot="5400000" flipH="1" flipV="1">
            <a:off x="5715636" y="1011079"/>
            <a:ext cx="12700" cy="7339014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4F8FF8CD-319E-480B-BF58-11CF155708A7}"/>
              </a:ext>
            </a:extLst>
          </p:cNvPr>
          <p:cNvCxnSpPr>
            <a:stCxn id="9" idx="0"/>
            <a:endCxn id="11" idx="0"/>
          </p:cNvCxnSpPr>
          <p:nvPr/>
        </p:nvCxnSpPr>
        <p:spPr>
          <a:xfrm rot="5400000" flipH="1" flipV="1">
            <a:off x="5718025" y="2844638"/>
            <a:ext cx="12700" cy="3671896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DEEF7EA-810B-43B2-8EC4-FFA6E20E48C4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5718025" y="3203518"/>
            <a:ext cx="2739" cy="147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77533E8-E8BD-4B83-BA7B-65C6C65F3F77}"/>
              </a:ext>
            </a:extLst>
          </p:cNvPr>
          <p:cNvSpPr txBox="1"/>
          <p:nvPr/>
        </p:nvSpPr>
        <p:spPr>
          <a:xfrm>
            <a:off x="650397" y="4665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88C5060-A86C-419E-A110-41CA87C73F10}"/>
              </a:ext>
            </a:extLst>
          </p:cNvPr>
          <p:cNvSpPr txBox="1"/>
          <p:nvPr/>
        </p:nvSpPr>
        <p:spPr>
          <a:xfrm>
            <a:off x="4309533" y="1383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09C85E4-487C-4A40-939B-F78487BFF0DC}"/>
              </a:ext>
            </a:extLst>
          </p:cNvPr>
          <p:cNvSpPr txBox="1"/>
          <p:nvPr/>
        </p:nvSpPr>
        <p:spPr>
          <a:xfrm>
            <a:off x="6691638" y="13567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B9D8124-5FC8-479E-8DBF-4552CED4B5D6}"/>
              </a:ext>
            </a:extLst>
          </p:cNvPr>
          <p:cNvSpPr txBox="1"/>
          <p:nvPr/>
        </p:nvSpPr>
        <p:spPr>
          <a:xfrm>
            <a:off x="8444061" y="1383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F2746DC-6C37-4642-A8CD-29FC56812EA7}"/>
              </a:ext>
            </a:extLst>
          </p:cNvPr>
          <p:cNvSpPr txBox="1"/>
          <p:nvPr/>
        </p:nvSpPr>
        <p:spPr>
          <a:xfrm>
            <a:off x="5808525" y="22373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A82A917-D006-4C9C-9A28-860216C8A815}"/>
              </a:ext>
            </a:extLst>
          </p:cNvPr>
          <p:cNvSpPr txBox="1"/>
          <p:nvPr/>
        </p:nvSpPr>
        <p:spPr>
          <a:xfrm>
            <a:off x="3882076" y="42239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FF4F846-7F5B-45DF-B318-4A327E5E68F9}"/>
              </a:ext>
            </a:extLst>
          </p:cNvPr>
          <p:cNvSpPr txBox="1"/>
          <p:nvPr/>
        </p:nvSpPr>
        <p:spPr>
          <a:xfrm>
            <a:off x="5713104" y="4231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FE846D0-B8B6-4173-BB7E-88A5C62BC1D2}"/>
              </a:ext>
            </a:extLst>
          </p:cNvPr>
          <p:cNvSpPr txBox="1"/>
          <p:nvPr/>
        </p:nvSpPr>
        <p:spPr>
          <a:xfrm>
            <a:off x="7595991" y="4186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7C44D9A-8197-4E11-9D6A-9873E5B951DA}"/>
              </a:ext>
            </a:extLst>
          </p:cNvPr>
          <p:cNvSpPr txBox="1"/>
          <p:nvPr/>
        </p:nvSpPr>
        <p:spPr>
          <a:xfrm>
            <a:off x="9529910" y="4263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6F78A47A-5DC5-4AE8-971C-B5F9F3363F89}"/>
              </a:ext>
            </a:extLst>
          </p:cNvPr>
          <p:cNvSpPr/>
          <p:nvPr/>
        </p:nvSpPr>
        <p:spPr>
          <a:xfrm>
            <a:off x="2768572" y="2421970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按钮号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F140A15-63B5-42C1-8B30-8D38616690DE}"/>
              </a:ext>
            </a:extLst>
          </p:cNvPr>
          <p:cNvCxnSpPr>
            <a:stCxn id="13" idx="2"/>
            <a:endCxn id="94" idx="0"/>
          </p:cNvCxnSpPr>
          <p:nvPr/>
        </p:nvCxnSpPr>
        <p:spPr>
          <a:xfrm>
            <a:off x="3432941" y="1970031"/>
            <a:ext cx="0" cy="45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3ABA41CB-1AE7-4395-9ECC-D195E3DC771E}"/>
              </a:ext>
            </a:extLst>
          </p:cNvPr>
          <p:cNvSpPr/>
          <p:nvPr/>
        </p:nvSpPr>
        <p:spPr>
          <a:xfrm>
            <a:off x="7092529" y="2415326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F957C3AA-188B-41F3-8D9C-605E8869EB0A}"/>
              </a:ext>
            </a:extLst>
          </p:cNvPr>
          <p:cNvCxnSpPr>
            <a:stCxn id="14" idx="2"/>
            <a:endCxn id="97" idx="0"/>
          </p:cNvCxnSpPr>
          <p:nvPr/>
        </p:nvCxnSpPr>
        <p:spPr>
          <a:xfrm>
            <a:off x="7756898" y="1974793"/>
            <a:ext cx="0" cy="44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9D3EDC2-99BE-4108-81DC-21124BFF9DE4}"/>
              </a:ext>
            </a:extLst>
          </p:cNvPr>
          <p:cNvSpPr/>
          <p:nvPr/>
        </p:nvSpPr>
        <p:spPr>
          <a:xfrm>
            <a:off x="1394460" y="5786884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按钮号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CF1E1BC-AAF6-46CE-BA9E-FBC63DDA344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2052479" y="5275314"/>
            <a:ext cx="6350" cy="51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C8FFD99-80DC-43C3-998D-BEDDC5CFD047}"/>
              </a:ext>
            </a:extLst>
          </p:cNvPr>
          <p:cNvSpPr txBox="1"/>
          <p:nvPr/>
        </p:nvSpPr>
        <p:spPr>
          <a:xfrm>
            <a:off x="2018016" y="4231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BF83170-0D84-4463-BE82-F4D70FBC75DB}"/>
              </a:ext>
            </a:extLst>
          </p:cNvPr>
          <p:cNvCxnSpPr>
            <a:stCxn id="13" idx="1"/>
            <a:endCxn id="8" idx="1"/>
          </p:cNvCxnSpPr>
          <p:nvPr/>
        </p:nvCxnSpPr>
        <p:spPr>
          <a:xfrm rot="10800000" flipV="1">
            <a:off x="1267460" y="1755718"/>
            <a:ext cx="1501112" cy="3224905"/>
          </a:xfrm>
          <a:prstGeom prst="bentConnector3">
            <a:avLst>
              <a:gd name="adj1" fmla="val 115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9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E80BD2-6E16-459D-B65A-22D25CFD04C6}"/>
              </a:ext>
            </a:extLst>
          </p:cNvPr>
          <p:cNvSpPr/>
          <p:nvPr/>
        </p:nvSpPr>
        <p:spPr>
          <a:xfrm>
            <a:off x="1060271" y="2729360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02DD2A-A9E0-4A77-B553-601121A49431}"/>
              </a:ext>
            </a:extLst>
          </p:cNvPr>
          <p:cNvSpPr/>
          <p:nvPr/>
        </p:nvSpPr>
        <p:spPr>
          <a:xfrm>
            <a:off x="1060270" y="4688526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118A9C-AC45-453E-A606-E0A0BD4DAAA0}"/>
              </a:ext>
            </a:extLst>
          </p:cNvPr>
          <p:cNvSpPr/>
          <p:nvPr/>
        </p:nvSpPr>
        <p:spPr>
          <a:xfrm>
            <a:off x="6762887" y="2915791"/>
            <a:ext cx="875536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</a:t>
            </a:r>
            <a:endParaRPr lang="en-US" altLang="zh-CN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EC65B3-B088-43DB-856F-69930636E8E7}"/>
              </a:ext>
            </a:extLst>
          </p:cNvPr>
          <p:cNvSpPr/>
          <p:nvPr/>
        </p:nvSpPr>
        <p:spPr>
          <a:xfrm>
            <a:off x="6762887" y="3801284"/>
            <a:ext cx="878889" cy="477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  <a:endParaRPr lang="en-US" altLang="zh-CN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CCC7F9F-C346-4582-B70D-BD328AFC1CF8}"/>
              </a:ext>
            </a:extLst>
          </p:cNvPr>
          <p:cNvSpPr/>
          <p:nvPr/>
        </p:nvSpPr>
        <p:spPr>
          <a:xfrm>
            <a:off x="6637694" y="4688526"/>
            <a:ext cx="1125922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报警系统</a:t>
            </a:r>
            <a:endParaRPr lang="en-US" altLang="zh-CN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1891357-B8B2-47C1-AEBF-4296FF04D7FD}"/>
              </a:ext>
            </a:extLst>
          </p:cNvPr>
          <p:cNvSpPr/>
          <p:nvPr/>
        </p:nvSpPr>
        <p:spPr>
          <a:xfrm>
            <a:off x="3604333" y="3555508"/>
            <a:ext cx="1349406" cy="6996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电梯控制系统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98F494C-1A37-4E72-BB0E-CBDE10DB352E}"/>
              </a:ext>
            </a:extLst>
          </p:cNvPr>
          <p:cNvCxnSpPr>
            <a:stCxn id="4" idx="3"/>
            <a:endCxn id="62" idx="1"/>
          </p:cNvCxnSpPr>
          <p:nvPr/>
        </p:nvCxnSpPr>
        <p:spPr>
          <a:xfrm>
            <a:off x="1939160" y="2915791"/>
            <a:ext cx="1862789" cy="74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DBECB50-6D44-4087-B343-236D69107507}"/>
              </a:ext>
            </a:extLst>
          </p:cNvPr>
          <p:cNvCxnSpPr>
            <a:stCxn id="5" idx="3"/>
            <a:endCxn id="62" idx="2"/>
          </p:cNvCxnSpPr>
          <p:nvPr/>
        </p:nvCxnSpPr>
        <p:spPr>
          <a:xfrm flipV="1">
            <a:off x="1939159" y="3905328"/>
            <a:ext cx="1665174" cy="96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B728BCE-4377-4C98-9889-A025D339FBD7}"/>
              </a:ext>
            </a:extLst>
          </p:cNvPr>
          <p:cNvCxnSpPr>
            <a:stCxn id="62" idx="7"/>
            <a:endCxn id="22" idx="1"/>
          </p:cNvCxnSpPr>
          <p:nvPr/>
        </p:nvCxnSpPr>
        <p:spPr>
          <a:xfrm flipV="1">
            <a:off x="4756123" y="3102222"/>
            <a:ext cx="2006764" cy="55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CC7970D-C6D8-4C24-B437-F01727DAB162}"/>
              </a:ext>
            </a:extLst>
          </p:cNvPr>
          <p:cNvCxnSpPr>
            <a:stCxn id="62" idx="6"/>
            <a:endCxn id="43" idx="1"/>
          </p:cNvCxnSpPr>
          <p:nvPr/>
        </p:nvCxnSpPr>
        <p:spPr>
          <a:xfrm>
            <a:off x="4953739" y="3905328"/>
            <a:ext cx="1809148" cy="13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2760656-FC68-461A-8504-B206F3C77E0E}"/>
              </a:ext>
            </a:extLst>
          </p:cNvPr>
          <p:cNvCxnSpPr>
            <a:stCxn id="62" idx="5"/>
            <a:endCxn id="44" idx="1"/>
          </p:cNvCxnSpPr>
          <p:nvPr/>
        </p:nvCxnSpPr>
        <p:spPr>
          <a:xfrm>
            <a:off x="4756123" y="4152688"/>
            <a:ext cx="1881571" cy="72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4827BC3-2E8A-4B37-81EB-28BC91A3385F}"/>
              </a:ext>
            </a:extLst>
          </p:cNvPr>
          <p:cNvSpPr txBox="1"/>
          <p:nvPr/>
        </p:nvSpPr>
        <p:spPr>
          <a:xfrm>
            <a:off x="2604020" y="29483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控制指令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A72B9A-79ED-4A49-91B8-8485A17B9C37}"/>
              </a:ext>
            </a:extLst>
          </p:cNvPr>
          <p:cNvSpPr txBox="1"/>
          <p:nvPr/>
        </p:nvSpPr>
        <p:spPr>
          <a:xfrm>
            <a:off x="2340959" y="42060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请求信号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6CAD793-BA44-4C26-9AFC-708C95AE1FF2}"/>
              </a:ext>
            </a:extLst>
          </p:cNvPr>
          <p:cNvSpPr txBox="1"/>
          <p:nvPr/>
        </p:nvSpPr>
        <p:spPr>
          <a:xfrm>
            <a:off x="5264974" y="313299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显示信息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A75F9FA-8E22-4246-86DB-63E1F2047119}"/>
              </a:ext>
            </a:extLst>
          </p:cNvPr>
          <p:cNvSpPr txBox="1"/>
          <p:nvPr/>
        </p:nvSpPr>
        <p:spPr>
          <a:xfrm>
            <a:off x="5586443" y="37334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控制信号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1FB2EB9-7B2D-4DF8-B983-0DFB8A4DEBF4}"/>
              </a:ext>
            </a:extLst>
          </p:cNvPr>
          <p:cNvSpPr txBox="1"/>
          <p:nvPr/>
        </p:nvSpPr>
        <p:spPr>
          <a:xfrm>
            <a:off x="5364174" y="42203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报警信号</a:t>
            </a:r>
          </a:p>
        </p:txBody>
      </p:sp>
    </p:spTree>
    <p:extLst>
      <p:ext uri="{BB962C8B-B14F-4D97-AF65-F5344CB8AC3E}">
        <p14:creationId xmlns:p14="http://schemas.microsoft.com/office/powerpoint/2010/main" val="217547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AF6096-2E82-4318-A312-11D0AFE2C363}"/>
              </a:ext>
            </a:extLst>
          </p:cNvPr>
          <p:cNvSpPr/>
          <p:nvPr/>
        </p:nvSpPr>
        <p:spPr>
          <a:xfrm>
            <a:off x="417250" y="159798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75A59D-8248-4617-9460-D8E3C41FC0E5}"/>
              </a:ext>
            </a:extLst>
          </p:cNvPr>
          <p:cNvSpPr/>
          <p:nvPr/>
        </p:nvSpPr>
        <p:spPr>
          <a:xfrm>
            <a:off x="1952073" y="133930"/>
            <a:ext cx="878889" cy="5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电梯内部按钮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84BD77-ADD6-4196-975B-5B0EFBBFCA45}"/>
              </a:ext>
            </a:extLst>
          </p:cNvPr>
          <p:cNvSpPr/>
          <p:nvPr/>
        </p:nvSpPr>
        <p:spPr>
          <a:xfrm>
            <a:off x="3564383" y="167961"/>
            <a:ext cx="878889" cy="5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电梯外部按钮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C3BF36-C3AA-4BC4-B82C-9ACEE625B570}"/>
              </a:ext>
            </a:extLst>
          </p:cNvPr>
          <p:cNvSpPr/>
          <p:nvPr/>
        </p:nvSpPr>
        <p:spPr>
          <a:xfrm>
            <a:off x="1801153" y="158800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AB6D0D-0CF6-4FAA-9800-6DAD3A146F37}"/>
              </a:ext>
            </a:extLst>
          </p:cNvPr>
          <p:cNvSpPr/>
          <p:nvPr/>
        </p:nvSpPr>
        <p:spPr>
          <a:xfrm>
            <a:off x="5751718" y="192099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A188538-365E-45D2-B10E-DB04DC5B2387}"/>
              </a:ext>
            </a:extLst>
          </p:cNvPr>
          <p:cNvSpPr/>
          <p:nvPr/>
        </p:nvSpPr>
        <p:spPr>
          <a:xfrm>
            <a:off x="8113177" y="192313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BC2F340-FB26-457C-A68F-7B7C246C24A2}"/>
              </a:ext>
            </a:extLst>
          </p:cNvPr>
          <p:cNvSpPr/>
          <p:nvPr/>
        </p:nvSpPr>
        <p:spPr>
          <a:xfrm>
            <a:off x="4761117" y="4204694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DEF844-19B7-4CCE-84B0-8793FED71502}"/>
              </a:ext>
            </a:extLst>
          </p:cNvPr>
          <p:cNvSpPr/>
          <p:nvPr/>
        </p:nvSpPr>
        <p:spPr>
          <a:xfrm>
            <a:off x="8814513" y="433046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85AE8A8-AFBE-4CE5-88CB-72563E5F7C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691" y="855612"/>
            <a:ext cx="1773315" cy="911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71BB12D-80C5-437B-A1E3-1717CC58F24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1921196" y="1117677"/>
            <a:ext cx="94064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92B1B78-1B8B-4FD4-8FEF-5EA95A25AAF3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rot="5400000">
            <a:off x="2748805" y="914465"/>
            <a:ext cx="1488102" cy="1021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C1DB83B-536A-4097-9604-53C9F0AAF7E3}"/>
              </a:ext>
            </a:extLst>
          </p:cNvPr>
          <p:cNvCxnSpPr/>
          <p:nvPr/>
        </p:nvCxnSpPr>
        <p:spPr>
          <a:xfrm>
            <a:off x="1542220" y="4595312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F394D5-727E-4B91-A97C-9230D372BA38}"/>
              </a:ext>
            </a:extLst>
          </p:cNvPr>
          <p:cNvCxnSpPr/>
          <p:nvPr/>
        </p:nvCxnSpPr>
        <p:spPr>
          <a:xfrm>
            <a:off x="1542220" y="5005164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9F442-ACE9-4C91-9025-E5E6248A3084}"/>
              </a:ext>
            </a:extLst>
          </p:cNvPr>
          <p:cNvSpPr txBox="1"/>
          <p:nvPr/>
        </p:nvSpPr>
        <p:spPr>
          <a:xfrm>
            <a:off x="1440970" y="46175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55AA2D-1F4D-4192-8790-792CB3339F00}"/>
              </a:ext>
            </a:extLst>
          </p:cNvPr>
          <p:cNvCxnSpPr>
            <a:stCxn id="8" idx="3"/>
            <a:endCxn id="25" idx="0"/>
          </p:cNvCxnSpPr>
          <p:nvPr/>
        </p:nvCxnSpPr>
        <p:spPr>
          <a:xfrm>
            <a:off x="1974067" y="2580661"/>
            <a:ext cx="251733" cy="203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367D056-471F-46AC-8982-8E4478497A9C}"/>
              </a:ext>
            </a:extLst>
          </p:cNvPr>
          <p:cNvCxnSpPr>
            <a:stCxn id="25" idx="3"/>
            <a:endCxn id="11" idx="2"/>
          </p:cNvCxnSpPr>
          <p:nvPr/>
        </p:nvCxnSpPr>
        <p:spPr>
          <a:xfrm flipV="1">
            <a:off x="3010630" y="4786182"/>
            <a:ext cx="1750487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753D473-862F-4F57-9125-B575EAC438A0}"/>
              </a:ext>
            </a:extLst>
          </p:cNvPr>
          <p:cNvSpPr/>
          <p:nvPr/>
        </p:nvSpPr>
        <p:spPr>
          <a:xfrm>
            <a:off x="4761117" y="5709458"/>
            <a:ext cx="1180730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显示面板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400A6CF-68AE-4C0A-9F45-CC50D73D96BA}"/>
              </a:ext>
            </a:extLst>
          </p:cNvPr>
          <p:cNvCxnSpPr>
            <a:stCxn id="11" idx="4"/>
            <a:endCxn id="30" idx="0"/>
          </p:cNvCxnSpPr>
          <p:nvPr/>
        </p:nvCxnSpPr>
        <p:spPr>
          <a:xfrm>
            <a:off x="5351482" y="5367669"/>
            <a:ext cx="0" cy="34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635E963-DD2C-4A85-8DFE-3EA5CA0BFA24}"/>
              </a:ext>
            </a:extLst>
          </p:cNvPr>
          <p:cNvCxnSpPr>
            <a:stCxn id="8" idx="4"/>
            <a:endCxn id="11" idx="1"/>
          </p:cNvCxnSpPr>
          <p:nvPr/>
        </p:nvCxnSpPr>
        <p:spPr>
          <a:xfrm>
            <a:off x="2391518" y="2750975"/>
            <a:ext cx="2542513" cy="162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58496DF-BFD7-4299-ABD2-261FE956304D}"/>
              </a:ext>
            </a:extLst>
          </p:cNvPr>
          <p:cNvSpPr txBox="1"/>
          <p:nvPr/>
        </p:nvSpPr>
        <p:spPr>
          <a:xfrm>
            <a:off x="417250" y="11534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管理命令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264AEF-2BD0-444C-A15F-E18DEA8C7DB0}"/>
              </a:ext>
            </a:extLst>
          </p:cNvPr>
          <p:cNvSpPr txBox="1"/>
          <p:nvPr/>
        </p:nvSpPr>
        <p:spPr>
          <a:xfrm>
            <a:off x="1794385" y="10124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内部命令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888CC0F-A406-4488-8E2A-89A42458B5E0}"/>
              </a:ext>
            </a:extLst>
          </p:cNvPr>
          <p:cNvSpPr txBox="1"/>
          <p:nvPr/>
        </p:nvSpPr>
        <p:spPr>
          <a:xfrm>
            <a:off x="3662774" y="11121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外部命令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F9E7E4-3350-4B4A-B76F-9123C59437DD}"/>
              </a:ext>
            </a:extLst>
          </p:cNvPr>
          <p:cNvSpPr txBox="1"/>
          <p:nvPr/>
        </p:nvSpPr>
        <p:spPr>
          <a:xfrm>
            <a:off x="1622784" y="366373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E8544AA-9BDD-4533-B6D0-5E4917A76C48}"/>
              </a:ext>
            </a:extLst>
          </p:cNvPr>
          <p:cNvSpPr txBox="1"/>
          <p:nvPr/>
        </p:nvSpPr>
        <p:spPr>
          <a:xfrm>
            <a:off x="3288166" y="457488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2394541-3BF0-4B98-9688-DB31CCABB5C9}"/>
              </a:ext>
            </a:extLst>
          </p:cNvPr>
          <p:cNvSpPr txBox="1"/>
          <p:nvPr/>
        </p:nvSpPr>
        <p:spPr>
          <a:xfrm>
            <a:off x="4649405" y="537343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显示信息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D4D71A-2033-4DCB-963B-D7D591ED7525}"/>
              </a:ext>
            </a:extLst>
          </p:cNvPr>
          <p:cNvSpPr txBox="1"/>
          <p:nvPr/>
        </p:nvSpPr>
        <p:spPr>
          <a:xfrm>
            <a:off x="4079742" y="398053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命令反馈信息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92A4ED-04A7-4925-BC70-DA787E1E2C28}"/>
              </a:ext>
            </a:extLst>
          </p:cNvPr>
          <p:cNvCxnSpPr>
            <a:stCxn id="8" idx="5"/>
            <a:endCxn id="9" idx="1"/>
          </p:cNvCxnSpPr>
          <p:nvPr/>
        </p:nvCxnSpPr>
        <p:spPr>
          <a:xfrm flipV="1">
            <a:off x="2808969" y="2091304"/>
            <a:ext cx="3115663" cy="48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1542AA0-7570-474E-B1C4-6C60A59B2C4B}"/>
              </a:ext>
            </a:extLst>
          </p:cNvPr>
          <p:cNvCxnSpPr/>
          <p:nvPr/>
        </p:nvCxnSpPr>
        <p:spPr>
          <a:xfrm>
            <a:off x="6355396" y="3628808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9FD526B-06E6-4442-9247-CACC1C9C3F47}"/>
              </a:ext>
            </a:extLst>
          </p:cNvPr>
          <p:cNvCxnSpPr/>
          <p:nvPr/>
        </p:nvCxnSpPr>
        <p:spPr>
          <a:xfrm>
            <a:off x="6355396" y="4038660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6741FE3-BDD3-4E38-9A69-2401C90C3FB8}"/>
              </a:ext>
            </a:extLst>
          </p:cNvPr>
          <p:cNvSpPr txBox="1"/>
          <p:nvPr/>
        </p:nvSpPr>
        <p:spPr>
          <a:xfrm>
            <a:off x="6254146" y="36510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电梯运行队列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BA54BEE5-E73C-4B2A-B6AE-20759993615B}"/>
              </a:ext>
            </a:extLst>
          </p:cNvPr>
          <p:cNvCxnSpPr>
            <a:stCxn id="9" idx="3"/>
            <a:endCxn id="56" idx="1"/>
          </p:cNvCxnSpPr>
          <p:nvPr/>
        </p:nvCxnSpPr>
        <p:spPr>
          <a:xfrm rot="16200000" flipH="1">
            <a:off x="5628381" y="3209902"/>
            <a:ext cx="922017" cy="329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EC55564E-76E0-468D-A6F2-B3804851823D}"/>
              </a:ext>
            </a:extLst>
          </p:cNvPr>
          <p:cNvCxnSpPr>
            <a:stCxn id="56" idx="3"/>
            <a:endCxn id="9" idx="5"/>
          </p:cNvCxnSpPr>
          <p:nvPr/>
        </p:nvCxnSpPr>
        <p:spPr>
          <a:xfrm flipH="1" flipV="1">
            <a:off x="6759534" y="2913651"/>
            <a:ext cx="1064272" cy="922017"/>
          </a:xfrm>
          <a:prstGeom prst="bentConnector4">
            <a:avLst>
              <a:gd name="adj1" fmla="val -21479"/>
              <a:gd name="adj2" fmla="val 50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877C59-1C28-4412-AEFF-1D454ECCBDB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932448" y="2502478"/>
            <a:ext cx="1180729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1886129-0999-48BB-8F8C-D4F197FEEC11}"/>
              </a:ext>
            </a:extLst>
          </p:cNvPr>
          <p:cNvCxnSpPr>
            <a:stCxn id="9" idx="3"/>
            <a:endCxn id="25" idx="0"/>
          </p:cNvCxnSpPr>
          <p:nvPr/>
        </p:nvCxnSpPr>
        <p:spPr>
          <a:xfrm flipH="1">
            <a:off x="2225800" y="2913651"/>
            <a:ext cx="3698832" cy="170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8ECB73BE-B0B4-4FE8-9760-0C6882EFF1FC}"/>
              </a:ext>
            </a:extLst>
          </p:cNvPr>
          <p:cNvCxnSpPr>
            <a:stCxn id="8" idx="4"/>
            <a:endCxn id="10" idx="4"/>
          </p:cNvCxnSpPr>
          <p:nvPr/>
        </p:nvCxnSpPr>
        <p:spPr>
          <a:xfrm rot="16200000" flipH="1">
            <a:off x="5379965" y="-237472"/>
            <a:ext cx="335130" cy="6312024"/>
          </a:xfrm>
          <a:prstGeom prst="bentConnector3">
            <a:avLst>
              <a:gd name="adj1" fmla="val 168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A690CD04-033E-4FD4-839E-515241FCCA08}"/>
              </a:ext>
            </a:extLst>
          </p:cNvPr>
          <p:cNvCxnSpPr>
            <a:stCxn id="8" idx="2"/>
            <a:endCxn id="12" idx="4"/>
          </p:cNvCxnSpPr>
          <p:nvPr/>
        </p:nvCxnSpPr>
        <p:spPr>
          <a:xfrm rot="10800000" flipH="1" flipV="1">
            <a:off x="1801152" y="2169487"/>
            <a:ext cx="7603725" cy="3323947"/>
          </a:xfrm>
          <a:prstGeom prst="bentConnector4">
            <a:avLst>
              <a:gd name="adj1" fmla="val -6509"/>
              <a:gd name="adj2" fmla="val 103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FE2D6BF-F6CA-46E3-A0AA-C036BF744334}"/>
              </a:ext>
            </a:extLst>
          </p:cNvPr>
          <p:cNvSpPr/>
          <p:nvPr/>
        </p:nvSpPr>
        <p:spPr>
          <a:xfrm>
            <a:off x="6759534" y="5717596"/>
            <a:ext cx="878889" cy="477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  <a:endParaRPr lang="en-US" altLang="zh-CN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B02B9F4-0C59-4949-8EDB-880E1785764F}"/>
              </a:ext>
            </a:extLst>
          </p:cNvPr>
          <p:cNvSpPr/>
          <p:nvPr/>
        </p:nvSpPr>
        <p:spPr>
          <a:xfrm>
            <a:off x="9469275" y="5709458"/>
            <a:ext cx="1125922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报警系统</a:t>
            </a:r>
            <a:endParaRPr lang="en-US" altLang="zh-CN" dirty="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36C85006-CA06-4EBF-9CC0-C075D27F1E8F}"/>
              </a:ext>
            </a:extLst>
          </p:cNvPr>
          <p:cNvCxnSpPr>
            <a:stCxn id="73" idx="2"/>
            <a:endCxn id="25" idx="2"/>
          </p:cNvCxnSpPr>
          <p:nvPr/>
        </p:nvCxnSpPr>
        <p:spPr>
          <a:xfrm rot="5400000" flipH="1">
            <a:off x="4108013" y="3104626"/>
            <a:ext cx="1208753" cy="4973179"/>
          </a:xfrm>
          <a:prstGeom prst="bentConnector3">
            <a:avLst>
              <a:gd name="adj1" fmla="val -18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88E1D92-BF12-45E5-8217-D687EA38D21D}"/>
              </a:ext>
            </a:extLst>
          </p:cNvPr>
          <p:cNvCxnSpPr>
            <a:stCxn id="10" idx="5"/>
            <a:endCxn id="73" idx="0"/>
          </p:cNvCxnSpPr>
          <p:nvPr/>
        </p:nvCxnSpPr>
        <p:spPr>
          <a:xfrm flipH="1">
            <a:off x="7198979" y="2915791"/>
            <a:ext cx="1922014" cy="28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CEBD461-7792-4368-A705-217461FED384}"/>
              </a:ext>
            </a:extLst>
          </p:cNvPr>
          <p:cNvCxnSpPr>
            <a:stCxn id="12" idx="0"/>
            <a:endCxn id="10" idx="6"/>
          </p:cNvCxnSpPr>
          <p:nvPr/>
        </p:nvCxnSpPr>
        <p:spPr>
          <a:xfrm flipH="1" flipV="1">
            <a:off x="9293907" y="2504618"/>
            <a:ext cx="110971" cy="182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46234F9-DBAF-4F33-BAA7-293058B82630}"/>
              </a:ext>
            </a:extLst>
          </p:cNvPr>
          <p:cNvCxnSpPr>
            <a:stCxn id="12" idx="5"/>
            <a:endCxn id="74" idx="0"/>
          </p:cNvCxnSpPr>
          <p:nvPr/>
        </p:nvCxnSpPr>
        <p:spPr>
          <a:xfrm>
            <a:off x="9822329" y="5323121"/>
            <a:ext cx="209907" cy="3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138B744E-07EE-4841-856C-D5F34F5AE747}"/>
              </a:ext>
            </a:extLst>
          </p:cNvPr>
          <p:cNvSpPr txBox="1"/>
          <p:nvPr/>
        </p:nvSpPr>
        <p:spPr>
          <a:xfrm>
            <a:off x="2351179" y="32466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直接控制指令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19B5C85-4B40-45BA-9D8C-328EB6335D22}"/>
              </a:ext>
            </a:extLst>
          </p:cNvPr>
          <p:cNvCxnSpPr>
            <a:stCxn id="8" idx="5"/>
            <a:endCxn id="9" idx="2"/>
          </p:cNvCxnSpPr>
          <p:nvPr/>
        </p:nvCxnSpPr>
        <p:spPr>
          <a:xfrm flipV="1">
            <a:off x="2808969" y="2502478"/>
            <a:ext cx="2942749" cy="7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AA6DFB1-8935-4D54-BC9C-F1D66B98B477}"/>
              </a:ext>
            </a:extLst>
          </p:cNvPr>
          <p:cNvSpPr txBox="1"/>
          <p:nvPr/>
        </p:nvSpPr>
        <p:spPr>
          <a:xfrm>
            <a:off x="4535275" y="1889158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内部请求目的楼层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5AE7677-9C23-41C4-BACD-EDDCBE66D46D}"/>
              </a:ext>
            </a:extLst>
          </p:cNvPr>
          <p:cNvSpPr txBox="1"/>
          <p:nvPr/>
        </p:nvSpPr>
        <p:spPr>
          <a:xfrm>
            <a:off x="3655065" y="2511336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外部按钮请求楼层与上下信号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1D6C4DA-AFFD-4DC6-82E2-4C23A9940D91}"/>
              </a:ext>
            </a:extLst>
          </p:cNvPr>
          <p:cNvSpPr txBox="1"/>
          <p:nvPr/>
        </p:nvSpPr>
        <p:spPr>
          <a:xfrm>
            <a:off x="7066828" y="2263500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首目的楼层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CE148C7-A20B-49BC-9F9D-0EB9C039AEEE}"/>
              </a:ext>
            </a:extLst>
          </p:cNvPr>
          <p:cNvSpPr txBox="1"/>
          <p:nvPr/>
        </p:nvSpPr>
        <p:spPr>
          <a:xfrm>
            <a:off x="4783774" y="29090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运动方向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330DC13-6D04-4AD4-B47A-B7BFCFC2993B}"/>
              </a:ext>
            </a:extLst>
          </p:cNvPr>
          <p:cNvSpPr txBox="1"/>
          <p:nvPr/>
        </p:nvSpPr>
        <p:spPr>
          <a:xfrm>
            <a:off x="5501682" y="34514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新队列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2C9A758-B5D1-4C47-B7D9-5F7036326CE2}"/>
              </a:ext>
            </a:extLst>
          </p:cNvPr>
          <p:cNvSpPr txBox="1"/>
          <p:nvPr/>
        </p:nvSpPr>
        <p:spPr>
          <a:xfrm>
            <a:off x="7581379" y="33979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旧队列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5806185-D4AC-4E26-8A4D-583C943FE7D4}"/>
              </a:ext>
            </a:extLst>
          </p:cNvPr>
          <p:cNvSpPr txBox="1"/>
          <p:nvPr/>
        </p:nvSpPr>
        <p:spPr>
          <a:xfrm>
            <a:off x="817359" y="26822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触发信号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C0D4EFB-82C4-4C21-8F3D-2831D99F40A9}"/>
              </a:ext>
            </a:extLst>
          </p:cNvPr>
          <p:cNvSpPr txBox="1"/>
          <p:nvPr/>
        </p:nvSpPr>
        <p:spPr>
          <a:xfrm>
            <a:off x="7490656" y="46233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驱动方式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45229C-5E95-44D8-B0D7-E5440F27BAFD}"/>
              </a:ext>
            </a:extLst>
          </p:cNvPr>
          <p:cNvSpPr txBox="1"/>
          <p:nvPr/>
        </p:nvSpPr>
        <p:spPr>
          <a:xfrm>
            <a:off x="9257768" y="35364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超重信号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5BF5242-E27A-4290-9D91-FF3CF15A90B4}"/>
              </a:ext>
            </a:extLst>
          </p:cNvPr>
          <p:cNvSpPr txBox="1"/>
          <p:nvPr/>
        </p:nvSpPr>
        <p:spPr>
          <a:xfrm>
            <a:off x="3873821" y="619286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08EAC-A9D6-4BDE-A795-C164DF79BCAC}"/>
              </a:ext>
            </a:extLst>
          </p:cNvPr>
          <p:cNvSpPr txBox="1"/>
          <p:nvPr/>
        </p:nvSpPr>
        <p:spPr>
          <a:xfrm>
            <a:off x="12339961" y="89516"/>
            <a:ext cx="433226" cy="51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98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5A3231-1CA9-4D82-B84C-119F22E967CC}"/>
              </a:ext>
            </a:extLst>
          </p:cNvPr>
          <p:cNvSpPr/>
          <p:nvPr/>
        </p:nvSpPr>
        <p:spPr>
          <a:xfrm>
            <a:off x="593558" y="60960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624A4A-94F2-4098-9CA5-AE595D277398}"/>
              </a:ext>
            </a:extLst>
          </p:cNvPr>
          <p:cNvSpPr/>
          <p:nvPr/>
        </p:nvSpPr>
        <p:spPr>
          <a:xfrm>
            <a:off x="593558" y="190099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电梯内部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57E103-73C8-450F-A1AF-DD9F7CE0017C}"/>
              </a:ext>
            </a:extLst>
          </p:cNvPr>
          <p:cNvSpPr/>
          <p:nvPr/>
        </p:nvSpPr>
        <p:spPr>
          <a:xfrm>
            <a:off x="593557" y="342900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电梯外部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96BD8D-5436-41FF-B14F-E5EFF60787FF}"/>
              </a:ext>
            </a:extLst>
          </p:cNvPr>
          <p:cNvSpPr/>
          <p:nvPr/>
        </p:nvSpPr>
        <p:spPr>
          <a:xfrm>
            <a:off x="3352800" y="713874"/>
            <a:ext cx="1267326" cy="1090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D4CC25-D7A1-4D59-BAC0-D1638B10D225}"/>
              </a:ext>
            </a:extLst>
          </p:cNvPr>
          <p:cNvSpPr/>
          <p:nvPr/>
        </p:nvSpPr>
        <p:spPr>
          <a:xfrm>
            <a:off x="3352800" y="1973180"/>
            <a:ext cx="1267326" cy="1090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8C4CC1-C99F-4609-8F72-5F2A42A1F8CC}"/>
              </a:ext>
            </a:extLst>
          </p:cNvPr>
          <p:cNvSpPr/>
          <p:nvPr/>
        </p:nvSpPr>
        <p:spPr>
          <a:xfrm>
            <a:off x="3352800" y="3332748"/>
            <a:ext cx="1267326" cy="8381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519995-D476-4F36-82F7-680F0C52CB29}"/>
              </a:ext>
            </a:extLst>
          </p:cNvPr>
          <p:cNvSpPr/>
          <p:nvPr/>
        </p:nvSpPr>
        <p:spPr>
          <a:xfrm>
            <a:off x="3778472" y="4728415"/>
            <a:ext cx="1267326" cy="8381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体重命令处理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CCA089D-31A1-4B52-B3C0-353076E26151}"/>
              </a:ext>
            </a:extLst>
          </p:cNvPr>
          <p:cNvSpPr/>
          <p:nvPr/>
        </p:nvSpPr>
        <p:spPr>
          <a:xfrm>
            <a:off x="6264442" y="164431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70E4237-02C5-4DAB-8ED2-0DB409DE4E64}"/>
              </a:ext>
            </a:extLst>
          </p:cNvPr>
          <p:cNvCxnSpPr/>
          <p:nvPr/>
        </p:nvCxnSpPr>
        <p:spPr>
          <a:xfrm>
            <a:off x="7026442" y="1379621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12C77D6-7533-4266-BF58-FC7C6E750375}"/>
              </a:ext>
            </a:extLst>
          </p:cNvPr>
          <p:cNvCxnSpPr/>
          <p:nvPr/>
        </p:nvCxnSpPr>
        <p:spPr>
          <a:xfrm>
            <a:off x="7026442" y="1804737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F92E456B-E2FA-4F07-BAB5-36C37997D021}"/>
              </a:ext>
            </a:extLst>
          </p:cNvPr>
          <p:cNvSpPr/>
          <p:nvPr/>
        </p:nvSpPr>
        <p:spPr>
          <a:xfrm>
            <a:off x="8839200" y="2073442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97A87B4-28FE-48A3-A9D6-4C90FAE2F04B}"/>
              </a:ext>
            </a:extLst>
          </p:cNvPr>
          <p:cNvSpPr/>
          <p:nvPr/>
        </p:nvSpPr>
        <p:spPr>
          <a:xfrm>
            <a:off x="7820526" y="3549315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0DFC40B-8B39-434A-9EFC-31E0B7DAF589}"/>
              </a:ext>
            </a:extLst>
          </p:cNvPr>
          <p:cNvSpPr/>
          <p:nvPr/>
        </p:nvSpPr>
        <p:spPr>
          <a:xfrm>
            <a:off x="7251031" y="5277851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7B10073-85A1-4F1D-90E4-405D7148A720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2021305" y="858253"/>
            <a:ext cx="1331495" cy="4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FDBD0F6-59DA-4B0A-A6D7-A0B09CE55787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2021305" y="2149643"/>
            <a:ext cx="1331495" cy="36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799F56-9C7F-4439-8A46-5076241F7124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2021304" y="3677653"/>
            <a:ext cx="1331496" cy="7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65E0DB-DED1-4094-9DB8-1304412B3A80}"/>
              </a:ext>
            </a:extLst>
          </p:cNvPr>
          <p:cNvCxnSpPr>
            <a:stCxn id="8" idx="7"/>
            <a:endCxn id="12" idx="2"/>
          </p:cNvCxnSpPr>
          <p:nvPr/>
        </p:nvCxnSpPr>
        <p:spPr>
          <a:xfrm flipV="1">
            <a:off x="4434530" y="609600"/>
            <a:ext cx="1829912" cy="2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4DAD5F-B92F-4E2C-803A-754996377EBA}"/>
              </a:ext>
            </a:extLst>
          </p:cNvPr>
          <p:cNvCxnSpPr>
            <a:stCxn id="8" idx="6"/>
          </p:cNvCxnSpPr>
          <p:nvPr/>
        </p:nvCxnSpPr>
        <p:spPr>
          <a:xfrm>
            <a:off x="4620126" y="1259306"/>
            <a:ext cx="2213810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D907D-6CB7-42D7-B04A-098A6438833E}"/>
              </a:ext>
            </a:extLst>
          </p:cNvPr>
          <p:cNvSpPr txBox="1"/>
          <p:nvPr/>
        </p:nvSpPr>
        <p:spPr>
          <a:xfrm>
            <a:off x="6923401" y="14556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09E3BF-C033-4F73-83C0-D6242C641558}"/>
              </a:ext>
            </a:extLst>
          </p:cNvPr>
          <p:cNvCxnSpPr>
            <a:stCxn id="33" idx="3"/>
            <a:endCxn id="16" idx="0"/>
          </p:cNvCxnSpPr>
          <p:nvPr/>
        </p:nvCxnSpPr>
        <p:spPr>
          <a:xfrm>
            <a:off x="8493061" y="1640304"/>
            <a:ext cx="915634" cy="43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364FE4-6D5B-4742-AABC-687FB9927FF7}"/>
              </a:ext>
            </a:extLst>
          </p:cNvPr>
          <p:cNvCxnSpPr>
            <a:stCxn id="9" idx="6"/>
            <a:endCxn id="16" idx="2"/>
          </p:cNvCxnSpPr>
          <p:nvPr/>
        </p:nvCxnSpPr>
        <p:spPr>
          <a:xfrm flipV="1">
            <a:off x="4620126" y="2518611"/>
            <a:ext cx="4219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08927E-58FE-4040-AB0F-C0301539BFDA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4434530" y="2904290"/>
            <a:ext cx="3552797" cy="77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C7B167-C5DB-4B11-A92E-747C8A2C2699}"/>
              </a:ext>
            </a:extLst>
          </p:cNvPr>
          <p:cNvCxnSpPr>
            <a:stCxn id="10" idx="6"/>
            <a:endCxn id="16" idx="3"/>
          </p:cNvCxnSpPr>
          <p:nvPr/>
        </p:nvCxnSpPr>
        <p:spPr>
          <a:xfrm flipV="1">
            <a:off x="4620126" y="2833392"/>
            <a:ext cx="4385875" cy="9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FF492A5-2BC2-46EE-956A-81D10745C7F4}"/>
              </a:ext>
            </a:extLst>
          </p:cNvPr>
          <p:cNvCxnSpPr>
            <a:stCxn id="10" idx="5"/>
            <a:endCxn id="17" idx="2"/>
          </p:cNvCxnSpPr>
          <p:nvPr/>
        </p:nvCxnSpPr>
        <p:spPr>
          <a:xfrm flipV="1">
            <a:off x="4434530" y="3994484"/>
            <a:ext cx="3385996" cy="5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4138A97-8BD5-4BD3-8CE6-280B79E7E0D0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>
            <a:off x="5045798" y="5147515"/>
            <a:ext cx="2205233" cy="57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3604EF4-8833-46BA-93F0-7D8216D4FCFD}"/>
              </a:ext>
            </a:extLst>
          </p:cNvPr>
          <p:cNvSpPr txBox="1"/>
          <p:nvPr/>
        </p:nvSpPr>
        <p:spPr>
          <a:xfrm>
            <a:off x="5334300" y="11428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操作指令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BD3234B-D659-4EB5-80D0-83831E4E3354}"/>
              </a:ext>
            </a:extLst>
          </p:cNvPr>
          <p:cNvSpPr txBox="1"/>
          <p:nvPr/>
        </p:nvSpPr>
        <p:spPr>
          <a:xfrm>
            <a:off x="2228884" y="20797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内部命令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A702C27-33E6-4C6C-80DB-5D8D743A8E38}"/>
              </a:ext>
            </a:extLst>
          </p:cNvPr>
          <p:cNvSpPr txBox="1"/>
          <p:nvPr/>
        </p:nvSpPr>
        <p:spPr>
          <a:xfrm>
            <a:off x="2152265" y="33852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外部命令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4DD3471-BC37-43F7-92A8-36460E75A61B}"/>
              </a:ext>
            </a:extLst>
          </p:cNvPr>
          <p:cNvSpPr txBox="1"/>
          <p:nvPr/>
        </p:nvSpPr>
        <p:spPr>
          <a:xfrm>
            <a:off x="5624826" y="2203620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命令反馈信息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044642-50A3-47B4-9EFA-C2831197B740}"/>
              </a:ext>
            </a:extLst>
          </p:cNvPr>
          <p:cNvSpPr txBox="1"/>
          <p:nvPr/>
        </p:nvSpPr>
        <p:spPr>
          <a:xfrm>
            <a:off x="4805722" y="279199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内部请求的目的楼层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B261E6F-5DAD-49FE-8932-C2A4B54C2661}"/>
              </a:ext>
            </a:extLst>
          </p:cNvPr>
          <p:cNvSpPr txBox="1"/>
          <p:nvPr/>
        </p:nvSpPr>
        <p:spPr>
          <a:xfrm>
            <a:off x="4780547" y="3461758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请求楼层与上下楼信息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B1F384B-262D-4E5B-B723-FCDEE0221E24}"/>
              </a:ext>
            </a:extLst>
          </p:cNvPr>
          <p:cNvSpPr txBox="1"/>
          <p:nvPr/>
        </p:nvSpPr>
        <p:spPr>
          <a:xfrm>
            <a:off x="5448920" y="405013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命令反馈信息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4054416-B085-447A-9F9E-4AD7BCCFCD88}"/>
              </a:ext>
            </a:extLst>
          </p:cNvPr>
          <p:cNvSpPr txBox="1"/>
          <p:nvPr/>
        </p:nvSpPr>
        <p:spPr>
          <a:xfrm>
            <a:off x="5259039" y="51216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触发信号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8200004-C912-48A2-8DF6-B53E290D08DF}"/>
              </a:ext>
            </a:extLst>
          </p:cNvPr>
          <p:cNvSpPr txBox="1"/>
          <p:nvPr/>
        </p:nvSpPr>
        <p:spPr>
          <a:xfrm>
            <a:off x="8688039" y="1471027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当前状态信息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71245C-E6A0-45AF-8F96-2189313574BE}"/>
              </a:ext>
            </a:extLst>
          </p:cNvPr>
          <p:cNvSpPr txBox="1"/>
          <p:nvPr/>
        </p:nvSpPr>
        <p:spPr>
          <a:xfrm>
            <a:off x="2374914" y="10531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管理命令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5273A1-65C2-4FC1-A89C-ED1C0E8BA14A}"/>
              </a:ext>
            </a:extLst>
          </p:cNvPr>
          <p:cNvSpPr txBox="1"/>
          <p:nvPr/>
        </p:nvSpPr>
        <p:spPr>
          <a:xfrm>
            <a:off x="4918376" y="3886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操作指令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ECBE7D9-DA51-4CCB-8485-95BBAB10641C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2021305" y="2149643"/>
            <a:ext cx="1757167" cy="299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FC73EE0-2DE9-4402-A046-9A3DA4289DFF}"/>
              </a:ext>
            </a:extLst>
          </p:cNvPr>
          <p:cNvSpPr txBox="1"/>
          <p:nvPr/>
        </p:nvSpPr>
        <p:spPr>
          <a:xfrm>
            <a:off x="3040733" y="45386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自检命令</a:t>
            </a:r>
          </a:p>
        </p:txBody>
      </p:sp>
    </p:spTree>
    <p:extLst>
      <p:ext uri="{BB962C8B-B14F-4D97-AF65-F5344CB8AC3E}">
        <p14:creationId xmlns:p14="http://schemas.microsoft.com/office/powerpoint/2010/main" val="20419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094265-EB63-4B18-941E-2C89973863D0}"/>
              </a:ext>
            </a:extLst>
          </p:cNvPr>
          <p:cNvCxnSpPr/>
          <p:nvPr/>
        </p:nvCxnSpPr>
        <p:spPr>
          <a:xfrm>
            <a:off x="1700463" y="4860758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E6F13A7-0F2C-489F-B288-89FD0D04A7A4}"/>
              </a:ext>
            </a:extLst>
          </p:cNvPr>
          <p:cNvCxnSpPr/>
          <p:nvPr/>
        </p:nvCxnSpPr>
        <p:spPr>
          <a:xfrm>
            <a:off x="1700463" y="5285874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9FFB779-76E3-4796-9C0E-08E67030FF89}"/>
              </a:ext>
            </a:extLst>
          </p:cNvPr>
          <p:cNvSpPr txBox="1"/>
          <p:nvPr/>
        </p:nvSpPr>
        <p:spPr>
          <a:xfrm>
            <a:off x="1597422" y="49367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B2F12F-C426-43B0-B3EA-452E129BA403}"/>
              </a:ext>
            </a:extLst>
          </p:cNvPr>
          <p:cNvSpPr/>
          <p:nvPr/>
        </p:nvSpPr>
        <p:spPr>
          <a:xfrm>
            <a:off x="577516" y="1138989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0D5567-1057-48B8-99DF-465D17110F7D}"/>
              </a:ext>
            </a:extLst>
          </p:cNvPr>
          <p:cNvSpPr/>
          <p:nvPr/>
        </p:nvSpPr>
        <p:spPr>
          <a:xfrm>
            <a:off x="577516" y="3154186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CF9235-E5F0-44AE-BFDB-67AFA679A565}"/>
              </a:ext>
            </a:extLst>
          </p:cNvPr>
          <p:cNvSpPr/>
          <p:nvPr/>
        </p:nvSpPr>
        <p:spPr>
          <a:xfrm>
            <a:off x="3167082" y="2101516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与当前任务比较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5736EB5-A420-4977-9453-65769C69C33A}"/>
              </a:ext>
            </a:extLst>
          </p:cNvPr>
          <p:cNvSpPr/>
          <p:nvPr/>
        </p:nvSpPr>
        <p:spPr>
          <a:xfrm>
            <a:off x="4808004" y="3655501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到达检测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48BFE2-9FDF-4110-803A-6990E9184334}"/>
              </a:ext>
            </a:extLst>
          </p:cNvPr>
          <p:cNvSpPr/>
          <p:nvPr/>
        </p:nvSpPr>
        <p:spPr>
          <a:xfrm>
            <a:off x="6436278" y="4618028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方向检测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879E89B-8F3C-4A3A-ADB9-99FDF4997632}"/>
              </a:ext>
            </a:extLst>
          </p:cNvPr>
          <p:cNvSpPr/>
          <p:nvPr/>
        </p:nvSpPr>
        <p:spPr>
          <a:xfrm>
            <a:off x="6821288" y="2101515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更新目的楼层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41E681-B282-46F3-8369-F16AFD6D24C7}"/>
              </a:ext>
            </a:extLst>
          </p:cNvPr>
          <p:cNvSpPr/>
          <p:nvPr/>
        </p:nvSpPr>
        <p:spPr>
          <a:xfrm>
            <a:off x="5225100" y="968448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更新队列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EA6049C-83FB-4034-B1AC-0B5AA0E8A910}"/>
              </a:ext>
            </a:extLst>
          </p:cNvPr>
          <p:cNvCxnSpPr>
            <a:cxnSpLocks/>
          </p:cNvCxnSpPr>
          <p:nvPr/>
        </p:nvCxnSpPr>
        <p:spPr>
          <a:xfrm>
            <a:off x="7884694" y="892431"/>
            <a:ext cx="17726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937F951-1D98-4E5D-BDDD-9A58BA1CAF51}"/>
              </a:ext>
            </a:extLst>
          </p:cNvPr>
          <p:cNvCxnSpPr>
            <a:cxnSpLocks/>
          </p:cNvCxnSpPr>
          <p:nvPr/>
        </p:nvCxnSpPr>
        <p:spPr>
          <a:xfrm>
            <a:off x="7884694" y="1317547"/>
            <a:ext cx="17726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3CDC964-6C1D-4279-88CA-7903B81E37DF}"/>
              </a:ext>
            </a:extLst>
          </p:cNvPr>
          <p:cNvSpPr txBox="1"/>
          <p:nvPr/>
        </p:nvSpPr>
        <p:spPr>
          <a:xfrm>
            <a:off x="7755357" y="94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电梯运行目的队列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E67E5A-8D2F-4AF7-AFF5-4F0D22D2E78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741403" y="1960557"/>
            <a:ext cx="1625371" cy="28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FE03A6-B9F3-4B73-8419-F6BF3A915844}"/>
              </a:ext>
            </a:extLst>
          </p:cNvPr>
          <p:cNvCxnSpPr>
            <a:stCxn id="8" idx="6"/>
            <a:endCxn id="9" idx="3"/>
          </p:cNvCxnSpPr>
          <p:nvPr/>
        </p:nvCxnSpPr>
        <p:spPr>
          <a:xfrm flipV="1">
            <a:off x="1941095" y="2923084"/>
            <a:ext cx="1425679" cy="71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7E3E93-9A01-4EB8-9DD7-F2B516FDA441}"/>
              </a:ext>
            </a:extLst>
          </p:cNvPr>
          <p:cNvCxnSpPr>
            <a:stCxn id="7" idx="7"/>
            <a:endCxn id="13" idx="2"/>
          </p:cNvCxnSpPr>
          <p:nvPr/>
        </p:nvCxnSpPr>
        <p:spPr>
          <a:xfrm>
            <a:off x="1741403" y="1279948"/>
            <a:ext cx="3483697" cy="16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2947BC2-185E-49A4-A5BB-BB1D6E209634}"/>
              </a:ext>
            </a:extLst>
          </p:cNvPr>
          <p:cNvCxnSpPr>
            <a:stCxn id="16" idx="1"/>
            <a:endCxn id="13" idx="7"/>
          </p:cNvCxnSpPr>
          <p:nvPr/>
        </p:nvCxnSpPr>
        <p:spPr>
          <a:xfrm flipH="1" flipV="1">
            <a:off x="6187545" y="1109407"/>
            <a:ext cx="1567812" cy="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634A91-CDB2-4D69-9E79-DFB16F01A70D}"/>
              </a:ext>
            </a:extLst>
          </p:cNvPr>
          <p:cNvCxnSpPr>
            <a:stCxn id="13" idx="5"/>
            <a:endCxn id="16" idx="2"/>
          </p:cNvCxnSpPr>
          <p:nvPr/>
        </p:nvCxnSpPr>
        <p:spPr>
          <a:xfrm flipV="1">
            <a:off x="6187545" y="1312308"/>
            <a:ext cx="2583475" cy="47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EBBD410-52B2-420C-822B-48849E65F6A8}"/>
              </a:ext>
            </a:extLst>
          </p:cNvPr>
          <p:cNvCxnSpPr>
            <a:stCxn id="16" idx="3"/>
            <a:endCxn id="12" idx="6"/>
          </p:cNvCxnSpPr>
          <p:nvPr/>
        </p:nvCxnSpPr>
        <p:spPr>
          <a:xfrm flipH="1">
            <a:off x="7948863" y="1127642"/>
            <a:ext cx="1837819" cy="1455137"/>
          </a:xfrm>
          <a:prstGeom prst="bentConnector3">
            <a:avLst>
              <a:gd name="adj1" fmla="val -12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B559775-426F-4A48-8AC5-C7C656950616}"/>
              </a:ext>
            </a:extLst>
          </p:cNvPr>
          <p:cNvCxnSpPr>
            <a:stCxn id="12" idx="2"/>
            <a:endCxn id="9" idx="6"/>
          </p:cNvCxnSpPr>
          <p:nvPr/>
        </p:nvCxnSpPr>
        <p:spPr>
          <a:xfrm flipH="1">
            <a:off x="4530661" y="2582779"/>
            <a:ext cx="22906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8694C3E-544A-4C33-B992-64C12FC5458D}"/>
              </a:ext>
            </a:extLst>
          </p:cNvPr>
          <p:cNvCxnSpPr>
            <a:stCxn id="10" idx="0"/>
            <a:endCxn id="13" idx="4"/>
          </p:cNvCxnSpPr>
          <p:nvPr/>
        </p:nvCxnSpPr>
        <p:spPr>
          <a:xfrm flipV="1">
            <a:off x="5371792" y="1930975"/>
            <a:ext cx="417096" cy="172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9CAE94F-9F78-45CE-904A-2399B37E2E54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rot="5400000" flipH="1" flipV="1">
            <a:off x="3195123" y="3323894"/>
            <a:ext cx="800010" cy="2425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9D6C163-AF01-47F7-BCFD-2A0EA4E1144D}"/>
              </a:ext>
            </a:extLst>
          </p:cNvPr>
          <p:cNvCxnSpPr>
            <a:stCxn id="11" idx="4"/>
            <a:endCxn id="6" idx="2"/>
          </p:cNvCxnSpPr>
          <p:nvPr/>
        </p:nvCxnSpPr>
        <p:spPr>
          <a:xfrm rot="5400000" flipH="1">
            <a:off x="4553935" y="3134424"/>
            <a:ext cx="274448" cy="4617814"/>
          </a:xfrm>
          <a:prstGeom prst="bentConnector3">
            <a:avLst>
              <a:gd name="adj1" fmla="val -83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44D9DFE-80C4-4696-B862-2AD1648E2995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3167082" y="5099292"/>
            <a:ext cx="3269196" cy="2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44B63AC7-7A15-44E4-8DED-8523CD3136A8}"/>
              </a:ext>
            </a:extLst>
          </p:cNvPr>
          <p:cNvSpPr/>
          <p:nvPr/>
        </p:nvSpPr>
        <p:spPr>
          <a:xfrm>
            <a:off x="8626026" y="3655501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420C57A-4AA1-406F-AA4F-FCCA6C113302}"/>
              </a:ext>
            </a:extLst>
          </p:cNvPr>
          <p:cNvCxnSpPr>
            <a:stCxn id="10" idx="6"/>
            <a:endCxn id="50" idx="2"/>
          </p:cNvCxnSpPr>
          <p:nvPr/>
        </p:nvCxnSpPr>
        <p:spPr>
          <a:xfrm>
            <a:off x="5935579" y="4136765"/>
            <a:ext cx="2690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B2FF492-D570-489F-A1DC-9C7DC7DC266E}"/>
              </a:ext>
            </a:extLst>
          </p:cNvPr>
          <p:cNvCxnSpPr>
            <a:stCxn id="11" idx="6"/>
            <a:endCxn id="50" idx="4"/>
          </p:cNvCxnSpPr>
          <p:nvPr/>
        </p:nvCxnSpPr>
        <p:spPr>
          <a:xfrm flipV="1">
            <a:off x="7563853" y="4618028"/>
            <a:ext cx="1743963" cy="48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897CF69-DD95-45F8-865A-5448D58D8C92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 flipH="1">
            <a:off x="7000066" y="3064042"/>
            <a:ext cx="385010" cy="15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C755B13-74DF-480C-80AF-A346BE3EF3C6}"/>
              </a:ext>
            </a:extLst>
          </p:cNvPr>
          <p:cNvSpPr txBox="1"/>
          <p:nvPr/>
        </p:nvSpPr>
        <p:spPr>
          <a:xfrm>
            <a:off x="2717406" y="10516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新申请的楼层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5AC9FEC-A8F3-4AD7-907C-CEF98C9BED46}"/>
              </a:ext>
            </a:extLst>
          </p:cNvPr>
          <p:cNvSpPr txBox="1"/>
          <p:nvPr/>
        </p:nvSpPr>
        <p:spPr>
          <a:xfrm>
            <a:off x="1786424" y="2031466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内部请求目的楼层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E921109-F0A8-4A96-80B3-657A9890F8D4}"/>
              </a:ext>
            </a:extLst>
          </p:cNvPr>
          <p:cNvSpPr txBox="1"/>
          <p:nvPr/>
        </p:nvSpPr>
        <p:spPr>
          <a:xfrm>
            <a:off x="1892097" y="3062445"/>
            <a:ext cx="1641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外部请求楼层与上下行信号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95802C3-89D8-40CB-8D23-8CA976D1329D}"/>
              </a:ext>
            </a:extLst>
          </p:cNvPr>
          <p:cNvSpPr txBox="1"/>
          <p:nvPr/>
        </p:nvSpPr>
        <p:spPr>
          <a:xfrm>
            <a:off x="2852309" y="387414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电梯所在楼层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DCBCACE-CFD2-4B14-A794-2C876F71A905}"/>
              </a:ext>
            </a:extLst>
          </p:cNvPr>
          <p:cNvSpPr txBox="1"/>
          <p:nvPr/>
        </p:nvSpPr>
        <p:spPr>
          <a:xfrm>
            <a:off x="3539796" y="47915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运动方向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23286C9-E69E-4AC5-AA69-18153F432872}"/>
              </a:ext>
            </a:extLst>
          </p:cNvPr>
          <p:cNvSpPr txBox="1"/>
          <p:nvPr/>
        </p:nvSpPr>
        <p:spPr>
          <a:xfrm>
            <a:off x="3372307" y="549077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电梯开始楼层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BEC2E96-BEC0-465F-B521-E6562E41B646}"/>
              </a:ext>
            </a:extLst>
          </p:cNvPr>
          <p:cNvSpPr txBox="1"/>
          <p:nvPr/>
        </p:nvSpPr>
        <p:spPr>
          <a:xfrm>
            <a:off x="5104406" y="2339243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B30307D-DAE7-4FF2-AC1D-E182891E30D7}"/>
              </a:ext>
            </a:extLst>
          </p:cNvPr>
          <p:cNvSpPr txBox="1"/>
          <p:nvPr/>
        </p:nvSpPr>
        <p:spPr>
          <a:xfrm>
            <a:off x="4964206" y="30297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任务完成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48FE8E-853D-4C64-8FE7-FDEEA79DE7FD}"/>
              </a:ext>
            </a:extLst>
          </p:cNvPr>
          <p:cNvSpPr txBox="1"/>
          <p:nvPr/>
        </p:nvSpPr>
        <p:spPr>
          <a:xfrm>
            <a:off x="6561629" y="3818872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6093FF1-E180-46A9-BB83-0F66CEBC5D15}"/>
              </a:ext>
            </a:extLst>
          </p:cNvPr>
          <p:cNvSpPr txBox="1"/>
          <p:nvPr/>
        </p:nvSpPr>
        <p:spPr>
          <a:xfrm>
            <a:off x="7865691" y="4704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运动方向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EB6B425-60B3-4076-9A6A-7842E2AB9FD2}"/>
              </a:ext>
            </a:extLst>
          </p:cNvPr>
          <p:cNvSpPr txBox="1"/>
          <p:nvPr/>
        </p:nvSpPr>
        <p:spPr>
          <a:xfrm>
            <a:off x="8760831" y="2281164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F051691-3A0E-47CF-BAE6-EB2A82C2C7A5}"/>
              </a:ext>
            </a:extLst>
          </p:cNvPr>
          <p:cNvSpPr txBox="1"/>
          <p:nvPr/>
        </p:nvSpPr>
        <p:spPr>
          <a:xfrm>
            <a:off x="6299967" y="8185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旧队列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0EB81FA-31C4-4D20-AAD4-4A55CA40144A}"/>
              </a:ext>
            </a:extLst>
          </p:cNvPr>
          <p:cNvSpPr txBox="1"/>
          <p:nvPr/>
        </p:nvSpPr>
        <p:spPr>
          <a:xfrm>
            <a:off x="6754134" y="15037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新队列</a:t>
            </a:r>
          </a:p>
        </p:txBody>
      </p:sp>
    </p:spTree>
    <p:extLst>
      <p:ext uri="{BB962C8B-B14F-4D97-AF65-F5344CB8AC3E}">
        <p14:creationId xmlns:p14="http://schemas.microsoft.com/office/powerpoint/2010/main" val="2703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98092B1-DBC0-419B-885D-DF1CA783CCE3}"/>
              </a:ext>
            </a:extLst>
          </p:cNvPr>
          <p:cNvSpPr/>
          <p:nvPr/>
        </p:nvSpPr>
        <p:spPr>
          <a:xfrm>
            <a:off x="529390" y="1010653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6245306-306F-4D4B-8FE3-F1DD103CB809}"/>
              </a:ext>
            </a:extLst>
          </p:cNvPr>
          <p:cNvSpPr/>
          <p:nvPr/>
        </p:nvSpPr>
        <p:spPr>
          <a:xfrm>
            <a:off x="529390" y="225391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5A66C0-1E09-44C4-B918-E61E0159514D}"/>
              </a:ext>
            </a:extLst>
          </p:cNvPr>
          <p:cNvSpPr/>
          <p:nvPr/>
        </p:nvSpPr>
        <p:spPr>
          <a:xfrm>
            <a:off x="529390" y="3593432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445B96-6DDF-43FF-BCBD-4EB3D05419F3}"/>
              </a:ext>
            </a:extLst>
          </p:cNvPr>
          <p:cNvSpPr/>
          <p:nvPr/>
        </p:nvSpPr>
        <p:spPr>
          <a:xfrm>
            <a:off x="529390" y="493294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C56CE3-7B72-4789-B526-02032CF0F264}"/>
              </a:ext>
            </a:extLst>
          </p:cNvPr>
          <p:cNvSpPr/>
          <p:nvPr/>
        </p:nvSpPr>
        <p:spPr>
          <a:xfrm>
            <a:off x="3585411" y="1010653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电梯启用控制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E8FE316-A738-45FA-96D7-338807FE2EB5}"/>
              </a:ext>
            </a:extLst>
          </p:cNvPr>
          <p:cNvSpPr/>
          <p:nvPr/>
        </p:nvSpPr>
        <p:spPr>
          <a:xfrm>
            <a:off x="3585411" y="225391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开关门控制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0E4DC4-F06B-421A-BB96-F395A239168D}"/>
              </a:ext>
            </a:extLst>
          </p:cNvPr>
          <p:cNvSpPr/>
          <p:nvPr/>
        </p:nvSpPr>
        <p:spPr>
          <a:xfrm>
            <a:off x="3585411" y="3593432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3A47D1-7C94-485E-8FCA-56044C79EC32}"/>
              </a:ext>
            </a:extLst>
          </p:cNvPr>
          <p:cNvSpPr/>
          <p:nvPr/>
        </p:nvSpPr>
        <p:spPr>
          <a:xfrm>
            <a:off x="3585411" y="4884821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暂停控制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7C6816-7B74-4DED-8023-A1787E4B7CA3}"/>
              </a:ext>
            </a:extLst>
          </p:cNvPr>
          <p:cNvSpPr/>
          <p:nvPr/>
        </p:nvSpPr>
        <p:spPr>
          <a:xfrm>
            <a:off x="7620000" y="2735180"/>
            <a:ext cx="1844842" cy="858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F1B512-388C-4DF8-9AEC-F75F56300803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909012" y="1491916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B59941-8111-4D16-8043-43388864004B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909012" y="2735180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D3A002-4A8B-4C96-B6CC-68B4D47B867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909012" y="4074695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A942D6B-D7A1-4D72-973E-FCA985053BA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1909012" y="5366084"/>
            <a:ext cx="1676399" cy="4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A6FF1-64B2-443C-ADC2-D1DFF649B044}"/>
              </a:ext>
            </a:extLst>
          </p:cNvPr>
          <p:cNvCxnSpPr>
            <a:stCxn id="8" idx="6"/>
            <a:endCxn id="12" idx="0"/>
          </p:cNvCxnSpPr>
          <p:nvPr/>
        </p:nvCxnSpPr>
        <p:spPr>
          <a:xfrm>
            <a:off x="4965033" y="1491916"/>
            <a:ext cx="3577388" cy="124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8CB431-E886-4D01-9F8E-AF9FABF38B7C}"/>
              </a:ext>
            </a:extLst>
          </p:cNvPr>
          <p:cNvCxnSpPr>
            <a:stCxn id="9" idx="6"/>
            <a:endCxn id="12" idx="1"/>
          </p:cNvCxnSpPr>
          <p:nvPr/>
        </p:nvCxnSpPr>
        <p:spPr>
          <a:xfrm>
            <a:off x="4965033" y="2735180"/>
            <a:ext cx="2654967" cy="42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E277A4-FC44-4655-93E1-9E332F83D9E5}"/>
              </a:ext>
            </a:extLst>
          </p:cNvPr>
          <p:cNvCxnSpPr>
            <a:stCxn id="10" idx="6"/>
            <a:endCxn id="12" idx="1"/>
          </p:cNvCxnSpPr>
          <p:nvPr/>
        </p:nvCxnSpPr>
        <p:spPr>
          <a:xfrm flipV="1">
            <a:off x="4965033" y="3164306"/>
            <a:ext cx="2654967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45F8E72-7346-45B2-8590-D79AA9B43C6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4965033" y="3593432"/>
            <a:ext cx="3577388" cy="177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54768D-E352-4C5D-98D3-2D63DED7EF58}"/>
              </a:ext>
            </a:extLst>
          </p:cNvPr>
          <p:cNvSpPr txBox="1"/>
          <p:nvPr/>
        </p:nvSpPr>
        <p:spPr>
          <a:xfrm>
            <a:off x="2039817" y="11225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电梯启用命令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9FADEF-6C06-4781-8C02-CC7A07B67AE9}"/>
              </a:ext>
            </a:extLst>
          </p:cNvPr>
          <p:cNvSpPr txBox="1"/>
          <p:nvPr/>
        </p:nvSpPr>
        <p:spPr>
          <a:xfrm>
            <a:off x="1988917" y="2350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电梯开关命令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4AF970-1896-41ED-9762-B3895DA339EF}"/>
              </a:ext>
            </a:extLst>
          </p:cNvPr>
          <p:cNvSpPr txBox="1"/>
          <p:nvPr/>
        </p:nvSpPr>
        <p:spPr>
          <a:xfrm>
            <a:off x="2046603" y="368512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首目的楼层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62633E-4601-4B15-8BBC-12BEF1B5F07A}"/>
              </a:ext>
            </a:extLst>
          </p:cNvPr>
          <p:cNvSpPr txBox="1"/>
          <p:nvPr/>
        </p:nvSpPr>
        <p:spPr>
          <a:xfrm>
            <a:off x="2197917" y="49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超重信号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B8C2C4-E392-4B20-B067-B37C795FD331}"/>
              </a:ext>
            </a:extLst>
          </p:cNvPr>
          <p:cNvSpPr txBox="1"/>
          <p:nvPr/>
        </p:nvSpPr>
        <p:spPr>
          <a:xfrm>
            <a:off x="5974450" y="1603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启用信号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1A0FB7-F7A7-499B-87EC-F00726AB3555}"/>
              </a:ext>
            </a:extLst>
          </p:cNvPr>
          <p:cNvSpPr txBox="1"/>
          <p:nvPr/>
        </p:nvSpPr>
        <p:spPr>
          <a:xfrm>
            <a:off x="5455548" y="2576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开关门信号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7FF9A8-AB84-40D9-B902-81CA5C990C61}"/>
              </a:ext>
            </a:extLst>
          </p:cNvPr>
          <p:cNvSpPr txBox="1"/>
          <p:nvPr/>
        </p:nvSpPr>
        <p:spPr>
          <a:xfrm>
            <a:off x="5155995" y="34929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上下运动信号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1D18CA-E926-4EB9-91A3-CCDCE69FEC35}"/>
              </a:ext>
            </a:extLst>
          </p:cNvPr>
          <p:cNvSpPr txBox="1"/>
          <p:nvPr/>
        </p:nvSpPr>
        <p:spPr>
          <a:xfrm>
            <a:off x="5743618" y="44797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暂停信号</a:t>
            </a:r>
          </a:p>
        </p:txBody>
      </p:sp>
    </p:spTree>
    <p:extLst>
      <p:ext uri="{BB962C8B-B14F-4D97-AF65-F5344CB8AC3E}">
        <p14:creationId xmlns:p14="http://schemas.microsoft.com/office/powerpoint/2010/main" val="37090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8F5AE2-7E8C-4A93-9B27-A8F9FAC29702}"/>
              </a:ext>
            </a:extLst>
          </p:cNvPr>
          <p:cNvCxnSpPr/>
          <p:nvPr/>
        </p:nvCxnSpPr>
        <p:spPr>
          <a:xfrm>
            <a:off x="1106905" y="1122948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C1467C9-ADE2-4A67-BC19-38217CDA7A44}"/>
              </a:ext>
            </a:extLst>
          </p:cNvPr>
          <p:cNvCxnSpPr/>
          <p:nvPr/>
        </p:nvCxnSpPr>
        <p:spPr>
          <a:xfrm>
            <a:off x="1106905" y="1548064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64A4D36-A37B-4AC5-8203-6DA75EFEF43C}"/>
              </a:ext>
            </a:extLst>
          </p:cNvPr>
          <p:cNvSpPr txBox="1"/>
          <p:nvPr/>
        </p:nvSpPr>
        <p:spPr>
          <a:xfrm>
            <a:off x="1003864" y="11989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1C0452-0D0D-4EC4-9F72-B1A92367DD5C}"/>
              </a:ext>
            </a:extLst>
          </p:cNvPr>
          <p:cNvSpPr/>
          <p:nvPr/>
        </p:nvSpPr>
        <p:spPr>
          <a:xfrm>
            <a:off x="4203032" y="962526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电梯当前所在楼层处理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AEB0600-FCE8-4C58-A6DC-5A8E12D9DD98}"/>
              </a:ext>
            </a:extLst>
          </p:cNvPr>
          <p:cNvSpPr/>
          <p:nvPr/>
        </p:nvSpPr>
        <p:spPr>
          <a:xfrm>
            <a:off x="4203032" y="3429000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按钮灯信息处理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AD325C4-F32C-4F78-A517-9F77B3C48C9F}"/>
              </a:ext>
            </a:extLst>
          </p:cNvPr>
          <p:cNvSpPr/>
          <p:nvPr/>
        </p:nvSpPr>
        <p:spPr>
          <a:xfrm>
            <a:off x="1003864" y="2386296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C9D2241-24AE-4BB3-9715-32550CAFA477}"/>
              </a:ext>
            </a:extLst>
          </p:cNvPr>
          <p:cNvSpPr/>
          <p:nvPr/>
        </p:nvSpPr>
        <p:spPr>
          <a:xfrm>
            <a:off x="1033788" y="4313353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736AFB-FB63-4D69-AC55-424F55D5861D}"/>
              </a:ext>
            </a:extLst>
          </p:cNvPr>
          <p:cNvSpPr/>
          <p:nvPr/>
        </p:nvSpPr>
        <p:spPr>
          <a:xfrm>
            <a:off x="7402200" y="2534653"/>
            <a:ext cx="2030558" cy="8943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各个楼层的显示面板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165B5D-E32C-4E95-B993-45827A655F5A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573524" y="1383631"/>
            <a:ext cx="1629508" cy="1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52D8A0-D7CF-41B0-8431-1A807E767ED9}"/>
              </a:ext>
            </a:extLst>
          </p:cNvPr>
          <p:cNvCxnSpPr>
            <a:stCxn id="9" idx="6"/>
            <a:endCxn id="8" idx="0"/>
          </p:cNvCxnSpPr>
          <p:nvPr/>
        </p:nvCxnSpPr>
        <p:spPr>
          <a:xfrm>
            <a:off x="2573524" y="2907648"/>
            <a:ext cx="2414338" cy="52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6CDA2D0-F042-45E3-AC77-8B3021CF21D8}"/>
              </a:ext>
            </a:extLst>
          </p:cNvPr>
          <p:cNvCxnSpPr>
            <a:stCxn id="10" idx="6"/>
            <a:endCxn id="8" idx="3"/>
          </p:cNvCxnSpPr>
          <p:nvPr/>
        </p:nvCxnSpPr>
        <p:spPr>
          <a:xfrm flipV="1">
            <a:off x="2603448" y="4319004"/>
            <a:ext cx="1829455" cy="51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53EE48-23BB-4836-8099-6CB9701295B9}"/>
              </a:ext>
            </a:extLst>
          </p:cNvPr>
          <p:cNvCxnSpPr>
            <a:stCxn id="8" idx="6"/>
            <a:endCxn id="11" idx="1"/>
          </p:cNvCxnSpPr>
          <p:nvPr/>
        </p:nvCxnSpPr>
        <p:spPr>
          <a:xfrm flipV="1">
            <a:off x="5772692" y="2981827"/>
            <a:ext cx="1629508" cy="96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5787A1A-8EF4-409D-AA1F-0839D7513622}"/>
              </a:ext>
            </a:extLst>
          </p:cNvPr>
          <p:cNvCxnSpPr>
            <a:stCxn id="7" idx="6"/>
            <a:endCxn id="11" idx="0"/>
          </p:cNvCxnSpPr>
          <p:nvPr/>
        </p:nvCxnSpPr>
        <p:spPr>
          <a:xfrm>
            <a:off x="5772692" y="1483878"/>
            <a:ext cx="2644787" cy="105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0896A-5904-4EF5-8716-81BB4E2C389F}"/>
              </a:ext>
            </a:extLst>
          </p:cNvPr>
          <p:cNvSpPr txBox="1"/>
          <p:nvPr/>
        </p:nvSpPr>
        <p:spPr>
          <a:xfrm>
            <a:off x="2603448" y="113741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8967129-0E24-421C-94FC-0D888AD71F2D}"/>
              </a:ext>
            </a:extLst>
          </p:cNvPr>
          <p:cNvSpPr txBox="1"/>
          <p:nvPr/>
        </p:nvSpPr>
        <p:spPr>
          <a:xfrm>
            <a:off x="2931655" y="289523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命令反馈信息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EE80E2-CB55-46E5-918F-7625BD1D23C6}"/>
              </a:ext>
            </a:extLst>
          </p:cNvPr>
          <p:cNvSpPr txBox="1"/>
          <p:nvPr/>
        </p:nvSpPr>
        <p:spPr>
          <a:xfrm>
            <a:off x="2707697" y="4422965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命令反馈信息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97172E-9B90-4397-ACFA-9C66128DFCFB}"/>
              </a:ext>
            </a:extLst>
          </p:cNvPr>
          <p:cNvSpPr txBox="1"/>
          <p:nvPr/>
        </p:nvSpPr>
        <p:spPr>
          <a:xfrm>
            <a:off x="5806891" y="341138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按钮灯控制信息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4EFBA1-CC7C-4BE6-B86B-C0FC940222B5}"/>
              </a:ext>
            </a:extLst>
          </p:cNvPr>
          <p:cNvSpPr txBox="1"/>
          <p:nvPr/>
        </p:nvSpPr>
        <p:spPr>
          <a:xfrm>
            <a:off x="6455466" y="170552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</p:spTree>
    <p:extLst>
      <p:ext uri="{BB962C8B-B14F-4D97-AF65-F5344CB8AC3E}">
        <p14:creationId xmlns:p14="http://schemas.microsoft.com/office/powerpoint/2010/main" val="245220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AD6558-84D5-4B05-9B0D-97742F042E97}"/>
              </a:ext>
            </a:extLst>
          </p:cNvPr>
          <p:cNvSpPr/>
          <p:nvPr/>
        </p:nvSpPr>
        <p:spPr>
          <a:xfrm>
            <a:off x="7700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电梯启动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E6135-BE71-4097-9E78-D2A0DC870C76}"/>
              </a:ext>
            </a:extLst>
          </p:cNvPr>
          <p:cNvSpPr/>
          <p:nvPr/>
        </p:nvSpPr>
        <p:spPr>
          <a:xfrm>
            <a:off x="36656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命令读入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5FB7E6-227D-428C-B2C0-3597F66B8745}"/>
              </a:ext>
            </a:extLst>
          </p:cNvPr>
          <p:cNvSpPr/>
          <p:nvPr/>
        </p:nvSpPr>
        <p:spPr>
          <a:xfrm>
            <a:off x="65612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电梯门关闭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9A4A7C-0300-46B6-B5E7-C4050DF26B9B}"/>
              </a:ext>
            </a:extLst>
          </p:cNvPr>
          <p:cNvSpPr/>
          <p:nvPr/>
        </p:nvSpPr>
        <p:spPr>
          <a:xfrm>
            <a:off x="94568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FF4BB2-4C01-497A-9876-A3CE63CAD3EA}"/>
              </a:ext>
            </a:extLst>
          </p:cNvPr>
          <p:cNvSpPr/>
          <p:nvPr/>
        </p:nvSpPr>
        <p:spPr>
          <a:xfrm>
            <a:off x="3665622" y="3282114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电梯空闲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8C4429-D80B-4AD9-8997-0FE83CED577C}"/>
              </a:ext>
            </a:extLst>
          </p:cNvPr>
          <p:cNvSpPr/>
          <p:nvPr/>
        </p:nvSpPr>
        <p:spPr>
          <a:xfrm>
            <a:off x="6537232" y="43810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电梯开门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3BF9A9-5B3C-48FD-B83B-842F88F4DF12}"/>
              </a:ext>
            </a:extLst>
          </p:cNvPr>
          <p:cNvSpPr/>
          <p:nvPr/>
        </p:nvSpPr>
        <p:spPr>
          <a:xfrm>
            <a:off x="9432832" y="43810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电梯停止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8EDDB6-347D-492E-9256-0AA786775A8D}"/>
              </a:ext>
            </a:extLst>
          </p:cNvPr>
          <p:cNvSpPr/>
          <p:nvPr/>
        </p:nvSpPr>
        <p:spPr>
          <a:xfrm>
            <a:off x="3665622" y="4868027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E0059F-7C15-46F1-9102-57132DD79C35}"/>
              </a:ext>
            </a:extLst>
          </p:cNvPr>
          <p:cNvSpPr/>
          <p:nvPr/>
        </p:nvSpPr>
        <p:spPr>
          <a:xfrm>
            <a:off x="3665622" y="157163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F69637-EB81-4648-A83B-63666544E06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57426" y="18982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4E13ACF-2E9D-49DB-8656-D4393FCD0DE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53026" y="18982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75D550-0C5F-4F3A-8ECE-DD31679297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48626" y="18982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B1E517D-C04B-47F4-947C-21FA4C0DC6C6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4409324" y="2200276"/>
            <a:ext cx="0" cy="10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0B18EA-3EE5-459F-9C82-6C9CA8CDDE9B}"/>
              </a:ext>
            </a:extLst>
          </p:cNvPr>
          <p:cNvCxnSpPr>
            <a:stCxn id="5" idx="0"/>
            <a:endCxn id="12" idx="2"/>
          </p:cNvCxnSpPr>
          <p:nvPr/>
        </p:nvCxnSpPr>
        <p:spPr>
          <a:xfrm flipV="1">
            <a:off x="4409324" y="761249"/>
            <a:ext cx="0" cy="83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AF3EF6-5C6D-4378-9067-329E7F125E7B}"/>
              </a:ext>
            </a:extLst>
          </p:cNvPr>
          <p:cNvCxnSpPr>
            <a:stCxn id="11" idx="1"/>
            <a:endCxn id="4" idx="2"/>
          </p:cNvCxnSpPr>
          <p:nvPr/>
        </p:nvCxnSpPr>
        <p:spPr>
          <a:xfrm flipH="1" flipV="1">
            <a:off x="1513724" y="2200276"/>
            <a:ext cx="2151898" cy="296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717941-FDA5-468E-9296-6EFB0DCECD6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409324" y="3886200"/>
            <a:ext cx="0" cy="98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F55161-DCE4-4CC8-8693-F428D421A88C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5153026" y="3584157"/>
            <a:ext cx="1384206" cy="109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7B2E319-0B0A-47D0-8A40-0772E1442A5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8024636" y="46831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AE578F8-9938-47C5-A270-42E0FEF26EE1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10176534" y="2200276"/>
            <a:ext cx="23990" cy="7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A4B3C4D-CDDF-4F23-AD5C-5C442C07569A}"/>
              </a:ext>
            </a:extLst>
          </p:cNvPr>
          <p:cNvSpPr txBox="1"/>
          <p:nvPr/>
        </p:nvSpPr>
        <p:spPr>
          <a:xfrm>
            <a:off x="2403738" y="1605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按钮信号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F5C2FA-4277-45A2-B7DF-19B2358FF175}"/>
              </a:ext>
            </a:extLst>
          </p:cNvPr>
          <p:cNvSpPr txBox="1"/>
          <p:nvPr/>
        </p:nvSpPr>
        <p:spPr>
          <a:xfrm>
            <a:off x="5226182" y="15875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楼层请求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DE228F-C27A-43C0-8889-E9670420DDB3}"/>
              </a:ext>
            </a:extLst>
          </p:cNvPr>
          <p:cNvSpPr txBox="1"/>
          <p:nvPr/>
        </p:nvSpPr>
        <p:spPr>
          <a:xfrm>
            <a:off x="3778382" y="10758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报警信号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ADEE0CF-E9EC-4EF2-9913-DF8E1A610867}"/>
              </a:ext>
            </a:extLst>
          </p:cNvPr>
          <p:cNvSpPr txBox="1"/>
          <p:nvPr/>
        </p:nvSpPr>
        <p:spPr>
          <a:xfrm>
            <a:off x="3957917" y="26373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请求信号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E0A4B4-6754-4FD9-A20E-391412C1589E}"/>
              </a:ext>
            </a:extLst>
          </p:cNvPr>
          <p:cNvSpPr txBox="1"/>
          <p:nvPr/>
        </p:nvSpPr>
        <p:spPr>
          <a:xfrm>
            <a:off x="3891142" y="42203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断电信号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A0344F-93F2-48F3-A87A-B0EA5FD5010D}"/>
              </a:ext>
            </a:extLst>
          </p:cNvPr>
          <p:cNvSpPr txBox="1"/>
          <p:nvPr/>
        </p:nvSpPr>
        <p:spPr>
          <a:xfrm>
            <a:off x="5355592" y="38644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无请求信号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47338A1-0350-4236-BF39-9E429767A564}"/>
              </a:ext>
            </a:extLst>
          </p:cNvPr>
          <p:cNvSpPr txBox="1"/>
          <p:nvPr/>
        </p:nvSpPr>
        <p:spPr>
          <a:xfrm>
            <a:off x="8137396" y="43910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停止信号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31ED3E-8E52-45C3-8514-6C10F14B9097}"/>
              </a:ext>
            </a:extLst>
          </p:cNvPr>
          <p:cNvSpPr txBox="1"/>
          <p:nvPr/>
        </p:nvSpPr>
        <p:spPr>
          <a:xfrm>
            <a:off x="5454884" y="29743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有请求信号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60385D4-582A-4ED0-B1D6-066FF853C8E7}"/>
              </a:ext>
            </a:extLst>
          </p:cNvPr>
          <p:cNvSpPr txBox="1"/>
          <p:nvPr/>
        </p:nvSpPr>
        <p:spPr>
          <a:xfrm>
            <a:off x="8082178" y="159898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上下行功能启动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A510D1-7FF0-41FB-AF79-D2684EAFD1E7}"/>
              </a:ext>
            </a:extLst>
          </p:cNvPr>
          <p:cNvSpPr txBox="1"/>
          <p:nvPr/>
        </p:nvSpPr>
        <p:spPr>
          <a:xfrm>
            <a:off x="1789572" y="32235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启用信号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12B0491-9558-454C-BC28-DE7BF0495190}"/>
              </a:ext>
            </a:extLst>
          </p:cNvPr>
          <p:cNvSpPr/>
          <p:nvPr/>
        </p:nvSpPr>
        <p:spPr>
          <a:xfrm>
            <a:off x="9432832" y="2902232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命令读入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29A980-6142-43DD-96CA-8FDA5BB7EA1A}"/>
              </a:ext>
            </a:extLst>
          </p:cNvPr>
          <p:cNvSpPr txBox="1"/>
          <p:nvPr/>
        </p:nvSpPr>
        <p:spPr>
          <a:xfrm>
            <a:off x="10164793" y="24076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按钮信号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78388DD-BD77-4ECA-8662-4A74BAF14B1C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10176534" y="3506318"/>
            <a:ext cx="0" cy="87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D33ED65-A34E-4D35-8968-67F8233B682D}"/>
              </a:ext>
            </a:extLst>
          </p:cNvPr>
          <p:cNvSpPr txBox="1"/>
          <p:nvPr/>
        </p:nvSpPr>
        <p:spPr>
          <a:xfrm>
            <a:off x="10053252" y="38026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捎带信号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2410FA9-A7B6-4252-9413-B5851AA58E7A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409324" y="2200276"/>
            <a:ext cx="2871610" cy="21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0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377</Words>
  <Application>Microsoft Office PowerPoint</Application>
  <PresentationFormat>宽屏</PresentationFormat>
  <Paragraphs>162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汪圣灵</dc:creator>
  <cp:lastModifiedBy>汪圣灵</cp:lastModifiedBy>
  <cp:revision>25</cp:revision>
  <dcterms:created xsi:type="dcterms:W3CDTF">2017-11-05T04:01:21Z</dcterms:created>
  <dcterms:modified xsi:type="dcterms:W3CDTF">2017-11-21T04:17:35Z</dcterms:modified>
</cp:coreProperties>
</file>