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EA154-85D1-4B55-9E9E-E1C2DD9F7B61}"/>
              </a:ext>
            </a:extLst>
          </p:cNvPr>
          <p:cNvGrpSpPr/>
          <p:nvPr/>
        </p:nvGrpSpPr>
        <p:grpSpPr>
          <a:xfrm>
            <a:off x="222029" y="353456"/>
            <a:ext cx="10398362" cy="5524759"/>
            <a:chOff x="222029" y="353456"/>
            <a:chExt cx="10398362" cy="5524759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AEB9866-EE04-4323-B4E5-8BCF94A699E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631416" y="1225118"/>
              <a:ext cx="1043939" cy="44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C3BF36-C3AA-4BC4-B82C-9ACEE625B570}"/>
                </a:ext>
              </a:extLst>
            </p:cNvPr>
            <p:cNvSpPr/>
            <p:nvPr/>
          </p:nvSpPr>
          <p:spPr>
            <a:xfrm>
              <a:off x="1623600" y="149848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AB6D0D-0CF6-4FAA-9800-6DAD3A146F37}"/>
                </a:ext>
              </a:extLst>
            </p:cNvPr>
            <p:cNvSpPr/>
            <p:nvPr/>
          </p:nvSpPr>
          <p:spPr>
            <a:xfrm>
              <a:off x="5574165" y="183147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A188538-365E-45D2-B10E-DB04DC5B2387}"/>
                </a:ext>
              </a:extLst>
            </p:cNvPr>
            <p:cNvSpPr/>
            <p:nvPr/>
          </p:nvSpPr>
          <p:spPr>
            <a:xfrm>
              <a:off x="7935624" y="18336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C2F340-FB26-457C-A68F-7B7C246C24A2}"/>
                </a:ext>
              </a:extLst>
            </p:cNvPr>
            <p:cNvSpPr/>
            <p:nvPr/>
          </p:nvSpPr>
          <p:spPr>
            <a:xfrm>
              <a:off x="992896" y="4715240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DEF844-19B7-4CCE-84B0-8793FED71502}"/>
                </a:ext>
              </a:extLst>
            </p:cNvPr>
            <p:cNvSpPr/>
            <p:nvPr/>
          </p:nvSpPr>
          <p:spPr>
            <a:xfrm>
              <a:off x="8353075" y="36653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报警信号处理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92B1B78-1B8B-4FD4-8FEF-5EA95A25AAF3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5400000">
              <a:off x="1819354" y="1103873"/>
              <a:ext cx="789222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635E963-DD2C-4A85-8DFE-3EA5CA0BFA24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1583261" y="2079972"/>
              <a:ext cx="40339" cy="2635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888CC0F-A406-4488-8E2A-89A42458B5E0}"/>
                </a:ext>
              </a:extLst>
            </p:cNvPr>
            <p:cNvSpPr txBox="1"/>
            <p:nvPr/>
          </p:nvSpPr>
          <p:spPr>
            <a:xfrm>
              <a:off x="3071914" y="515822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显示信息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8D4D71A-2033-4DCB-963B-D7D591ED7525}"/>
                </a:ext>
              </a:extLst>
            </p:cNvPr>
            <p:cNvSpPr txBox="1"/>
            <p:nvPr/>
          </p:nvSpPr>
          <p:spPr>
            <a:xfrm>
              <a:off x="589237" y="3181692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命令反馈信息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C92A4ED-04A7-4925-BC70-DA787E1E2C28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 flipV="1">
              <a:off x="2804330" y="2001788"/>
              <a:ext cx="2942749" cy="7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9877C59-1C28-4412-AEFF-1D454ECCBDB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754895" y="2412962"/>
              <a:ext cx="1180729" cy="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8ECB73BE-B0B4-4FE8-9760-0C6882EFF1FC}"/>
                </a:ext>
              </a:extLst>
            </p:cNvPr>
            <p:cNvCxnSpPr>
              <a:cxnSpLocks/>
              <a:stCxn id="8" idx="4"/>
              <a:endCxn id="10" idx="4"/>
            </p:cNvCxnSpPr>
            <p:nvPr/>
          </p:nvCxnSpPr>
          <p:spPr>
            <a:xfrm rot="16200000" flipH="1">
              <a:off x="5202412" y="-326988"/>
              <a:ext cx="335130" cy="6312024"/>
            </a:xfrm>
            <a:prstGeom prst="bentConnector3">
              <a:avLst>
                <a:gd name="adj1" fmla="val 1682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A690CD04-033E-4FD4-839E-515241FCCA08}"/>
                </a:ext>
              </a:extLst>
            </p:cNvPr>
            <p:cNvCxnSpPr>
              <a:cxnSpLocks/>
              <a:stCxn id="8" idx="3"/>
              <a:endCxn id="12" idx="2"/>
            </p:cNvCxnSpPr>
            <p:nvPr/>
          </p:nvCxnSpPr>
          <p:spPr>
            <a:xfrm rot="16200000" flipH="1">
              <a:off x="4196966" y="90692"/>
              <a:ext cx="1755657" cy="65565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CEBD461-7792-4368-A705-217461FED38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V="1">
              <a:off x="8943440" y="2826275"/>
              <a:ext cx="0" cy="839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8B744E-07EE-4841-856C-D5F34F5AE747}"/>
                </a:ext>
              </a:extLst>
            </p:cNvPr>
            <p:cNvSpPr txBox="1"/>
            <p:nvPr/>
          </p:nvSpPr>
          <p:spPr>
            <a:xfrm>
              <a:off x="2173626" y="315712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直接控制指令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19B5C85-4B40-45BA-9D8C-328EB6335D22}"/>
                </a:ext>
              </a:extLst>
            </p:cNvPr>
            <p:cNvCxnSpPr>
              <a:stCxn id="8" idx="5"/>
              <a:endCxn id="9" idx="2"/>
            </p:cNvCxnSpPr>
            <p:nvPr/>
          </p:nvCxnSpPr>
          <p:spPr>
            <a:xfrm flipV="1">
              <a:off x="2631416" y="2412962"/>
              <a:ext cx="2942749" cy="7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AA6DFB1-8935-4D54-BC9C-F1D66B98B477}"/>
                </a:ext>
              </a:extLst>
            </p:cNvPr>
            <p:cNvSpPr txBox="1"/>
            <p:nvPr/>
          </p:nvSpPr>
          <p:spPr>
            <a:xfrm>
              <a:off x="4357722" y="1799642"/>
              <a:ext cx="1417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内部请求目的楼层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5AE7677-9C23-41C4-BACD-EDDCBE66D46D}"/>
                </a:ext>
              </a:extLst>
            </p:cNvPr>
            <p:cNvSpPr txBox="1"/>
            <p:nvPr/>
          </p:nvSpPr>
          <p:spPr>
            <a:xfrm>
              <a:off x="3477512" y="2421820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外部按钮请求楼层与上下信号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1D6C4DA-AFFD-4DC6-82E2-4C23A9940D91}"/>
                </a:ext>
              </a:extLst>
            </p:cNvPr>
            <p:cNvSpPr txBox="1"/>
            <p:nvPr/>
          </p:nvSpPr>
          <p:spPr>
            <a:xfrm>
              <a:off x="6889275" y="2173984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首目的楼层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5806185-D4AC-4E26-8A4D-583C943FE7D4}"/>
                </a:ext>
              </a:extLst>
            </p:cNvPr>
            <p:cNvSpPr txBox="1"/>
            <p:nvPr/>
          </p:nvSpPr>
          <p:spPr>
            <a:xfrm>
              <a:off x="1773516" y="394257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触发信号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245229C-5E95-44D8-B0D7-E5440F27BAFD}"/>
                </a:ext>
              </a:extLst>
            </p:cNvPr>
            <p:cNvSpPr txBox="1"/>
            <p:nvPr/>
          </p:nvSpPr>
          <p:spPr>
            <a:xfrm>
              <a:off x="8943635" y="328489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超重信号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948FD2-EAD7-4F46-B2EC-97066E40B405}"/>
                </a:ext>
              </a:extLst>
            </p:cNvPr>
            <p:cNvCxnSpPr>
              <a:cxnSpLocks/>
              <a:stCxn id="9" idx="0"/>
              <a:endCxn id="65" idx="2"/>
            </p:cNvCxnSpPr>
            <p:nvPr/>
          </p:nvCxnSpPr>
          <p:spPr>
            <a:xfrm flipV="1">
              <a:off x="6164530" y="1197193"/>
              <a:ext cx="1536325" cy="63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B16D66-73DF-451F-BE73-8DF06D876119}"/>
                </a:ext>
              </a:extLst>
            </p:cNvPr>
            <p:cNvSpPr txBox="1"/>
            <p:nvPr/>
          </p:nvSpPr>
          <p:spPr>
            <a:xfrm>
              <a:off x="7146857" y="92019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运行历史记录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088ACCE-D34E-4411-A1B0-B45779F51508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2173626" y="5296727"/>
              <a:ext cx="9028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41C2C99-D577-460F-8794-7CB09617B87C}"/>
                </a:ext>
              </a:extLst>
            </p:cNvPr>
            <p:cNvSpPr txBox="1"/>
            <p:nvPr/>
          </p:nvSpPr>
          <p:spPr>
            <a:xfrm>
              <a:off x="1831197" y="353456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电梯内外部命令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C27022B-0469-4B71-A19E-F47EBCBD3B4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279997" y="962821"/>
              <a:ext cx="516517" cy="70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D0CC924-CFA2-4F7E-8347-ECE9992C26C0}"/>
                </a:ext>
              </a:extLst>
            </p:cNvPr>
            <p:cNvSpPr txBox="1"/>
            <p:nvPr/>
          </p:nvSpPr>
          <p:spPr>
            <a:xfrm>
              <a:off x="622138" y="71152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自检系统命令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69B8239-2BAE-4095-BBCB-ADB107B8DEFB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9116354" y="2312483"/>
              <a:ext cx="933168" cy="1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9E9BD5-0463-43EE-85FF-94F95D1D731D}"/>
                </a:ext>
              </a:extLst>
            </p:cNvPr>
            <p:cNvSpPr txBox="1"/>
            <p:nvPr/>
          </p:nvSpPr>
          <p:spPr>
            <a:xfrm>
              <a:off x="9820172" y="19846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控制信号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036BFE4-63E0-4BE8-85D7-DD6D872EE389}"/>
                </a:ext>
              </a:extLst>
            </p:cNvPr>
            <p:cNvSpPr txBox="1"/>
            <p:nvPr/>
          </p:nvSpPr>
          <p:spPr>
            <a:xfrm>
              <a:off x="3475485" y="948119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历史数据库查询指令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401700E-2283-4AAF-AD60-0D43506FD78D}"/>
                </a:ext>
              </a:extLst>
            </p:cNvPr>
            <p:cNvSpPr txBox="1"/>
            <p:nvPr/>
          </p:nvSpPr>
          <p:spPr>
            <a:xfrm>
              <a:off x="222029" y="142782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管理员命令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020D5C8-9639-4232-AE1D-30B031818C4F}"/>
                </a:ext>
              </a:extLst>
            </p:cNvPr>
            <p:cNvCxnSpPr>
              <a:stCxn id="109" idx="2"/>
              <a:endCxn id="8" idx="2"/>
            </p:cNvCxnSpPr>
            <p:nvPr/>
          </p:nvCxnSpPr>
          <p:spPr>
            <a:xfrm>
              <a:off x="699083" y="1704826"/>
              <a:ext cx="924517" cy="375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91D515-9B63-4B72-BEE8-90AEBB8EE4D3}"/>
              </a:ext>
            </a:extLst>
          </p:cNvPr>
          <p:cNvSpPr txBox="1"/>
          <p:nvPr/>
        </p:nvSpPr>
        <p:spPr>
          <a:xfrm>
            <a:off x="11137692" y="631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DA2969-AC98-4938-AC86-62D8A8DD3B7B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9006D-6CBA-4BB2-AC6A-47E5FB1E4C45}"/>
              </a:ext>
            </a:extLst>
          </p:cNvPr>
          <p:cNvSpPr/>
          <p:nvPr/>
        </p:nvSpPr>
        <p:spPr>
          <a:xfrm>
            <a:off x="2791919" y="191602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读用户命令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00A547-D73F-45A8-B6D9-BB47A85BE710}"/>
              </a:ext>
            </a:extLst>
          </p:cNvPr>
          <p:cNvSpPr/>
          <p:nvPr/>
        </p:nvSpPr>
        <p:spPr>
          <a:xfrm>
            <a:off x="5773712" y="192123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C6B213-4619-45A9-A456-A3435882D228}"/>
              </a:ext>
            </a:extLst>
          </p:cNvPr>
          <p:cNvSpPr/>
          <p:nvPr/>
        </p:nvSpPr>
        <p:spPr>
          <a:xfrm>
            <a:off x="4278443" y="357367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17F740-E52E-4113-A4D3-FC3EC4E370D9}"/>
              </a:ext>
            </a:extLst>
          </p:cNvPr>
          <p:cNvSpPr/>
          <p:nvPr/>
        </p:nvSpPr>
        <p:spPr>
          <a:xfrm>
            <a:off x="6877235" y="357367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0D7D99-F460-4DC1-B7F0-A85B5468D2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36777" y="1169620"/>
            <a:ext cx="1495269" cy="74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BBEB00-4A9A-472F-84F9-59B6A76FF63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132046" y="1169620"/>
            <a:ext cx="1486524" cy="75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DC7879-302C-4E27-9ECA-9251E1C6CB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123301" y="2431292"/>
            <a:ext cx="1495269" cy="114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B608ECD-B51B-471E-A91E-26B67047CAE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618570" y="2431292"/>
            <a:ext cx="1103523" cy="114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420F4A-2D2B-4FA9-8D1C-88480B9962ED}"/>
              </a:ext>
            </a:extLst>
          </p:cNvPr>
          <p:cNvSpPr/>
          <p:nvPr/>
        </p:nvSpPr>
        <p:spPr>
          <a:xfrm>
            <a:off x="4287188" y="544030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信息显示执行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268A3-1A01-4589-AE50-AAF0D352D6AC}"/>
              </a:ext>
            </a:extLst>
          </p:cNvPr>
          <p:cNvSpPr/>
          <p:nvPr/>
        </p:nvSpPr>
        <p:spPr>
          <a:xfrm>
            <a:off x="2059116" y="1418074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信息显示输入模块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90044-8996-4C0B-A541-7C5BF3F8BFAA}"/>
              </a:ext>
            </a:extLst>
          </p:cNvPr>
          <p:cNvSpPr/>
          <p:nvPr/>
        </p:nvSpPr>
        <p:spPr>
          <a:xfrm>
            <a:off x="1214258" y="2498517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接受命令反馈信息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962EE-108A-47CA-8190-E2A509AF7407}"/>
              </a:ext>
            </a:extLst>
          </p:cNvPr>
          <p:cNvSpPr/>
          <p:nvPr/>
        </p:nvSpPr>
        <p:spPr>
          <a:xfrm>
            <a:off x="2978634" y="2498516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接受电梯状态信息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76B1E1-5795-4EA1-A0C2-948DFB9637EE}"/>
              </a:ext>
            </a:extLst>
          </p:cNvPr>
          <p:cNvSpPr/>
          <p:nvPr/>
        </p:nvSpPr>
        <p:spPr>
          <a:xfrm>
            <a:off x="4631938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外部信息显示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297D5E-4812-4754-BC08-23FE51F8423C}"/>
              </a:ext>
            </a:extLst>
          </p:cNvPr>
          <p:cNvSpPr/>
          <p:nvPr/>
        </p:nvSpPr>
        <p:spPr>
          <a:xfrm>
            <a:off x="8568634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内部信息显示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015EA-1A98-44E9-A299-DA624395917B}"/>
              </a:ext>
            </a:extLst>
          </p:cNvPr>
          <p:cNvSpPr/>
          <p:nvPr/>
        </p:nvSpPr>
        <p:spPr>
          <a:xfrm>
            <a:off x="7145346" y="1418073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信息显示输出模块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AED845-5ACF-4FA1-8E23-E4BFE7860DF6}"/>
              </a:ext>
            </a:extLst>
          </p:cNvPr>
          <p:cNvSpPr/>
          <p:nvPr/>
        </p:nvSpPr>
        <p:spPr>
          <a:xfrm>
            <a:off x="3586133" y="3922664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当前楼层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DF62A-97CD-4EC6-83FE-ACFA172C8EDF}"/>
              </a:ext>
            </a:extLst>
          </p:cNvPr>
          <p:cNvSpPr/>
          <p:nvPr/>
        </p:nvSpPr>
        <p:spPr>
          <a:xfrm>
            <a:off x="5097568" y="392266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75DCB-5D22-474D-B13F-8D6C486EE573}"/>
              </a:ext>
            </a:extLst>
          </p:cNvPr>
          <p:cNvSpPr/>
          <p:nvPr/>
        </p:nvSpPr>
        <p:spPr>
          <a:xfrm>
            <a:off x="6098335" y="392266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142ED7-FA15-4BC2-AD3A-55BFABD6B862}"/>
              </a:ext>
            </a:extLst>
          </p:cNvPr>
          <p:cNvSpPr/>
          <p:nvPr/>
        </p:nvSpPr>
        <p:spPr>
          <a:xfrm>
            <a:off x="7356351" y="3928005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FB147E-920E-4A4A-AA84-74BA41AADF6A}"/>
              </a:ext>
            </a:extLst>
          </p:cNvPr>
          <p:cNvSpPr/>
          <p:nvPr/>
        </p:nvSpPr>
        <p:spPr>
          <a:xfrm>
            <a:off x="8296631" y="3928006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请求楼层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0D8387-F750-4871-84AB-7FD6F6D06194}"/>
              </a:ext>
            </a:extLst>
          </p:cNvPr>
          <p:cNvSpPr/>
          <p:nvPr/>
        </p:nvSpPr>
        <p:spPr>
          <a:xfrm>
            <a:off x="9816945" y="3928004"/>
            <a:ext cx="70798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108C9E-54D7-45AC-8AFF-6B619B840BC3}"/>
              </a:ext>
            </a:extLst>
          </p:cNvPr>
          <p:cNvSpPr/>
          <p:nvPr/>
        </p:nvSpPr>
        <p:spPr>
          <a:xfrm>
            <a:off x="10826591" y="3928003"/>
            <a:ext cx="1117833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当前楼层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17C572-6D4F-4B6F-A510-E05470345AAC}"/>
              </a:ext>
            </a:extLst>
          </p:cNvPr>
          <p:cNvSpPr/>
          <p:nvPr/>
        </p:nvSpPr>
        <p:spPr>
          <a:xfrm>
            <a:off x="8584081" y="500768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汇总内部信息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F9DC6-0BAD-4943-AFB2-C5B9F50CC835}"/>
              </a:ext>
            </a:extLst>
          </p:cNvPr>
          <p:cNvSpPr/>
          <p:nvPr/>
        </p:nvSpPr>
        <p:spPr>
          <a:xfrm>
            <a:off x="5097568" y="500768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汇总外部信息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023F2E-DD75-4430-A866-266185B96E1A}"/>
              </a:ext>
            </a:extLst>
          </p:cNvPr>
          <p:cNvSpPr/>
          <p:nvPr/>
        </p:nvSpPr>
        <p:spPr>
          <a:xfrm>
            <a:off x="6621754" y="603714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AF9006-D313-47F7-B858-F28235BF9A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68441" y="1054083"/>
            <a:ext cx="2463605" cy="36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65929C-EC7D-46EF-909B-597A74F6971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132046" y="1054083"/>
            <a:ext cx="2622625" cy="36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98788C-163D-4CB5-BF4C-7F1F3C1D022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23583" y="1928127"/>
            <a:ext cx="844858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CB109E-2DBF-4D2E-8A55-36BA14E17FB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68441" y="1928127"/>
            <a:ext cx="919518" cy="57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7EDA003-4D08-4041-BE84-5AF1FB7F8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476796" y="1928126"/>
            <a:ext cx="2277875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5F55DC0-CA70-48F7-9D93-A4EE263D79D8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754671" y="1928126"/>
            <a:ext cx="1658821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89E0390-EAF8-4CA2-B5F8-3A01E5BCE70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195458" y="3008569"/>
            <a:ext cx="1281338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629FEA6-5CD0-41A6-B57E-9DA2FCD1627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451559" y="3008569"/>
            <a:ext cx="25237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4E51C3-D7ED-4509-B9B8-5100467C48DF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476796" y="3008569"/>
            <a:ext cx="975530" cy="9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C1517C-2833-4C0C-AE6F-5FFECA2CEEE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7710342" y="3008569"/>
            <a:ext cx="1703150" cy="91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2779C5C-2CBF-490B-AD42-7B1961BB8BA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8905956" y="3008569"/>
            <a:ext cx="507536" cy="91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5B9C170-66DD-4235-925A-54979D882EB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413492" y="3008569"/>
            <a:ext cx="757444" cy="91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5D8F17-6C9C-4F87-9A02-848B8CDC8ED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9413492" y="3008569"/>
            <a:ext cx="1972016" cy="91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A5C7B0D-92BC-4EE1-A39E-993F26233C44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5451559" y="4432717"/>
            <a:ext cx="490867" cy="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333C1C-3C2C-4D61-A4CA-44E4EBB8333B}"/>
              </a:ext>
            </a:extLst>
          </p:cNvPr>
          <p:cNvCxnSpPr>
            <a:endCxn id="19" idx="0"/>
          </p:cNvCxnSpPr>
          <p:nvPr/>
        </p:nvCxnSpPr>
        <p:spPr>
          <a:xfrm flipH="1">
            <a:off x="5942426" y="4500979"/>
            <a:ext cx="509899" cy="50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E7F1F8C-FCCE-433B-B630-4F90D2B1281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8905956" y="4438059"/>
            <a:ext cx="522983" cy="5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3BF441A-1C16-4AFF-899C-550814D0E466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710342" y="4438058"/>
            <a:ext cx="1718597" cy="56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5AEA512-19BE-4FA7-894B-30032BB8D56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9428939" y="4438057"/>
            <a:ext cx="741997" cy="56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527796B-D72E-4C2F-80CE-6E8B403366A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428939" y="4438056"/>
            <a:ext cx="1956569" cy="56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CA02D31-9B8B-4DCA-87EB-8506C4C9D16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2426" y="5517737"/>
            <a:ext cx="1524186" cy="51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988A748-CE20-48A8-BF53-F301F4D31BF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466612" y="5517736"/>
            <a:ext cx="1962327" cy="51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5495F-CF54-4A5A-93FB-648B9A847C78}"/>
              </a:ext>
            </a:extLst>
          </p:cNvPr>
          <p:cNvSpPr/>
          <p:nvPr/>
        </p:nvSpPr>
        <p:spPr>
          <a:xfrm>
            <a:off x="6027941" y="3173973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49EEC-AE2F-4B5D-B83C-04A5D21EF8BC}"/>
              </a:ext>
            </a:extLst>
          </p:cNvPr>
          <p:cNvSpPr/>
          <p:nvPr/>
        </p:nvSpPr>
        <p:spPr>
          <a:xfrm>
            <a:off x="2229048" y="187728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读控制命令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116F55-98D7-4E61-99C9-1D7AF644AD0E}"/>
              </a:ext>
            </a:extLst>
          </p:cNvPr>
          <p:cNvSpPr/>
          <p:nvPr/>
        </p:nvSpPr>
        <p:spPr>
          <a:xfrm>
            <a:off x="4945615" y="187728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9C7F96-F14C-489E-A58A-180B52CDA86A}"/>
              </a:ext>
            </a:extLst>
          </p:cNvPr>
          <p:cNvSpPr/>
          <p:nvPr/>
        </p:nvSpPr>
        <p:spPr>
          <a:xfrm>
            <a:off x="2974773" y="3173974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E50C3C-1712-4C09-A840-E11FD51A29D9}"/>
              </a:ext>
            </a:extLst>
          </p:cNvPr>
          <p:cNvSpPr/>
          <p:nvPr/>
        </p:nvSpPr>
        <p:spPr>
          <a:xfrm>
            <a:off x="4501357" y="3173974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98803C-5FC6-45BC-9269-1F1E01EDCD80}"/>
              </a:ext>
            </a:extLst>
          </p:cNvPr>
          <p:cNvSpPr/>
          <p:nvPr/>
        </p:nvSpPr>
        <p:spPr>
          <a:xfrm>
            <a:off x="3656499" y="72278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F4B2B0-3791-4E5D-AF8F-FA850ED8B1AE}"/>
              </a:ext>
            </a:extLst>
          </p:cNvPr>
          <p:cNvSpPr/>
          <p:nvPr/>
        </p:nvSpPr>
        <p:spPr>
          <a:xfrm>
            <a:off x="7554525" y="3173973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AB3755-8E7B-43FE-8B91-EF577448AC4A}"/>
              </a:ext>
            </a:extLst>
          </p:cNvPr>
          <p:cNvSpPr/>
          <p:nvPr/>
        </p:nvSpPr>
        <p:spPr>
          <a:xfrm>
            <a:off x="4945615" y="458349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信号汇总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9C81FB-9653-4EE2-B03B-29E42B336100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073906" y="1232842"/>
            <a:ext cx="1427451" cy="64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F9D1EC-585F-4A32-9758-54BA24E9F61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4501357" y="1232842"/>
            <a:ext cx="1289116" cy="64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30E40-2331-42A7-B99E-9BFF91A4C24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542568" y="2387339"/>
            <a:ext cx="2247905" cy="7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DFD467-A8CD-4DDF-8E0B-E09196CF48E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69152" y="2387339"/>
            <a:ext cx="721321" cy="7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E33DAE-8620-4A67-8F5F-D267C02CE14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790473" y="2387339"/>
            <a:ext cx="805263" cy="7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D26255D-2A6C-4A00-9D49-B73618F8E0E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790473" y="2387339"/>
            <a:ext cx="2331847" cy="7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C045A1-9832-45CC-92E2-C08EDA443B7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542568" y="3684027"/>
            <a:ext cx="2247905" cy="8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EEE8415-DB5E-47A2-B7C2-23120D6D1C9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069152" y="3684027"/>
            <a:ext cx="721321" cy="8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3C54B69-DA5A-43DB-AE11-D6F0F2ADD95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790473" y="3684026"/>
            <a:ext cx="805263" cy="89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1E6EA88-145D-44AB-9F10-CCDFDDA3D5C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90473" y="3684026"/>
            <a:ext cx="2331847" cy="89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6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DF5A3A-6A7E-49BF-BBA1-047B5DAB11B7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优先处理执行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B84DF-9AB2-4305-A31C-6EE055D04DA6}"/>
              </a:ext>
            </a:extLst>
          </p:cNvPr>
          <p:cNvSpPr/>
          <p:nvPr/>
        </p:nvSpPr>
        <p:spPr>
          <a:xfrm>
            <a:off x="3019160" y="154881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信息输入模块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9DFDD-2F80-40CA-ACC3-C602863AF6E1}"/>
              </a:ext>
            </a:extLst>
          </p:cNvPr>
          <p:cNvSpPr/>
          <p:nvPr/>
        </p:nvSpPr>
        <p:spPr>
          <a:xfrm>
            <a:off x="19005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CCC47-90B4-4BC1-807D-B25DA1B44704}"/>
              </a:ext>
            </a:extLst>
          </p:cNvPr>
          <p:cNvSpPr/>
          <p:nvPr/>
        </p:nvSpPr>
        <p:spPr>
          <a:xfrm>
            <a:off x="4013460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电梯状态信息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EF2E19-5AF9-4089-B282-992A3AFB7BBA}"/>
              </a:ext>
            </a:extLst>
          </p:cNvPr>
          <p:cNvSpPr/>
          <p:nvPr/>
        </p:nvSpPr>
        <p:spPr>
          <a:xfrm>
            <a:off x="6197367" y="158357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任务比较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690DC-0483-4718-B34C-31CB58DF4D3F}"/>
              </a:ext>
            </a:extLst>
          </p:cNvPr>
          <p:cNvSpPr/>
          <p:nvPr/>
        </p:nvSpPr>
        <p:spPr>
          <a:xfrm>
            <a:off x="6197367" y="2751398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044FFF-9679-47F1-A1C4-A6AAF1EA7F62}"/>
              </a:ext>
            </a:extLst>
          </p:cNvPr>
          <p:cNvSpPr/>
          <p:nvPr/>
        </p:nvSpPr>
        <p:spPr>
          <a:xfrm>
            <a:off x="83812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任务队列更新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3BA833-68AD-485F-AF17-B4DF1A94C875}"/>
              </a:ext>
            </a:extLst>
          </p:cNvPr>
          <p:cNvSpPr/>
          <p:nvPr/>
        </p:nvSpPr>
        <p:spPr>
          <a:xfrm>
            <a:off x="5210466" y="424066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30D6FA-E5FE-4083-9C6C-569F1C52F529}"/>
              </a:ext>
            </a:extLst>
          </p:cNvPr>
          <p:cNvSpPr/>
          <p:nvPr/>
        </p:nvSpPr>
        <p:spPr>
          <a:xfrm>
            <a:off x="7147277" y="424066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E5283E-2A72-4751-B432-198EC14F48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864018" y="1169620"/>
            <a:ext cx="1268028" cy="37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49A01C6-62C0-4F40-B295-E4293D33491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45432" y="2058867"/>
            <a:ext cx="1118586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D2CF09-BF85-4DC2-8444-F4F523B34C8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864018" y="2058867"/>
            <a:ext cx="994300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4F69D80-EE58-4EDF-8668-0DD4E96BD67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132046" y="1169620"/>
            <a:ext cx="1910179" cy="4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2A66F9-75EF-415A-A551-BCDA1BFD86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042225" y="2093626"/>
            <a:ext cx="0" cy="65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12A6CD-AFCC-4744-AFE2-8DB99754E01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55324" y="3261451"/>
            <a:ext cx="986901" cy="9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321ACE-451D-4DAA-8704-AF3B1B2E7AB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042225" y="3261451"/>
            <a:ext cx="949910" cy="9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8AA15AD-040A-4A53-950B-1C328226566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042225" y="2093626"/>
            <a:ext cx="2183907" cy="6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9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851207-7447-44F7-BFC9-FE7EA13FF63C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命令输入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BF32086-2A37-4D2A-B14E-297D0C654405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8DDA5-BE67-4F14-8B92-21AC871A0330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启用命令处理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C164E-F275-4133-A977-20368BF27E59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87D8A-3C3A-4A22-890B-C73C20AAD2CB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680A02-52D1-4DCE-AAB9-BB7FEF4DE280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信号转换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2ECF48-8468-4FE5-80BC-DE5ABB0C99C2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控制信号输出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A0E2A14-5B21-42C1-A16E-D9E34FA92C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5D98195-AE45-4884-A38F-7315E59AF8D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E3515DA-7BA4-4226-A3B1-75C0E065BB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DCC0B4A-1E84-41E5-B676-0AA7765EAC42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DF7CD57-3C61-4477-9719-95E082E319D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F03FB42-F8BF-43D2-8CAD-2A2938E127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16C27AA-6A09-4F14-A0D9-FD6C53AB90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6F79E0E-BC95-4965-8FE6-988F0FA70F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CDBB53-C174-4467-BE9A-CA8B867EB4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2AC1977-BAAB-419F-9ABF-65B20A87E165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是启用命令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212363-6C03-45D9-B0AD-3A39AA5F0AB0}"/>
              </a:ext>
            </a:extLst>
          </p:cNvPr>
          <p:cNvSpPr txBox="1"/>
          <p:nvPr/>
        </p:nvSpPr>
        <p:spPr>
          <a:xfrm>
            <a:off x="4134656" y="28278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是开关门命令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3A0102-7289-43A4-9745-64C119813EA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是请求命令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937AFF-66DD-474F-87C0-1F83339FB3E0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是超重命令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BF971A-868E-4AAB-8BDC-BB312F43AE3D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启用信号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1A49F8-1DDC-43C6-954C-BB1F1B6B9962}"/>
              </a:ext>
            </a:extLst>
          </p:cNvPr>
          <p:cNvSpPr txBox="1"/>
          <p:nvPr/>
        </p:nvSpPr>
        <p:spPr>
          <a:xfrm>
            <a:off x="4101604" y="38738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开关门信号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642DEF-2E04-4476-B3CF-F585F665944C}"/>
              </a:ext>
            </a:extLst>
          </p:cNvPr>
          <p:cNvSpPr txBox="1"/>
          <p:nvPr/>
        </p:nvSpPr>
        <p:spPr>
          <a:xfrm>
            <a:off x="6092662" y="38233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上下行信号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1A61B2-C280-4D57-BE0E-113CD700A10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283432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E93B92-445F-449C-B65C-0D2BCAC33D29}"/>
              </a:ext>
            </a:extLst>
          </p:cNvPr>
          <p:cNvSpPr/>
          <p:nvPr/>
        </p:nvSpPr>
        <p:spPr>
          <a:xfrm>
            <a:off x="4533530" y="480718"/>
            <a:ext cx="1029809" cy="514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9A8F11-C292-452E-8630-D8A751A2E422}"/>
              </a:ext>
            </a:extLst>
          </p:cNvPr>
          <p:cNvSpPr/>
          <p:nvPr/>
        </p:nvSpPr>
        <p:spPr>
          <a:xfrm>
            <a:off x="4000870" y="1282821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获取电梯运行信息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D5562F-4CB9-4AFB-8318-6537E817026C}"/>
              </a:ext>
            </a:extLst>
          </p:cNvPr>
          <p:cNvSpPr/>
          <p:nvPr/>
        </p:nvSpPr>
        <p:spPr>
          <a:xfrm>
            <a:off x="4000870" y="2099567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22BA89-D481-409F-8A35-A8F3B192C493}"/>
              </a:ext>
            </a:extLst>
          </p:cNvPr>
          <p:cNvSpPr/>
          <p:nvPr/>
        </p:nvSpPr>
        <p:spPr>
          <a:xfrm>
            <a:off x="4000870" y="2916313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C5D4CD-803D-4138-9010-27185151A9F4}"/>
              </a:ext>
            </a:extLst>
          </p:cNvPr>
          <p:cNvSpPr/>
          <p:nvPr/>
        </p:nvSpPr>
        <p:spPr>
          <a:xfrm>
            <a:off x="4000870" y="3733059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更新任务队列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EA5770-B4F6-4DB9-8A3C-5353C762804A}"/>
              </a:ext>
            </a:extLst>
          </p:cNvPr>
          <p:cNvSpPr/>
          <p:nvPr/>
        </p:nvSpPr>
        <p:spPr>
          <a:xfrm>
            <a:off x="4000870" y="4549805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任务信息输出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954A9864-0586-4DB5-BC9D-A78E1D93C2F6}"/>
              </a:ext>
            </a:extLst>
          </p:cNvPr>
          <p:cNvSpPr/>
          <p:nvPr/>
        </p:nvSpPr>
        <p:spPr>
          <a:xfrm>
            <a:off x="3756732" y="5370993"/>
            <a:ext cx="2547891" cy="408372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队列为空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C5E98F-B3FE-4E24-9AA2-4F10A764349B}"/>
              </a:ext>
            </a:extLst>
          </p:cNvPr>
          <p:cNvSpPr/>
          <p:nvPr/>
        </p:nvSpPr>
        <p:spPr>
          <a:xfrm>
            <a:off x="4449189" y="6183297"/>
            <a:ext cx="1162975" cy="4083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E6A9BC-BCBE-4F47-81DE-204EEAC70D7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030677" y="5779365"/>
            <a:ext cx="1" cy="40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93430A-7BF1-4825-8B5F-70A5CD20856E}"/>
              </a:ext>
            </a:extLst>
          </p:cNvPr>
          <p:cNvSpPr txBox="1"/>
          <p:nvPr/>
        </p:nvSpPr>
        <p:spPr>
          <a:xfrm>
            <a:off x="5048435" y="58428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253D34-035F-4D91-ABE6-AADB24398A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48435" y="995622"/>
            <a:ext cx="0" cy="2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08D646-4057-4917-A690-417E2552B4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048435" y="1691193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53AEA1-4BF6-4EEF-B71E-2CFFB821FC4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48435" y="2507939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6F5329-E46A-43F6-B7CA-8A260330F04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048435" y="3324685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098549-A526-4597-A7C5-46C85590F6D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048435" y="4141431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4B2C67-D67E-4D19-B875-09FEFDCEDF3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030678" y="4958177"/>
            <a:ext cx="17757" cy="41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F271898-F0A5-4BB1-B070-25C944581232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 flipH="1">
            <a:off x="3756732" y="1487007"/>
            <a:ext cx="244138" cy="4088172"/>
          </a:xfrm>
          <a:prstGeom prst="bentConnector3">
            <a:avLst>
              <a:gd name="adj1" fmla="val -9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C58E7A0-C85E-4F06-BFA4-CCEB5543DABE}"/>
              </a:ext>
            </a:extLst>
          </p:cNvPr>
          <p:cNvSpPr txBox="1"/>
          <p:nvPr/>
        </p:nvSpPr>
        <p:spPr>
          <a:xfrm>
            <a:off x="3587453" y="52981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09425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1C00DB-A07A-4089-A371-093CBFE2421B}"/>
              </a:ext>
            </a:extLst>
          </p:cNvPr>
          <p:cNvSpPr/>
          <p:nvPr/>
        </p:nvSpPr>
        <p:spPr>
          <a:xfrm>
            <a:off x="4749553" y="958790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7325B-CB2B-4422-8180-C32DAF9193F5}"/>
              </a:ext>
            </a:extLst>
          </p:cNvPr>
          <p:cNvSpPr/>
          <p:nvPr/>
        </p:nvSpPr>
        <p:spPr>
          <a:xfrm>
            <a:off x="4616388" y="178441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接受信息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E54DB37-3E4B-498F-A1F8-4E0492394530}"/>
              </a:ext>
            </a:extLst>
          </p:cNvPr>
          <p:cNvSpPr/>
          <p:nvPr/>
        </p:nvSpPr>
        <p:spPr>
          <a:xfrm>
            <a:off x="3666478" y="2601156"/>
            <a:ext cx="3231471" cy="5045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信息类型识别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87CCD-9894-4044-B531-4E0A67F4734E}"/>
              </a:ext>
            </a:extLst>
          </p:cNvPr>
          <p:cNvSpPr/>
          <p:nvPr/>
        </p:nvSpPr>
        <p:spPr>
          <a:xfrm>
            <a:off x="2691413" y="3543672"/>
            <a:ext cx="1658645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530FC-676C-4930-B97F-097D8DF67CCF}"/>
              </a:ext>
            </a:extLst>
          </p:cNvPr>
          <p:cNvSpPr/>
          <p:nvPr/>
        </p:nvSpPr>
        <p:spPr>
          <a:xfrm>
            <a:off x="6501415" y="354367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命令反馈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FAE537-6E16-4851-8BCD-141B5C77CCCF}"/>
              </a:ext>
            </a:extLst>
          </p:cNvPr>
          <p:cNvSpPr/>
          <p:nvPr/>
        </p:nvSpPr>
        <p:spPr>
          <a:xfrm>
            <a:off x="4616388" y="4727363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AF349E-A184-4B0D-B7DF-36123949CDB1}"/>
              </a:ext>
            </a:extLst>
          </p:cNvPr>
          <p:cNvSpPr/>
          <p:nvPr/>
        </p:nvSpPr>
        <p:spPr>
          <a:xfrm>
            <a:off x="4749553" y="5585536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FC8224-F3D0-4945-AF47-38040D2420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2213" y="1376040"/>
            <a:ext cx="4440" cy="40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60CBA8-1A8F-412F-BAC4-6B17B80006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282214" y="2201662"/>
            <a:ext cx="4439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F980597-8B01-4CAB-B398-E928012C3AEC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520736" y="2853430"/>
            <a:ext cx="145742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E01736C-285D-4A55-BFA9-DC2EDE3FB97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897949" y="2853430"/>
            <a:ext cx="273731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54178B0-F152-4A6E-B628-20F4AD5EE0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020474" y="3461183"/>
            <a:ext cx="766441" cy="1765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CAFD7E9-318D-4731-8B8D-782DD949631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845947" y="3401629"/>
            <a:ext cx="766441" cy="1885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584EC5-D940-4947-B1A3-B0E966618BA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282213" y="5144613"/>
            <a:ext cx="4440" cy="44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8F7D2-814E-486A-86DB-C2F3CE4C3FF4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获取命令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1527FDB-6692-4B77-81C7-C9E5CA1FE53E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D2A3E2-7A1B-4481-A2F9-018ABF1C4157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E69F9-05F2-44AD-A611-748AED8EECAF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6337B-A63A-4B20-80BC-0204B365296D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8BFFC9-C24F-447F-AF03-172197654CF3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C07A7D-F890-4EC1-A726-7722349BE9E1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8EA6C3B-D4B6-4935-974C-D6F20DC3DF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56872D-1198-4FAD-B8A5-90CE81C3CC5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6523502-D20F-4B4B-ABC1-1FE6B5CF5F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C0411C2-8CB5-4995-8E5F-E4CCBD4971E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A456417-4ADF-483E-8477-90F60CDB75C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BC0FC3D-C9FE-43CA-A98F-B718A26E0B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6DDEC63-8513-4C84-9620-01D01560AFE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4AC5D7E-D06E-4549-AF0C-18C4494A64F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187ECB-9201-4012-9E51-7BBF740CD8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B92C14-C4B7-4A6A-A188-7404CE5AC6F7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是管理命令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236578-9D6F-4F60-A120-B9C3C3F92797}"/>
              </a:ext>
            </a:extLst>
          </p:cNvPr>
          <p:cNvSpPr txBox="1"/>
          <p:nvPr/>
        </p:nvSpPr>
        <p:spPr>
          <a:xfrm>
            <a:off x="4134656" y="28278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是内部命令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D9ADC3-4705-4ABE-9D64-9705F0D783D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是外部命令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31759-A222-4CB8-87F0-CF3AE59E0765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是体重命令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ED3A75-E52D-44CC-8B93-25AC4FEB120E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操作指令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60C711-E170-4607-B8FA-2587588DF9F0}"/>
              </a:ext>
            </a:extLst>
          </p:cNvPr>
          <p:cNvSpPr txBox="1"/>
          <p:nvPr/>
        </p:nvSpPr>
        <p:spPr>
          <a:xfrm>
            <a:off x="4101604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电梯请求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5B135F-F06C-47EB-B57B-03F1F4FA8EDA}"/>
              </a:ext>
            </a:extLst>
          </p:cNvPr>
          <p:cNvSpPr txBox="1"/>
          <p:nvPr/>
        </p:nvSpPr>
        <p:spPr>
          <a:xfrm>
            <a:off x="6092662" y="38233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楼层请求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66A793-8B25-4DA3-877D-27EBFB7C1C9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警告信号</a:t>
            </a:r>
          </a:p>
        </p:txBody>
      </p:sp>
    </p:spTree>
    <p:extLst>
      <p:ext uri="{BB962C8B-B14F-4D97-AF65-F5344CB8AC3E}">
        <p14:creationId xmlns:p14="http://schemas.microsoft.com/office/powerpoint/2010/main" val="3833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8CBC6-5788-49BD-96BE-3CD29B8D49C4}"/>
              </a:ext>
            </a:extLst>
          </p:cNvPr>
          <p:cNvSpPr/>
          <p:nvPr/>
        </p:nvSpPr>
        <p:spPr>
          <a:xfrm>
            <a:off x="2323476" y="2068643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2B64A-499F-4C93-8B85-F5239A5BF88F}"/>
              </a:ext>
            </a:extLst>
          </p:cNvPr>
          <p:cNvSpPr/>
          <p:nvPr/>
        </p:nvSpPr>
        <p:spPr>
          <a:xfrm>
            <a:off x="4769371" y="3837482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5D339-F2EC-41A9-85CD-4E24C23C6A18}"/>
              </a:ext>
            </a:extLst>
          </p:cNvPr>
          <p:cNvSpPr/>
          <p:nvPr/>
        </p:nvSpPr>
        <p:spPr>
          <a:xfrm>
            <a:off x="5526374" y="1184223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2EEC60-8E5E-4F2A-AC94-1DDF613D4352}"/>
              </a:ext>
            </a:extLst>
          </p:cNvPr>
          <p:cNvSpPr/>
          <p:nvPr/>
        </p:nvSpPr>
        <p:spPr>
          <a:xfrm>
            <a:off x="7827364" y="1184222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6729F6-250C-407F-AD11-5B3C4D67C8DE}"/>
              </a:ext>
            </a:extLst>
          </p:cNvPr>
          <p:cNvSpPr/>
          <p:nvPr/>
        </p:nvSpPr>
        <p:spPr>
          <a:xfrm>
            <a:off x="8277069" y="3615128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电梯负重判断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24FCF0-EB92-44B6-92E5-CEB6895CA5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93102" y="2068643"/>
            <a:ext cx="2633272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6B0A0F-8A55-4E03-AA3D-A8CC90E4FA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3102" y="2953063"/>
            <a:ext cx="1876269" cy="176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8B4A12-23F2-4874-AD06-DB10D53E273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893102" y="2953063"/>
            <a:ext cx="5383967" cy="15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C2BC3E-6306-4739-9AFA-B06FD0F327D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12177" y="2953061"/>
            <a:ext cx="449705" cy="6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2C838B-C8F0-4CD8-B03F-BC2FFE893EBC}"/>
              </a:ext>
            </a:extLst>
          </p:cNvPr>
          <p:cNvCxnSpPr>
            <a:stCxn id="6" idx="0"/>
          </p:cNvCxnSpPr>
          <p:nvPr/>
        </p:nvCxnSpPr>
        <p:spPr>
          <a:xfrm flipV="1">
            <a:off x="5811187" y="410979"/>
            <a:ext cx="0" cy="77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0127D3-128B-429A-A872-6735DA909591}"/>
              </a:ext>
            </a:extLst>
          </p:cNvPr>
          <p:cNvCxnSpPr>
            <a:endCxn id="7" idx="1"/>
          </p:cNvCxnSpPr>
          <p:nvPr/>
        </p:nvCxnSpPr>
        <p:spPr>
          <a:xfrm>
            <a:off x="6096000" y="1948721"/>
            <a:ext cx="1731364" cy="11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8D6D40-504D-4C24-A21C-4570135D9DCE}"/>
              </a:ext>
            </a:extLst>
          </p:cNvPr>
          <p:cNvCxnSpPr>
            <a:stCxn id="7" idx="3"/>
          </p:cNvCxnSpPr>
          <p:nvPr/>
        </p:nvCxnSpPr>
        <p:spPr>
          <a:xfrm flipV="1">
            <a:off x="8396990" y="2068641"/>
            <a:ext cx="1586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ADB3F8F-288B-4558-99A8-F2CC8673EF37}"/>
              </a:ext>
            </a:extLst>
          </p:cNvPr>
          <p:cNvCxnSpPr>
            <a:stCxn id="5" idx="3"/>
          </p:cNvCxnSpPr>
          <p:nvPr/>
        </p:nvCxnSpPr>
        <p:spPr>
          <a:xfrm flipV="1">
            <a:off x="5338997" y="4721900"/>
            <a:ext cx="11817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3B87F0-C77F-45CE-B783-08574E830621}"/>
              </a:ext>
            </a:extLst>
          </p:cNvPr>
          <p:cNvCxnSpPr>
            <a:stCxn id="4" idx="2"/>
          </p:cNvCxnSpPr>
          <p:nvPr/>
        </p:nvCxnSpPr>
        <p:spPr>
          <a:xfrm>
            <a:off x="2608289" y="3837482"/>
            <a:ext cx="0" cy="12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3AF73-3974-4823-A6E2-E8FF8DA10802}"/>
              </a:ext>
            </a:extLst>
          </p:cNvPr>
          <p:cNvCxnSpPr>
            <a:endCxn id="4" idx="1"/>
          </p:cNvCxnSpPr>
          <p:nvPr/>
        </p:nvCxnSpPr>
        <p:spPr>
          <a:xfrm>
            <a:off x="929390" y="2953061"/>
            <a:ext cx="13940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9B1BDC3-0E63-4568-B0C6-38DB7D6AA5FC}"/>
              </a:ext>
            </a:extLst>
          </p:cNvPr>
          <p:cNvCxnSpPr>
            <a:endCxn id="4" idx="1"/>
          </p:cNvCxnSpPr>
          <p:nvPr/>
        </p:nvCxnSpPr>
        <p:spPr>
          <a:xfrm>
            <a:off x="903158" y="1948721"/>
            <a:ext cx="1420318" cy="10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ABC5F68-22C3-495E-B1FE-B87CD320A87F}"/>
              </a:ext>
            </a:extLst>
          </p:cNvPr>
          <p:cNvSpPr txBox="1"/>
          <p:nvPr/>
        </p:nvSpPr>
        <p:spPr>
          <a:xfrm>
            <a:off x="177226" y="16993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用户命令信息输入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E1BE92-FF31-416C-8D43-B5234108D33C}"/>
              </a:ext>
            </a:extLst>
          </p:cNvPr>
          <p:cNvSpPr txBox="1"/>
          <p:nvPr/>
        </p:nvSpPr>
        <p:spPr>
          <a:xfrm>
            <a:off x="116853" y="31254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管理员命令信息输入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C8E132-2C25-4780-86F3-A1651FE47CF1}"/>
              </a:ext>
            </a:extLst>
          </p:cNvPr>
          <p:cNvSpPr txBox="1"/>
          <p:nvPr/>
        </p:nvSpPr>
        <p:spPr>
          <a:xfrm>
            <a:off x="3410741" y="208156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楼层请求信息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ADAD4C-B91E-4C53-A2F4-95C9C1D2ADF4}"/>
              </a:ext>
            </a:extLst>
          </p:cNvPr>
          <p:cNvSpPr txBox="1"/>
          <p:nvPr/>
        </p:nvSpPr>
        <p:spPr>
          <a:xfrm>
            <a:off x="3692962" y="302594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电梯负载信息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3BB776-BB7E-4FB1-BB1E-0CD7F567FFBC}"/>
              </a:ext>
            </a:extLst>
          </p:cNvPr>
          <p:cNvSpPr txBox="1"/>
          <p:nvPr/>
        </p:nvSpPr>
        <p:spPr>
          <a:xfrm>
            <a:off x="3011958" y="405672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命令反馈信息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752CB1-8BB8-40BC-ACDE-F992A68BDEB2}"/>
              </a:ext>
            </a:extLst>
          </p:cNvPr>
          <p:cNvSpPr txBox="1"/>
          <p:nvPr/>
        </p:nvSpPr>
        <p:spPr>
          <a:xfrm>
            <a:off x="5722496" y="48170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电梯状态信息输入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C2D07B5-5BB3-46F0-91D5-380D3F1E09B4}"/>
              </a:ext>
            </a:extLst>
          </p:cNvPr>
          <p:cNvSpPr txBox="1"/>
          <p:nvPr/>
        </p:nvSpPr>
        <p:spPr>
          <a:xfrm>
            <a:off x="1709835" y="51586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运行历史查询命令输出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DB3022-47B6-462E-9B63-C984B565DBE7}"/>
              </a:ext>
            </a:extLst>
          </p:cNvPr>
          <p:cNvSpPr txBox="1"/>
          <p:nvPr/>
        </p:nvSpPr>
        <p:spPr>
          <a:xfrm>
            <a:off x="5907373" y="3726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运行信息输出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C85738-F63A-4CBC-9F07-6A12DB25A64D}"/>
              </a:ext>
            </a:extLst>
          </p:cNvPr>
          <p:cNvSpPr txBox="1"/>
          <p:nvPr/>
        </p:nvSpPr>
        <p:spPr>
          <a:xfrm>
            <a:off x="6188440" y="160530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目的楼层信息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E33167-278D-428B-8DCA-BFDF9A38156E}"/>
              </a:ext>
            </a:extLst>
          </p:cNvPr>
          <p:cNvSpPr txBox="1"/>
          <p:nvPr/>
        </p:nvSpPr>
        <p:spPr>
          <a:xfrm>
            <a:off x="7541780" y="30135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超载信号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78CE190-3465-4C27-8537-C5D15A8BE471}"/>
              </a:ext>
            </a:extLst>
          </p:cNvPr>
          <p:cNvSpPr txBox="1"/>
          <p:nvPr/>
        </p:nvSpPr>
        <p:spPr>
          <a:xfrm>
            <a:off x="8962575" y="17193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电梯控制信号输出</a:t>
            </a:r>
          </a:p>
        </p:txBody>
      </p:sp>
    </p:spTree>
    <p:extLst>
      <p:ext uri="{BB962C8B-B14F-4D97-AF65-F5344CB8AC3E}">
        <p14:creationId xmlns:p14="http://schemas.microsoft.com/office/powerpoint/2010/main" val="274144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83D3B-C2C8-41C9-B6F3-1218B3310AE2}"/>
              </a:ext>
            </a:extLst>
          </p:cNvPr>
          <p:cNvGrpSpPr/>
          <p:nvPr/>
        </p:nvGrpSpPr>
        <p:grpSpPr>
          <a:xfrm>
            <a:off x="2021304" y="655389"/>
            <a:ext cx="9239504" cy="4911225"/>
            <a:chOff x="2021304" y="655389"/>
            <a:chExt cx="9239504" cy="49112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E96BD8D-5436-41FF-B14F-E5EFF60787FF}"/>
                </a:ext>
              </a:extLst>
            </p:cNvPr>
            <p:cNvSpPr/>
            <p:nvPr/>
          </p:nvSpPr>
          <p:spPr>
            <a:xfrm>
              <a:off x="3352800" y="713874"/>
              <a:ext cx="1267326" cy="109086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管理命令处理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D4CC25-D7A1-4D59-BAC0-D1638B10D225}"/>
                </a:ext>
              </a:extLst>
            </p:cNvPr>
            <p:cNvSpPr/>
            <p:nvPr/>
          </p:nvSpPr>
          <p:spPr>
            <a:xfrm>
              <a:off x="3352800" y="1973180"/>
              <a:ext cx="1267326" cy="109086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内部命令处理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08C4CC1-C99F-4609-8F72-5F2A42A1F8CC}"/>
                </a:ext>
              </a:extLst>
            </p:cNvPr>
            <p:cNvSpPr/>
            <p:nvPr/>
          </p:nvSpPr>
          <p:spPr>
            <a:xfrm>
              <a:off x="3352800" y="3332748"/>
              <a:ext cx="1267326" cy="83819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外部命令处理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1519995-D476-4F36-82F7-680F0C52CB29}"/>
                </a:ext>
              </a:extLst>
            </p:cNvPr>
            <p:cNvSpPr/>
            <p:nvPr/>
          </p:nvSpPr>
          <p:spPr>
            <a:xfrm>
              <a:off x="3778472" y="4728415"/>
              <a:ext cx="1267326" cy="83819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体重命令处理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0E4237-02C5-4DAB-8ED2-0DB409DE4E64}"/>
                </a:ext>
              </a:extLst>
            </p:cNvPr>
            <p:cNvCxnSpPr/>
            <p:nvPr/>
          </p:nvCxnSpPr>
          <p:spPr>
            <a:xfrm>
              <a:off x="7026442" y="1379621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2C77D6-7533-4266-BF58-FC7C6E750375}"/>
                </a:ext>
              </a:extLst>
            </p:cNvPr>
            <p:cNvCxnSpPr/>
            <p:nvPr/>
          </p:nvCxnSpPr>
          <p:spPr>
            <a:xfrm>
              <a:off x="7026442" y="1804737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B10073-85A1-4F1D-90E4-405D7148A72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152265" y="1259306"/>
              <a:ext cx="120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DBD0F6-59DA-4B0A-A6D7-A0B09CE5578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152265" y="2518612"/>
              <a:ext cx="120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799F56-9C7F-4439-8A46-5076241F712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021304" y="3677653"/>
              <a:ext cx="1331496" cy="7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865E0DB-DED1-4094-9DB8-1304412B3A80}"/>
                </a:ext>
              </a:extLst>
            </p:cNvPr>
            <p:cNvCxnSpPr>
              <a:cxnSpLocks/>
              <a:stCxn id="8" idx="7"/>
              <a:endCxn id="57" idx="1"/>
            </p:cNvCxnSpPr>
            <p:nvPr/>
          </p:nvCxnSpPr>
          <p:spPr>
            <a:xfrm flipV="1">
              <a:off x="4434530" y="824666"/>
              <a:ext cx="3839637" cy="4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14DAD5F-B92F-4E2C-803A-754996377EBA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4620126" y="1259306"/>
              <a:ext cx="2213810" cy="320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7D907D-6CB7-42D7-B04A-098A6438833E}"/>
                </a:ext>
              </a:extLst>
            </p:cNvPr>
            <p:cNvSpPr txBox="1"/>
            <p:nvPr/>
          </p:nvSpPr>
          <p:spPr>
            <a:xfrm>
              <a:off x="6923401" y="14556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电梯当前状态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09E3BF-C033-4F73-83C0-D6242C641558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493061" y="1640304"/>
              <a:ext cx="1334520" cy="76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364FE4-6D5B-4742-AABC-687FB9927FF7}"/>
                </a:ext>
              </a:extLst>
            </p:cNvPr>
            <p:cNvCxnSpPr>
              <a:cxnSpLocks/>
              <a:stCxn id="9" idx="6"/>
              <a:endCxn id="53" idx="1"/>
            </p:cNvCxnSpPr>
            <p:nvPr/>
          </p:nvCxnSpPr>
          <p:spPr>
            <a:xfrm>
              <a:off x="4620126" y="2518612"/>
              <a:ext cx="2541913" cy="165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C08927E-58FE-4040-AB0F-C0301539BFDA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4434530" y="2904290"/>
              <a:ext cx="2789323" cy="2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EC7B167-C5DB-4B11-A92E-747C8A2C269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4620126" y="3730534"/>
              <a:ext cx="2554580" cy="21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FF492A5-2BC2-46EE-956A-81D10745C7F4}"/>
                </a:ext>
              </a:extLst>
            </p:cNvPr>
            <p:cNvCxnSpPr>
              <a:cxnSpLocks/>
              <a:stCxn id="10" idx="5"/>
              <a:endCxn id="53" idx="1"/>
            </p:cNvCxnSpPr>
            <p:nvPr/>
          </p:nvCxnSpPr>
          <p:spPr>
            <a:xfrm>
              <a:off x="4434530" y="4048196"/>
              <a:ext cx="2727509" cy="12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4138A97-8BD5-4BD3-8CE6-280B79E7E0D0}"/>
                </a:ext>
              </a:extLst>
            </p:cNvPr>
            <p:cNvCxnSpPr>
              <a:cxnSpLocks/>
              <a:stCxn id="11" idx="6"/>
              <a:endCxn id="54" idx="1"/>
            </p:cNvCxnSpPr>
            <p:nvPr/>
          </p:nvCxnSpPr>
          <p:spPr>
            <a:xfrm flipV="1">
              <a:off x="5045798" y="5134562"/>
              <a:ext cx="1980644" cy="12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3604EF4-8833-46BA-93F0-7D8216D4FCFD}"/>
                </a:ext>
              </a:extLst>
            </p:cNvPr>
            <p:cNvSpPr txBox="1"/>
            <p:nvPr/>
          </p:nvSpPr>
          <p:spPr>
            <a:xfrm>
              <a:off x="5334300" y="11428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操作指令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BD3234B-D659-4EB5-80D0-83831E4E3354}"/>
                </a:ext>
              </a:extLst>
            </p:cNvPr>
            <p:cNvSpPr txBox="1"/>
            <p:nvPr/>
          </p:nvSpPr>
          <p:spPr>
            <a:xfrm>
              <a:off x="2228884" y="207979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内部命令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702C27-33E6-4C6C-80DB-5D8D743A8E38}"/>
                </a:ext>
              </a:extLst>
            </p:cNvPr>
            <p:cNvSpPr txBox="1"/>
            <p:nvPr/>
          </p:nvSpPr>
          <p:spPr>
            <a:xfrm>
              <a:off x="2152265" y="33852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外部命令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5044642-50A3-47B4-9EFA-C2831197B740}"/>
                </a:ext>
              </a:extLst>
            </p:cNvPr>
            <p:cNvSpPr txBox="1"/>
            <p:nvPr/>
          </p:nvSpPr>
          <p:spPr>
            <a:xfrm>
              <a:off x="7223853" y="2771052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内部请求的目的楼层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B261E6F-5DAD-49FE-8932-C2A4B54C2661}"/>
                </a:ext>
              </a:extLst>
            </p:cNvPr>
            <p:cNvSpPr txBox="1"/>
            <p:nvPr/>
          </p:nvSpPr>
          <p:spPr>
            <a:xfrm>
              <a:off x="7111642" y="3506208"/>
              <a:ext cx="2255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请求楼层与上下楼信息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B1F384B-262D-4E5B-B723-FCDEE0221E24}"/>
                </a:ext>
              </a:extLst>
            </p:cNvPr>
            <p:cNvSpPr txBox="1"/>
            <p:nvPr/>
          </p:nvSpPr>
          <p:spPr>
            <a:xfrm>
              <a:off x="7162039" y="400390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命令反馈信息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4054416-B085-447A-9F9E-4AD7BCCFCD88}"/>
                </a:ext>
              </a:extLst>
            </p:cNvPr>
            <p:cNvSpPr txBox="1"/>
            <p:nvPr/>
          </p:nvSpPr>
          <p:spPr>
            <a:xfrm>
              <a:off x="7026442" y="49652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触发信号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8200004-C912-48A2-8DF6-B53E290D08DF}"/>
                </a:ext>
              </a:extLst>
            </p:cNvPr>
            <p:cNvSpPr txBox="1"/>
            <p:nvPr/>
          </p:nvSpPr>
          <p:spPr>
            <a:xfrm>
              <a:off x="9825800" y="2160503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当前状态信息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971245C-E6A0-45AF-8F96-2189313574BE}"/>
                </a:ext>
              </a:extLst>
            </p:cNvPr>
            <p:cNvSpPr txBox="1"/>
            <p:nvPr/>
          </p:nvSpPr>
          <p:spPr>
            <a:xfrm>
              <a:off x="2347397" y="94571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管理命令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C5273A1-65C2-4FC1-A89C-ED1C0E8BA14A}"/>
                </a:ext>
              </a:extLst>
            </p:cNvPr>
            <p:cNvSpPr txBox="1"/>
            <p:nvPr/>
          </p:nvSpPr>
          <p:spPr>
            <a:xfrm>
              <a:off x="8274167" y="65538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操作指令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ECBE7D9-DA51-4CCB-8485-95BBAB10641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152265" y="5121609"/>
              <a:ext cx="1626207" cy="2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FC73EE0-2DE9-4402-A046-9A3DA4289DFF}"/>
                </a:ext>
              </a:extLst>
            </p:cNvPr>
            <p:cNvSpPr txBox="1"/>
            <p:nvPr/>
          </p:nvSpPr>
          <p:spPr>
            <a:xfrm>
              <a:off x="2374913" y="47508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自检命令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7C3F1C-EE62-4643-82F8-C2172B963268}"/>
              </a:ext>
            </a:extLst>
          </p:cNvPr>
          <p:cNvGrpSpPr/>
          <p:nvPr/>
        </p:nvGrpSpPr>
        <p:grpSpPr>
          <a:xfrm>
            <a:off x="371237" y="818511"/>
            <a:ext cx="10373267" cy="4980039"/>
            <a:chOff x="371237" y="818511"/>
            <a:chExt cx="10373267" cy="4980039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4094265-EB63-4B18-941E-2C89973863D0}"/>
                </a:ext>
              </a:extLst>
            </p:cNvPr>
            <p:cNvCxnSpPr/>
            <p:nvPr/>
          </p:nvCxnSpPr>
          <p:spPr>
            <a:xfrm>
              <a:off x="1700463" y="4860758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E6F13A7-0F2C-489F-B288-89FD0D04A7A4}"/>
                </a:ext>
              </a:extLst>
            </p:cNvPr>
            <p:cNvCxnSpPr/>
            <p:nvPr/>
          </p:nvCxnSpPr>
          <p:spPr>
            <a:xfrm>
              <a:off x="1700463" y="5285874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FFB779-76E3-4796-9C0E-08E67030FF89}"/>
                </a:ext>
              </a:extLst>
            </p:cNvPr>
            <p:cNvSpPr txBox="1"/>
            <p:nvPr/>
          </p:nvSpPr>
          <p:spPr>
            <a:xfrm>
              <a:off x="1597422" y="49367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电梯当前状态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CF9235-E5F0-44AE-BFDB-67AFA679A565}"/>
                </a:ext>
              </a:extLst>
            </p:cNvPr>
            <p:cNvSpPr/>
            <p:nvPr/>
          </p:nvSpPr>
          <p:spPr>
            <a:xfrm>
              <a:off x="3167082" y="2101516"/>
              <a:ext cx="1363579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与当前任务比较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736EB5-A420-4977-9453-65769C69C33A}"/>
                </a:ext>
              </a:extLst>
            </p:cNvPr>
            <p:cNvSpPr/>
            <p:nvPr/>
          </p:nvSpPr>
          <p:spPr>
            <a:xfrm>
              <a:off x="4808004" y="3655501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到达检测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048BFE2-9FDF-4110-803A-6990E9184334}"/>
                </a:ext>
              </a:extLst>
            </p:cNvPr>
            <p:cNvSpPr/>
            <p:nvPr/>
          </p:nvSpPr>
          <p:spPr>
            <a:xfrm>
              <a:off x="6436278" y="461802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方向检测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79E89B-8F3C-4A3A-ADB9-99FDF4997632}"/>
                </a:ext>
              </a:extLst>
            </p:cNvPr>
            <p:cNvSpPr/>
            <p:nvPr/>
          </p:nvSpPr>
          <p:spPr>
            <a:xfrm>
              <a:off x="6821288" y="2101515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更新目的楼层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841E681-B282-46F3-8369-F16AFD6D24C7}"/>
                </a:ext>
              </a:extLst>
            </p:cNvPr>
            <p:cNvSpPr/>
            <p:nvPr/>
          </p:nvSpPr>
          <p:spPr>
            <a:xfrm>
              <a:off x="5225100" y="96844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更新队列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EA6049C-83FB-4034-B1AC-0B5AA0E8A910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892431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37F951-1D98-4E5D-BDDD-9A58BA1CAF51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1317547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DC964-6C1D-4279-88CA-7903B81E37DF}"/>
                </a:ext>
              </a:extLst>
            </p:cNvPr>
            <p:cNvSpPr txBox="1"/>
            <p:nvPr/>
          </p:nvSpPr>
          <p:spPr>
            <a:xfrm>
              <a:off x="7755357" y="94297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电梯运行目的队列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E67E5A-8D2F-4AF7-AFF5-4F0D22D2E788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>
              <a:off x="2220506" y="2071923"/>
              <a:ext cx="1146268" cy="17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EFE03A6-B9F3-4B73-8419-F6BF3A915844}"/>
                </a:ext>
              </a:extLst>
            </p:cNvPr>
            <p:cNvCxnSpPr>
              <a:cxnSpLocks/>
              <a:stCxn id="59" idx="3"/>
              <a:endCxn id="9" idx="3"/>
            </p:cNvCxnSpPr>
            <p:nvPr/>
          </p:nvCxnSpPr>
          <p:spPr>
            <a:xfrm flipV="1">
              <a:off x="2013113" y="2923084"/>
              <a:ext cx="1353661" cy="41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7E3E93-9A01-4EB8-9DD7-F2B516FDA441}"/>
                </a:ext>
              </a:extLst>
            </p:cNvPr>
            <p:cNvCxnSpPr>
              <a:cxnSpLocks/>
              <a:stCxn id="9" idx="7"/>
              <a:endCxn id="13" idx="2"/>
            </p:cNvCxnSpPr>
            <p:nvPr/>
          </p:nvCxnSpPr>
          <p:spPr>
            <a:xfrm flipV="1">
              <a:off x="4330969" y="1449712"/>
              <a:ext cx="894131" cy="79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2947BC2-185E-49A4-A5BB-BB1D6E209634}"/>
                </a:ext>
              </a:extLst>
            </p:cNvPr>
            <p:cNvCxnSpPr>
              <a:stCxn id="16" idx="1"/>
              <a:endCxn id="13" idx="7"/>
            </p:cNvCxnSpPr>
            <p:nvPr/>
          </p:nvCxnSpPr>
          <p:spPr>
            <a:xfrm flipH="1" flipV="1">
              <a:off x="6187545" y="1109407"/>
              <a:ext cx="1567812" cy="18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634A91-CDB2-4D69-9E79-DFB16F01A70D}"/>
                </a:ext>
              </a:extLst>
            </p:cNvPr>
            <p:cNvCxnSpPr>
              <a:stCxn id="13" idx="5"/>
              <a:endCxn id="16" idx="2"/>
            </p:cNvCxnSpPr>
            <p:nvPr/>
          </p:nvCxnSpPr>
          <p:spPr>
            <a:xfrm flipV="1">
              <a:off x="6187545" y="1312308"/>
              <a:ext cx="2583475" cy="4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EBBD410-52B2-420C-822B-48849E65F6A8}"/>
                </a:ext>
              </a:extLst>
            </p:cNvPr>
            <p:cNvCxnSpPr>
              <a:stCxn id="16" idx="3"/>
              <a:endCxn id="12" idx="6"/>
            </p:cNvCxnSpPr>
            <p:nvPr/>
          </p:nvCxnSpPr>
          <p:spPr>
            <a:xfrm flipH="1">
              <a:off x="7948863" y="1127642"/>
              <a:ext cx="1837819" cy="1455137"/>
            </a:xfrm>
            <a:prstGeom prst="bentConnector3">
              <a:avLst>
                <a:gd name="adj1" fmla="val -12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B559775-426F-4A48-8AC5-C7C656950616}"/>
                </a:ext>
              </a:extLst>
            </p:cNvPr>
            <p:cNvCxnSpPr>
              <a:stCxn id="12" idx="2"/>
              <a:endCxn id="9" idx="6"/>
            </p:cNvCxnSpPr>
            <p:nvPr/>
          </p:nvCxnSpPr>
          <p:spPr>
            <a:xfrm flipH="1">
              <a:off x="4530661" y="2582779"/>
              <a:ext cx="22906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94C3E-544A-4C33-B992-64C12FC5458D}"/>
                </a:ext>
              </a:extLst>
            </p:cNvPr>
            <p:cNvCxnSpPr>
              <a:stCxn id="10" idx="0"/>
              <a:endCxn id="13" idx="4"/>
            </p:cNvCxnSpPr>
            <p:nvPr/>
          </p:nvCxnSpPr>
          <p:spPr>
            <a:xfrm flipV="1">
              <a:off x="5371792" y="1930975"/>
              <a:ext cx="417096" cy="1724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9CAE94F-9F78-45CE-904A-2399B37E2E54}"/>
                </a:ext>
              </a:extLst>
            </p:cNvPr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3195123" y="3323894"/>
              <a:ext cx="800010" cy="2425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9D6C163-AF01-47F7-BCFD-2A0EA4E1144D}"/>
                </a:ext>
              </a:extLst>
            </p:cNvPr>
            <p:cNvCxnSpPr>
              <a:stCxn id="11" idx="4"/>
              <a:endCxn id="6" idx="2"/>
            </p:cNvCxnSpPr>
            <p:nvPr/>
          </p:nvCxnSpPr>
          <p:spPr>
            <a:xfrm rot="5400000" flipH="1">
              <a:off x="4553935" y="3134424"/>
              <a:ext cx="274448" cy="4617814"/>
            </a:xfrm>
            <a:prstGeom prst="bentConnector3">
              <a:avLst>
                <a:gd name="adj1" fmla="val -832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44D9DFE-80C4-4696-B862-2AD1648E2995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167082" y="5099292"/>
              <a:ext cx="3269196" cy="2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420C57A-4AA1-406F-AA4F-FCCA6C113302}"/>
                </a:ext>
              </a:extLst>
            </p:cNvPr>
            <p:cNvCxnSpPr>
              <a:cxnSpLocks/>
              <a:stCxn id="10" idx="6"/>
              <a:endCxn id="65" idx="1"/>
            </p:cNvCxnSpPr>
            <p:nvPr/>
          </p:nvCxnSpPr>
          <p:spPr>
            <a:xfrm>
              <a:off x="5935579" y="4136765"/>
              <a:ext cx="3721768" cy="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B2FF492-D570-489F-A1DC-9C7DC7DC266E}"/>
                </a:ext>
              </a:extLst>
            </p:cNvPr>
            <p:cNvCxnSpPr>
              <a:cxnSpLocks/>
              <a:stCxn id="11" idx="6"/>
              <a:endCxn id="65" idx="1"/>
            </p:cNvCxnSpPr>
            <p:nvPr/>
          </p:nvCxnSpPr>
          <p:spPr>
            <a:xfrm flipV="1">
              <a:off x="7563853" y="4181918"/>
              <a:ext cx="2093494" cy="91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897CF69-DD95-45F8-865A-5448D58D8C92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7000066" y="3064042"/>
              <a:ext cx="385010" cy="155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C755B13-74DF-480C-80AF-A346BE3EF3C6}"/>
                </a:ext>
              </a:extLst>
            </p:cNvPr>
            <p:cNvSpPr txBox="1"/>
            <p:nvPr/>
          </p:nvSpPr>
          <p:spPr>
            <a:xfrm>
              <a:off x="3603274" y="147904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新申请的楼层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5AC9FEC-A8F3-4AD7-907C-CEF98C9BED46}"/>
                </a:ext>
              </a:extLst>
            </p:cNvPr>
            <p:cNvSpPr txBox="1"/>
            <p:nvPr/>
          </p:nvSpPr>
          <p:spPr>
            <a:xfrm>
              <a:off x="594740" y="1918034"/>
              <a:ext cx="162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内部请求目的楼层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E921109-F0A8-4A96-80B3-657A9890F8D4}"/>
                </a:ext>
              </a:extLst>
            </p:cNvPr>
            <p:cNvSpPr txBox="1"/>
            <p:nvPr/>
          </p:nvSpPr>
          <p:spPr>
            <a:xfrm>
              <a:off x="371237" y="3075932"/>
              <a:ext cx="1641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外部请求楼层与上下行信号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95802C3-89D8-40CB-8D23-8CA976D1329D}"/>
                </a:ext>
              </a:extLst>
            </p:cNvPr>
            <p:cNvSpPr txBox="1"/>
            <p:nvPr/>
          </p:nvSpPr>
          <p:spPr>
            <a:xfrm>
              <a:off x="2852309" y="387414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电梯所在楼层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DCBCACE-CFD2-4B14-A794-2C876F71A905}"/>
                </a:ext>
              </a:extLst>
            </p:cNvPr>
            <p:cNvSpPr txBox="1"/>
            <p:nvPr/>
          </p:nvSpPr>
          <p:spPr>
            <a:xfrm>
              <a:off x="3539796" y="47915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运动方向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23286C9-E69E-4AC5-AA69-18153F432872}"/>
                </a:ext>
              </a:extLst>
            </p:cNvPr>
            <p:cNvSpPr txBox="1"/>
            <p:nvPr/>
          </p:nvSpPr>
          <p:spPr>
            <a:xfrm>
              <a:off x="3372307" y="5490773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电梯开始楼层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BEC2E96-BEC0-465F-B521-E6562E41B646}"/>
                </a:ext>
              </a:extLst>
            </p:cNvPr>
            <p:cNvSpPr txBox="1"/>
            <p:nvPr/>
          </p:nvSpPr>
          <p:spPr>
            <a:xfrm>
              <a:off x="5104406" y="2339243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B30307D-DAE7-4FF2-AC1D-E182891E30D7}"/>
                </a:ext>
              </a:extLst>
            </p:cNvPr>
            <p:cNvSpPr txBox="1"/>
            <p:nvPr/>
          </p:nvSpPr>
          <p:spPr>
            <a:xfrm>
              <a:off x="4964206" y="302976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任务完成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C48FE8E-853D-4C64-8FE7-FDEEA79DE7FD}"/>
                </a:ext>
              </a:extLst>
            </p:cNvPr>
            <p:cNvSpPr txBox="1"/>
            <p:nvPr/>
          </p:nvSpPr>
          <p:spPr>
            <a:xfrm>
              <a:off x="9657347" y="4028029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EB6B425-60B3-4076-9A6A-7842E2AB9FD2}"/>
                </a:ext>
              </a:extLst>
            </p:cNvPr>
            <p:cNvSpPr txBox="1"/>
            <p:nvPr/>
          </p:nvSpPr>
          <p:spPr>
            <a:xfrm>
              <a:off x="8760831" y="2281164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F051691-3A0E-47CF-BAE6-EB2A82C2C7A5}"/>
                </a:ext>
              </a:extLst>
            </p:cNvPr>
            <p:cNvSpPr txBox="1"/>
            <p:nvPr/>
          </p:nvSpPr>
          <p:spPr>
            <a:xfrm>
              <a:off x="6299967" y="8185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旧队列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EB81FA-31C4-4D20-AAD4-4A55CA40144A}"/>
                </a:ext>
              </a:extLst>
            </p:cNvPr>
            <p:cNvSpPr txBox="1"/>
            <p:nvPr/>
          </p:nvSpPr>
          <p:spPr>
            <a:xfrm>
              <a:off x="6754134" y="15037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新队列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E7C025-4247-40C6-9467-F77E1F8E65F9}"/>
              </a:ext>
            </a:extLst>
          </p:cNvPr>
          <p:cNvCxnSpPr>
            <a:cxnSpLocks/>
            <a:stCxn id="10" idx="7"/>
            <a:endCxn id="51" idx="1"/>
          </p:cNvCxnSpPr>
          <p:nvPr/>
        </p:nvCxnSpPr>
        <p:spPr>
          <a:xfrm flipV="1">
            <a:off x="5770449" y="3582413"/>
            <a:ext cx="3864228" cy="2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6AA3F02-FDD5-4A58-9BB7-EB514A76B035}"/>
              </a:ext>
            </a:extLst>
          </p:cNvPr>
          <p:cNvSpPr txBox="1"/>
          <p:nvPr/>
        </p:nvSpPr>
        <p:spPr>
          <a:xfrm>
            <a:off x="9634677" y="34285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运行历史记录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 flipV="1">
            <a:off x="2139844" y="1491916"/>
            <a:ext cx="1445567" cy="1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2214939" y="2735180"/>
            <a:ext cx="137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965033" y="2735180"/>
            <a:ext cx="3051503" cy="3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965033" y="3352616"/>
            <a:ext cx="3051503" cy="7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570184" y="1322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645279" y="25505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645279" y="38900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801016" y="520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42EF1E-A749-4003-8E28-20496BCA22D2}"/>
              </a:ext>
            </a:extLst>
          </p:cNvPr>
          <p:cNvSpPr txBox="1"/>
          <p:nvPr/>
        </p:nvSpPr>
        <p:spPr>
          <a:xfrm>
            <a:off x="8115448" y="2989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>
            <a:off x="3006067" y="3939127"/>
            <a:ext cx="1196965" cy="1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772692" y="2948667"/>
            <a:ext cx="2725315" cy="100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772692" y="1483878"/>
            <a:ext cx="2725315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1726550" y="37852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6612825" y="363134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0EE51D-110A-4667-BF96-31F102AF6FA3}"/>
              </a:ext>
            </a:extLst>
          </p:cNvPr>
          <p:cNvSpPr txBox="1"/>
          <p:nvPr/>
        </p:nvSpPr>
        <p:spPr>
          <a:xfrm>
            <a:off x="8498007" y="26408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7FC848-7154-4AF4-A2E6-224F5441CD82}"/>
              </a:ext>
            </a:extLst>
          </p:cNvPr>
          <p:cNvGrpSpPr/>
          <p:nvPr/>
        </p:nvGrpSpPr>
        <p:grpSpPr>
          <a:xfrm>
            <a:off x="1815320" y="1085018"/>
            <a:ext cx="8561359" cy="2526892"/>
            <a:chOff x="1547348" y="1208843"/>
            <a:chExt cx="8561359" cy="252689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BE226F0-6A4A-422A-A495-5174CF3BAAF4}"/>
                </a:ext>
              </a:extLst>
            </p:cNvPr>
            <p:cNvGrpSpPr/>
            <p:nvPr/>
          </p:nvGrpSpPr>
          <p:grpSpPr>
            <a:xfrm>
              <a:off x="1547348" y="1402672"/>
              <a:ext cx="1535998" cy="2333063"/>
              <a:chOff x="1547348" y="1402672"/>
              <a:chExt cx="1535998" cy="233306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1886A20-7FDE-4433-8818-7E735A0BFC79}"/>
                  </a:ext>
                </a:extLst>
              </p:cNvPr>
              <p:cNvGrpSpPr/>
              <p:nvPr/>
            </p:nvGrpSpPr>
            <p:grpSpPr>
              <a:xfrm>
                <a:off x="1882066" y="1402672"/>
                <a:ext cx="821185" cy="1837677"/>
                <a:chOff x="985421" y="1970843"/>
                <a:chExt cx="821185" cy="1837677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20D334C-9642-446A-B4BD-AF3045E0730C}"/>
                    </a:ext>
                  </a:extLst>
                </p:cNvPr>
                <p:cNvSpPr/>
                <p:nvPr/>
              </p:nvSpPr>
              <p:spPr>
                <a:xfrm>
                  <a:off x="1074198" y="1970843"/>
                  <a:ext cx="648070" cy="6747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CA0E2D1F-9F85-4D75-BE21-2400AE755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198" y="2965142"/>
                  <a:ext cx="69245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B8ACBD6-0660-4F5B-B377-2503222F220A}"/>
                    </a:ext>
                  </a:extLst>
                </p:cNvPr>
                <p:cNvCxnSpPr>
                  <a:stCxn id="4" idx="4"/>
                </p:cNvCxnSpPr>
                <p:nvPr/>
              </p:nvCxnSpPr>
              <p:spPr>
                <a:xfrm>
                  <a:off x="1398233" y="2645546"/>
                  <a:ext cx="4439" cy="7834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22ED9AFF-BC92-456E-946E-074AE5AC6E2B}"/>
                    </a:ext>
                  </a:extLst>
                </p:cNvPr>
                <p:cNvCxnSpPr/>
                <p:nvPr/>
              </p:nvCxnSpPr>
              <p:spPr>
                <a:xfrm flipH="1">
                  <a:off x="985421" y="3428999"/>
                  <a:ext cx="408373" cy="3795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B13F2226-7318-4E0D-91C3-1153E37CB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8233" y="3429000"/>
                  <a:ext cx="408373" cy="3795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F392B9-6872-4F96-BCA9-F5A279834DE1}"/>
                  </a:ext>
                </a:extLst>
              </p:cNvPr>
              <p:cNvSpPr txBox="1"/>
              <p:nvPr/>
            </p:nvSpPr>
            <p:spPr>
              <a:xfrm>
                <a:off x="1547348" y="3366403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Administrator</a:t>
                </a:r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6E92AC5-3DF9-4F14-A862-FC3EC7A5A97B}"/>
                </a:ext>
              </a:extLst>
            </p:cNvPr>
            <p:cNvGrpSpPr/>
            <p:nvPr/>
          </p:nvGrpSpPr>
          <p:grpSpPr>
            <a:xfrm>
              <a:off x="2982897" y="1208843"/>
              <a:ext cx="7125810" cy="2342226"/>
              <a:chOff x="2982897" y="1208843"/>
              <a:chExt cx="7125810" cy="2342226"/>
            </a:xfrm>
          </p:grpSpPr>
          <p:sp>
            <p:nvSpPr>
              <p:cNvPr id="20" name="矩形: 剪去对角 19">
                <a:extLst>
                  <a:ext uri="{FF2B5EF4-FFF2-40B4-BE49-F238E27FC236}">
                    <a16:creationId xmlns:a16="http://schemas.microsoft.com/office/drawing/2014/main" id="{3AB45411-F7D6-4867-BAD5-6A7EE1DFC4D5}"/>
                  </a:ext>
                </a:extLst>
              </p:cNvPr>
              <p:cNvSpPr/>
              <p:nvPr/>
            </p:nvSpPr>
            <p:spPr>
              <a:xfrm>
                <a:off x="3755255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登录界面</a:t>
                </a:r>
              </a:p>
            </p:txBody>
          </p:sp>
          <p:sp>
            <p:nvSpPr>
              <p:cNvPr id="21" name="矩形: 剪去对角 20">
                <a:extLst>
                  <a:ext uri="{FF2B5EF4-FFF2-40B4-BE49-F238E27FC236}">
                    <a16:creationId xmlns:a16="http://schemas.microsoft.com/office/drawing/2014/main" id="{F5B44CDE-F9AF-426F-A2E8-F46819FCB0ED}"/>
                  </a:ext>
                </a:extLst>
              </p:cNvPr>
              <p:cNvSpPr/>
              <p:nvPr/>
            </p:nvSpPr>
            <p:spPr>
              <a:xfrm>
                <a:off x="5940642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主界面</a:t>
                </a:r>
              </a:p>
            </p:txBody>
          </p:sp>
          <p:sp>
            <p:nvSpPr>
              <p:cNvPr id="22" name="矩形: 剪去对角 21">
                <a:extLst>
                  <a:ext uri="{FF2B5EF4-FFF2-40B4-BE49-F238E27FC236}">
                    <a16:creationId xmlns:a16="http://schemas.microsoft.com/office/drawing/2014/main" id="{EB13D6C3-CF36-4C77-B0B2-5F1B319BFC07}"/>
                  </a:ext>
                </a:extLst>
              </p:cNvPr>
              <p:cNvSpPr/>
              <p:nvPr/>
            </p:nvSpPr>
            <p:spPr>
              <a:xfrm>
                <a:off x="8408634" y="120884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历史查询界面</a:t>
                </a:r>
              </a:p>
            </p:txBody>
          </p:sp>
          <p:sp>
            <p:nvSpPr>
              <p:cNvPr id="23" name="矩形: 剪去对角 22">
                <a:extLst>
                  <a:ext uri="{FF2B5EF4-FFF2-40B4-BE49-F238E27FC236}">
                    <a16:creationId xmlns:a16="http://schemas.microsoft.com/office/drawing/2014/main" id="{676848AE-6B09-485C-8468-A1D3773C1956}"/>
                  </a:ext>
                </a:extLst>
              </p:cNvPr>
              <p:cNvSpPr/>
              <p:nvPr/>
            </p:nvSpPr>
            <p:spPr>
              <a:xfrm>
                <a:off x="8408633" y="276762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电梯控制界面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6DC6EFAA-4B5C-4268-AA90-4C14E83619B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982897" y="2396971"/>
                <a:ext cx="772358" cy="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B818CDA-028B-40BD-A74B-4B653904CCF8}"/>
                  </a:ext>
                </a:extLst>
              </p:cNvPr>
              <p:cNvCxnSpPr>
                <a:stCxn id="20" idx="0"/>
                <a:endCxn id="21" idx="2"/>
              </p:cNvCxnSpPr>
              <p:nvPr/>
            </p:nvCxnSpPr>
            <p:spPr>
              <a:xfrm>
                <a:off x="5455328" y="2469098"/>
                <a:ext cx="485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78B5A6C-354E-4AD3-8CBD-BD51B0F7E1D2}"/>
                  </a:ext>
                </a:extLst>
              </p:cNvPr>
              <p:cNvCxnSpPr>
                <a:stCxn id="21" idx="0"/>
                <a:endCxn id="22" idx="2"/>
              </p:cNvCxnSpPr>
              <p:nvPr/>
            </p:nvCxnSpPr>
            <p:spPr>
              <a:xfrm flipV="1">
                <a:off x="7640715" y="1600566"/>
                <a:ext cx="767919" cy="868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C7C67401-E94F-4276-A82B-EB8B010C90D0}"/>
                  </a:ext>
                </a:extLst>
              </p:cNvPr>
              <p:cNvCxnSpPr>
                <a:stCxn id="21" idx="0"/>
                <a:endCxn id="23" idx="2"/>
              </p:cNvCxnSpPr>
              <p:nvPr/>
            </p:nvCxnSpPr>
            <p:spPr>
              <a:xfrm>
                <a:off x="7640715" y="2469098"/>
                <a:ext cx="767918" cy="690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8766B28-8E83-4233-B3B8-2DD7504FBA36}"/>
              </a:ext>
            </a:extLst>
          </p:cNvPr>
          <p:cNvGrpSpPr/>
          <p:nvPr/>
        </p:nvGrpSpPr>
        <p:grpSpPr>
          <a:xfrm>
            <a:off x="856938" y="719528"/>
            <a:ext cx="9646753" cy="4085450"/>
            <a:chOff x="856938" y="719528"/>
            <a:chExt cx="9646753" cy="4085450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F449B012-E2B1-4670-ABED-BC9F82645739}"/>
                </a:ext>
              </a:extLst>
            </p:cNvPr>
            <p:cNvSpPr/>
            <p:nvPr/>
          </p:nvSpPr>
          <p:spPr>
            <a:xfrm>
              <a:off x="4422098" y="719528"/>
              <a:ext cx="259329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电梯控制系统</a:t>
              </a:r>
            </a:p>
          </p:txBody>
        </p:sp>
        <p:sp>
          <p:nvSpPr>
            <p:cNvPr id="5" name="矩形: 剪去对角 4">
              <a:extLst>
                <a:ext uri="{FF2B5EF4-FFF2-40B4-BE49-F238E27FC236}">
                  <a16:creationId xmlns:a16="http://schemas.microsoft.com/office/drawing/2014/main" id="{55DA9C34-1804-474E-97AF-E5AB6E2B3DF1}"/>
                </a:ext>
              </a:extLst>
            </p:cNvPr>
            <p:cNvSpPr/>
            <p:nvPr/>
          </p:nvSpPr>
          <p:spPr>
            <a:xfrm>
              <a:off x="1865621" y="2286971"/>
              <a:ext cx="1723870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用户控制</a:t>
              </a:r>
            </a:p>
          </p:txBody>
        </p:sp>
        <p:sp>
          <p:nvSpPr>
            <p:cNvPr id="6" name="矩形: 剪去对角 5">
              <a:extLst>
                <a:ext uri="{FF2B5EF4-FFF2-40B4-BE49-F238E27FC236}">
                  <a16:creationId xmlns:a16="http://schemas.microsoft.com/office/drawing/2014/main" id="{A9E0DBF5-AD07-4B55-AA02-3DB6D075B514}"/>
                </a:ext>
              </a:extLst>
            </p:cNvPr>
            <p:cNvSpPr/>
            <p:nvPr/>
          </p:nvSpPr>
          <p:spPr>
            <a:xfrm>
              <a:off x="856938" y="4112303"/>
              <a:ext cx="926892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楼层按钮</a:t>
              </a:r>
            </a:p>
          </p:txBody>
        </p:sp>
        <p:sp>
          <p:nvSpPr>
            <p:cNvPr id="7" name="矩形: 剪去对角 6">
              <a:extLst>
                <a:ext uri="{FF2B5EF4-FFF2-40B4-BE49-F238E27FC236}">
                  <a16:creationId xmlns:a16="http://schemas.microsoft.com/office/drawing/2014/main" id="{74309EBE-DFD8-44BB-B83D-50E68787E557}"/>
                </a:ext>
              </a:extLst>
            </p:cNvPr>
            <p:cNvSpPr/>
            <p:nvPr/>
          </p:nvSpPr>
          <p:spPr>
            <a:xfrm>
              <a:off x="2011805" y="4114239"/>
              <a:ext cx="1032448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电梯内按钮</a:t>
              </a:r>
            </a:p>
          </p:txBody>
        </p:sp>
        <p:sp>
          <p:nvSpPr>
            <p:cNvPr id="8" name="矩形: 剪去对角 7">
              <a:extLst>
                <a:ext uri="{FF2B5EF4-FFF2-40B4-BE49-F238E27FC236}">
                  <a16:creationId xmlns:a16="http://schemas.microsoft.com/office/drawing/2014/main" id="{C9967197-0D24-4B84-B401-2DC40672F30F}"/>
                </a:ext>
              </a:extLst>
            </p:cNvPr>
            <p:cNvSpPr/>
            <p:nvPr/>
          </p:nvSpPr>
          <p:spPr>
            <a:xfrm>
              <a:off x="3360919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控制面板</a:t>
              </a:r>
            </a:p>
          </p:txBody>
        </p:sp>
        <p:sp>
          <p:nvSpPr>
            <p:cNvPr id="9" name="矩形: 剪去对角 8">
              <a:extLst>
                <a:ext uri="{FF2B5EF4-FFF2-40B4-BE49-F238E27FC236}">
                  <a16:creationId xmlns:a16="http://schemas.microsoft.com/office/drawing/2014/main" id="{09B1720F-584D-4FE5-A332-4A15F2B56ABE}"/>
                </a:ext>
              </a:extLst>
            </p:cNvPr>
            <p:cNvSpPr/>
            <p:nvPr/>
          </p:nvSpPr>
          <p:spPr>
            <a:xfrm>
              <a:off x="4762931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0" name="矩形: 剪去对角 9">
              <a:extLst>
                <a:ext uri="{FF2B5EF4-FFF2-40B4-BE49-F238E27FC236}">
                  <a16:creationId xmlns:a16="http://schemas.microsoft.com/office/drawing/2014/main" id="{73F671AF-4ED8-434E-96AC-4852B198F842}"/>
                </a:ext>
              </a:extLst>
            </p:cNvPr>
            <p:cNvSpPr/>
            <p:nvPr/>
          </p:nvSpPr>
          <p:spPr>
            <a:xfrm>
              <a:off x="5956522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11" name="矩形: 剪去对角 10">
              <a:extLst>
                <a:ext uri="{FF2B5EF4-FFF2-40B4-BE49-F238E27FC236}">
                  <a16:creationId xmlns:a16="http://schemas.microsoft.com/office/drawing/2014/main" id="{981293AF-1F02-4172-80C9-D3F36FE3C853}"/>
                </a:ext>
              </a:extLst>
            </p:cNvPr>
            <p:cNvSpPr/>
            <p:nvPr/>
          </p:nvSpPr>
          <p:spPr>
            <a:xfrm>
              <a:off x="7150113" y="4112300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2" name="矩形: 剪去对角 11">
              <a:extLst>
                <a:ext uri="{FF2B5EF4-FFF2-40B4-BE49-F238E27FC236}">
                  <a16:creationId xmlns:a16="http://schemas.microsoft.com/office/drawing/2014/main" id="{F5838EBA-07EC-438C-AE67-29910A5F27B9}"/>
                </a:ext>
              </a:extLst>
            </p:cNvPr>
            <p:cNvSpPr/>
            <p:nvPr/>
          </p:nvSpPr>
          <p:spPr>
            <a:xfrm>
              <a:off x="9613024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3" name="矩形: 剪去对角 12">
              <a:extLst>
                <a:ext uri="{FF2B5EF4-FFF2-40B4-BE49-F238E27FC236}">
                  <a16:creationId xmlns:a16="http://schemas.microsoft.com/office/drawing/2014/main" id="{5BBBED3A-28FC-4780-A838-8A4699E95382}"/>
                </a:ext>
              </a:extLst>
            </p:cNvPr>
            <p:cNvSpPr/>
            <p:nvPr/>
          </p:nvSpPr>
          <p:spPr>
            <a:xfrm>
              <a:off x="8482511" y="4115431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状态反馈</a:t>
              </a:r>
            </a:p>
          </p:txBody>
        </p:sp>
        <p:sp>
          <p:nvSpPr>
            <p:cNvPr id="14" name="矩形: 剪去对角 13">
              <a:extLst>
                <a:ext uri="{FF2B5EF4-FFF2-40B4-BE49-F238E27FC236}">
                  <a16:creationId xmlns:a16="http://schemas.microsoft.com/office/drawing/2014/main" id="{29555199-587F-48FE-BFDF-4F4301AA35FD}"/>
                </a:ext>
              </a:extLst>
            </p:cNvPr>
            <p:cNvSpPr/>
            <p:nvPr/>
          </p:nvSpPr>
          <p:spPr>
            <a:xfrm>
              <a:off x="5208264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系统控制</a:t>
              </a:r>
            </a:p>
          </p:txBody>
        </p:sp>
        <p:sp>
          <p:nvSpPr>
            <p:cNvPr id="15" name="矩形: 剪去对角 14">
              <a:extLst>
                <a:ext uri="{FF2B5EF4-FFF2-40B4-BE49-F238E27FC236}">
                  <a16:creationId xmlns:a16="http://schemas.microsoft.com/office/drawing/2014/main" id="{0C4F6018-13A0-4AC2-B54A-2A93504AEB3A}"/>
                </a:ext>
              </a:extLst>
            </p:cNvPr>
            <p:cNvSpPr/>
            <p:nvPr/>
          </p:nvSpPr>
          <p:spPr>
            <a:xfrm>
              <a:off x="8482511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运行控制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F68A6BC-685C-4941-A008-9727A6A8EED2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727556" y="1409075"/>
              <a:ext cx="2991192" cy="87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D21E9D4-AF47-4947-AA2C-0E2B6DC2EA53}"/>
                </a:ext>
              </a:extLst>
            </p:cNvPr>
            <p:cNvCxnSpPr>
              <a:stCxn id="4" idx="1"/>
              <a:endCxn id="14" idx="3"/>
            </p:cNvCxnSpPr>
            <p:nvPr/>
          </p:nvCxnSpPr>
          <p:spPr>
            <a:xfrm>
              <a:off x="5718748" y="1409075"/>
              <a:ext cx="140339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EC8B084-1BFD-48A4-8DDB-22744F2BDFE3}"/>
                </a:ext>
              </a:extLst>
            </p:cNvPr>
            <p:cNvCxnSpPr>
              <a:stCxn id="4" idx="1"/>
              <a:endCxn id="15" idx="3"/>
            </p:cNvCxnSpPr>
            <p:nvPr/>
          </p:nvCxnSpPr>
          <p:spPr>
            <a:xfrm>
              <a:off x="5718748" y="1409075"/>
              <a:ext cx="3414586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99CAA-59B6-4A54-9C27-72F5D09A1C7A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1320384" y="2976518"/>
              <a:ext cx="1407172" cy="1135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013E80-BD23-4F99-8968-99DD43536916}"/>
                </a:ext>
              </a:extLst>
            </p:cNvPr>
            <p:cNvCxnSpPr>
              <a:stCxn id="5" idx="1"/>
              <a:endCxn id="7" idx="3"/>
            </p:cNvCxnSpPr>
            <p:nvPr/>
          </p:nvCxnSpPr>
          <p:spPr>
            <a:xfrm flipH="1">
              <a:off x="2528029" y="2976518"/>
              <a:ext cx="199527" cy="1137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50D2216-72C9-4DBE-9CE5-4D25D35B7F82}"/>
                </a:ext>
              </a:extLst>
            </p:cNvPr>
            <p:cNvCxnSpPr>
              <a:stCxn id="5" idx="1"/>
              <a:endCxn id="8" idx="3"/>
            </p:cNvCxnSpPr>
            <p:nvPr/>
          </p:nvCxnSpPr>
          <p:spPr>
            <a:xfrm>
              <a:off x="2727556" y="2976518"/>
              <a:ext cx="1078697" cy="11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C436037-1EB9-4662-93BF-691E3EF47A7F}"/>
                </a:ext>
              </a:extLst>
            </p:cNvPr>
            <p:cNvCxnSpPr>
              <a:stCxn id="14" idx="1"/>
              <a:endCxn id="9" idx="3"/>
            </p:cNvCxnSpPr>
            <p:nvPr/>
          </p:nvCxnSpPr>
          <p:spPr>
            <a:xfrm flipH="1">
              <a:off x="5208265" y="2928659"/>
              <a:ext cx="650822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154A03F-A4A1-4E53-9FCB-D5A8E46FAC3F}"/>
                </a:ext>
              </a:extLst>
            </p:cNvPr>
            <p:cNvCxnSpPr>
              <a:stCxn id="14" idx="1"/>
              <a:endCxn id="10" idx="3"/>
            </p:cNvCxnSpPr>
            <p:nvPr/>
          </p:nvCxnSpPr>
          <p:spPr>
            <a:xfrm>
              <a:off x="5859087" y="2928659"/>
              <a:ext cx="542769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246443A-9186-4F79-926E-CAFE4C5B704D}"/>
                </a:ext>
              </a:extLst>
            </p:cNvPr>
            <p:cNvCxnSpPr>
              <a:stCxn id="14" idx="1"/>
              <a:endCxn id="11" idx="3"/>
            </p:cNvCxnSpPr>
            <p:nvPr/>
          </p:nvCxnSpPr>
          <p:spPr>
            <a:xfrm>
              <a:off x="5859087" y="2928659"/>
              <a:ext cx="1704821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F09320-DC76-40ED-9AFF-6B93599F02EF}"/>
                </a:ext>
              </a:extLst>
            </p:cNvPr>
            <p:cNvCxnSpPr>
              <a:stCxn id="15" idx="1"/>
              <a:endCxn id="13" idx="3"/>
            </p:cNvCxnSpPr>
            <p:nvPr/>
          </p:nvCxnSpPr>
          <p:spPr>
            <a:xfrm flipH="1">
              <a:off x="8896306" y="2928659"/>
              <a:ext cx="237028" cy="1186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749DE33-553A-483D-BE90-2EF36A6A98AA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>
              <a:off x="9133334" y="2928659"/>
              <a:ext cx="925024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2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A64020-C80A-4403-8985-D32CC5E5DA2C}"/>
              </a:ext>
            </a:extLst>
          </p:cNvPr>
          <p:cNvSpPr/>
          <p:nvPr/>
        </p:nvSpPr>
        <p:spPr>
          <a:xfrm>
            <a:off x="2858610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管理员控制台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92E235-91FB-41CB-8531-7DC720515942}"/>
              </a:ext>
            </a:extLst>
          </p:cNvPr>
          <p:cNvSpPr/>
          <p:nvPr/>
        </p:nvSpPr>
        <p:spPr>
          <a:xfrm>
            <a:off x="4853127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外部控制面板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CE9F81-2604-464E-9CD8-E11064DDE976}"/>
              </a:ext>
            </a:extLst>
          </p:cNvPr>
          <p:cNvSpPr/>
          <p:nvPr/>
        </p:nvSpPr>
        <p:spPr>
          <a:xfrm>
            <a:off x="6847644" y="1358284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内部控制面板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356DC0-38F6-4D4C-983D-F29B458A8F57}"/>
              </a:ext>
            </a:extLst>
          </p:cNvPr>
          <p:cNvSpPr/>
          <p:nvPr/>
        </p:nvSpPr>
        <p:spPr>
          <a:xfrm>
            <a:off x="4853127" y="2469473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E4D1-93D9-4730-9CA3-BB3AFDF80EF8}"/>
              </a:ext>
            </a:extLst>
          </p:cNvPr>
          <p:cNvSpPr/>
          <p:nvPr/>
        </p:nvSpPr>
        <p:spPr>
          <a:xfrm>
            <a:off x="2858610" y="4645981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D4494-1C62-4A7D-9F05-21A46C21D5CF}"/>
              </a:ext>
            </a:extLst>
          </p:cNvPr>
          <p:cNvSpPr/>
          <p:nvPr/>
        </p:nvSpPr>
        <p:spPr>
          <a:xfrm>
            <a:off x="2858612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优先选择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CEC8DE-D801-4E59-A7BA-BA453BB63323}"/>
              </a:ext>
            </a:extLst>
          </p:cNvPr>
          <p:cNvSpPr/>
          <p:nvPr/>
        </p:nvSpPr>
        <p:spPr>
          <a:xfrm>
            <a:off x="6847646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4CF28D-4B5C-4C82-A323-5D48509F5C1C}"/>
              </a:ext>
            </a:extLst>
          </p:cNvPr>
          <p:cNvSpPr/>
          <p:nvPr/>
        </p:nvSpPr>
        <p:spPr>
          <a:xfrm>
            <a:off x="6847645" y="4645981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D5CB5-8296-40DB-A6D2-BB2ED2300AB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648723" y="1837678"/>
            <a:ext cx="1994517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D014D3-711A-44CD-BF1F-2B3363E3945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43240" y="1837678"/>
            <a:ext cx="0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0BD720-4EBC-47F4-979F-19209267D8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43240" y="1837678"/>
            <a:ext cx="1994517" cy="63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05EE89-DD25-4E19-9FF2-D72FEAB0FEB3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648723" y="4192480"/>
            <a:ext cx="2" cy="45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2326B5-4975-4B9C-9FF9-D17E3A6293D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648725" y="2948867"/>
            <a:ext cx="1994515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C9F86A-C104-49BD-B5D0-10E0E595F7A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643240" y="2948867"/>
            <a:ext cx="1994519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6AB94C-E74C-40DC-A6EB-77F3E2D3731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37758" y="4192480"/>
            <a:ext cx="1" cy="45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062FDD1-4170-411A-BED8-9495F65864D2}"/>
              </a:ext>
            </a:extLst>
          </p:cNvPr>
          <p:cNvSpPr/>
          <p:nvPr/>
        </p:nvSpPr>
        <p:spPr>
          <a:xfrm>
            <a:off x="381739" y="97655"/>
            <a:ext cx="2183907" cy="34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电梯总体控制图</a:t>
            </a:r>
          </a:p>
        </p:txBody>
      </p:sp>
    </p:spTree>
    <p:extLst>
      <p:ext uri="{BB962C8B-B14F-4D97-AF65-F5344CB8AC3E}">
        <p14:creationId xmlns:p14="http://schemas.microsoft.com/office/powerpoint/2010/main" val="3351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517</Words>
  <Application>Microsoft Office PowerPoint</Application>
  <PresentationFormat>宽屏</PresentationFormat>
  <Paragraphs>204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45</cp:revision>
  <dcterms:created xsi:type="dcterms:W3CDTF">2017-11-05T04:01:21Z</dcterms:created>
  <dcterms:modified xsi:type="dcterms:W3CDTF">2017-12-23T13:40:52Z</dcterms:modified>
</cp:coreProperties>
</file>