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汪圣灵" initials="汪圣灵" lastIdx="1" clrIdx="0">
    <p:extLst>
      <p:ext uri="{19B8F6BF-5375-455C-9EA6-DF929625EA0E}">
        <p15:presenceInfo xmlns:p15="http://schemas.microsoft.com/office/powerpoint/2012/main" userId="d7276f28d8d047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8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19DA2-DF32-47FE-9092-281FB2BC7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3AD6E6-D989-4F1D-8CA7-18471A275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9CC75-9802-4EC2-99CE-020CF459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2E107-8F56-4498-BC1E-8E67594B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49324-E8F6-4677-A4ED-C5E1615B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9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8B8F3-FD81-4933-A9ED-88D40B2C0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7089DE-030E-4FD0-A3A6-B2196508A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80D4D-F0AD-4A65-B9AF-25ADAE29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CE985-C76E-49FB-A08D-CFC750AB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0A453-17E1-410D-A44F-528D8BF3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92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4689BD-53A7-4B08-8199-4B1384F98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5E5B55-5659-4CC8-AD4C-B28A3D027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2BAC7-3C14-4BBC-B7F2-42D96BAA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B9814-364E-475E-9BB5-F3C09933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7D66F-0337-4FEC-B628-04AD8CCE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40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49CE0-33C7-48EF-92BF-B917FD90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5421B-EE63-4034-BF6C-7A0844A5E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CF232-CCF3-42AD-8526-88EB0876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87A13-62FF-4541-8B2B-AA8F8262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2DC53-E875-4D4D-88A1-187FECB8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81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E1FC-8A8D-4B0A-85FE-C394C5DE6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4973AB-86B9-46E8-A680-BC00C0C55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A3ABC-5E9B-4B51-BAC6-B93E1533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294DEC-849C-4808-824F-E6A442E8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B0E6C-B041-4CA2-9EAA-003AEF5E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23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D73B1-F155-463F-BE2C-7824340F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527CF-5887-4833-A0AA-17ADE5180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60AE98-ED70-4869-AAAB-A7C9AD216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8EB3B-91A1-417F-A1A7-0693799E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1C91F4-D0B9-431E-9CB1-C37F1FE4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FEC4D0-43A4-4AFE-AC1B-C69AF12B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47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4AD4A-A464-48C7-8B27-7306B7DF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599558-34B6-42B1-A74D-593328C3F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596142-CB96-4DA7-A016-ACADC051D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F261E8-6567-4221-A271-6A43EF226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CCF32F-80B8-44ED-B143-D2B056878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6563CF-5E10-461C-B1A9-3CA002F0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5176FC-C5B3-4314-8DF8-17F000AD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C9A393-27F6-4EF9-8173-7C2EDA47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55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68ED2-4C72-4966-8634-98E7FDC9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82E034-A780-4A13-A357-32412CBE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B553DA-D37F-4923-AC64-0A12EB5C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33403B-A2D5-41E5-9C56-266B2EDE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5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B0CBE6-6E0B-4672-A569-761EE7DB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4E2EF3-DDAC-495B-BF0A-3B6A8487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805FE5-2CFD-4D00-A163-35FA785E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7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50A1E-B461-40E4-90CF-862DD37F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A0537-0C64-43B5-B150-EBD115D5B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868A24-0715-4E7B-8A07-A54A2B5AB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79748E-B99B-4C05-9CEB-E886C6CA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6AF4EF-C4BE-4F40-B01D-EC7CDEDC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F8FFC8-3D39-4817-8D6A-834E49A6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46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798B3-2A9F-4572-9017-FD0A7FA7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0F572B-B542-48FE-98B2-16EE0FC17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947C91-DB51-4596-A1FC-01A4E27B7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9852D2-6EEE-4791-92A6-6CCB5FAE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48234A-29D5-4D2F-8AE9-0A981F2E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96830F-0377-40DD-9CFA-1E7F0FCF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6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AC28C9-B5D5-468B-B588-F742B432F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768C56-83CD-4A90-9ECC-59A46365E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1D394-00D3-42D6-ABAF-CEE3FFCA5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A54E8-C2C9-4FD9-B8B6-B2C64FB16E40}" type="datetimeFigureOut">
              <a:rPr lang="zh-CN" altLang="en-US" smtClean="0"/>
              <a:t>2017-12-11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2638A-4D1E-458B-8941-95AF83EB8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467F5-7506-4672-953E-93AB590A7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36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D2EA154-85D1-4B55-9E9E-E1C2DD9F7B61}"/>
              </a:ext>
            </a:extLst>
          </p:cNvPr>
          <p:cNvGrpSpPr/>
          <p:nvPr/>
        </p:nvGrpSpPr>
        <p:grpSpPr>
          <a:xfrm>
            <a:off x="222029" y="353456"/>
            <a:ext cx="10398362" cy="5524759"/>
            <a:chOff x="222029" y="353456"/>
            <a:chExt cx="10398362" cy="5524759"/>
          </a:xfrm>
        </p:grpSpPr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AAEB9866-EE04-4323-B4E5-8BCF94A699EA}"/>
                </a:ext>
              </a:extLst>
            </p:cNvPr>
            <p:cNvCxnSpPr>
              <a:stCxn id="8" idx="7"/>
            </p:cNvCxnSpPr>
            <p:nvPr/>
          </p:nvCxnSpPr>
          <p:spPr>
            <a:xfrm flipV="1">
              <a:off x="2631416" y="1225118"/>
              <a:ext cx="1043939" cy="443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4C3BF36-C3AA-4BC4-B82C-9ACEE625B570}"/>
                </a:ext>
              </a:extLst>
            </p:cNvPr>
            <p:cNvSpPr/>
            <p:nvPr/>
          </p:nvSpPr>
          <p:spPr>
            <a:xfrm>
              <a:off x="1623600" y="1498484"/>
              <a:ext cx="1180730" cy="11629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命令处理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EAB6D0D-0CF6-4FAA-9800-6DAD3A146F37}"/>
                </a:ext>
              </a:extLst>
            </p:cNvPr>
            <p:cNvSpPr/>
            <p:nvPr/>
          </p:nvSpPr>
          <p:spPr>
            <a:xfrm>
              <a:off x="5574165" y="1831474"/>
              <a:ext cx="1180730" cy="11629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优先处理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A188538-365E-45D2-B10E-DB04DC5B2387}"/>
                </a:ext>
              </a:extLst>
            </p:cNvPr>
            <p:cNvSpPr/>
            <p:nvPr/>
          </p:nvSpPr>
          <p:spPr>
            <a:xfrm>
              <a:off x="7935624" y="1833614"/>
              <a:ext cx="1180730" cy="11629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电梯控制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BC2F340-FB26-457C-A68F-7B7C246C24A2}"/>
                </a:ext>
              </a:extLst>
            </p:cNvPr>
            <p:cNvSpPr/>
            <p:nvPr/>
          </p:nvSpPr>
          <p:spPr>
            <a:xfrm>
              <a:off x="992896" y="4715240"/>
              <a:ext cx="1180730" cy="11629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信息显示</a:t>
              </a: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3DEF844-19B7-4CCE-84B0-8793FED71502}"/>
                </a:ext>
              </a:extLst>
            </p:cNvPr>
            <p:cNvSpPr/>
            <p:nvPr/>
          </p:nvSpPr>
          <p:spPr>
            <a:xfrm>
              <a:off x="8353075" y="3665314"/>
              <a:ext cx="1180730" cy="11629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报警信号处理</a:t>
              </a:r>
            </a:p>
          </p:txBody>
        </p: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492B1B78-1B8B-4FD4-8FEF-5EA95A25AAF3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rot="5400000">
              <a:off x="1819354" y="1103873"/>
              <a:ext cx="789222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1635E963-DD2C-4A85-8DFE-3EA5CA0BFA24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 flipH="1">
              <a:off x="1583261" y="2079972"/>
              <a:ext cx="40339" cy="2635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888CC0F-A406-4488-8E2A-89A42458B5E0}"/>
                </a:ext>
              </a:extLst>
            </p:cNvPr>
            <p:cNvSpPr txBox="1"/>
            <p:nvPr/>
          </p:nvSpPr>
          <p:spPr>
            <a:xfrm>
              <a:off x="3071914" y="5158227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显示信息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8D4D71A-2033-4DCB-963B-D7D591ED7525}"/>
                </a:ext>
              </a:extLst>
            </p:cNvPr>
            <p:cNvSpPr txBox="1"/>
            <p:nvPr/>
          </p:nvSpPr>
          <p:spPr>
            <a:xfrm>
              <a:off x="589237" y="3181692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命令反馈信息</a:t>
              </a: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BC92A4ED-04A7-4925-BC70-DA787E1E2C28}"/>
                </a:ext>
              </a:extLst>
            </p:cNvPr>
            <p:cNvCxnSpPr>
              <a:cxnSpLocks/>
              <a:stCxn id="8" idx="6"/>
              <a:endCxn id="9" idx="1"/>
            </p:cNvCxnSpPr>
            <p:nvPr/>
          </p:nvCxnSpPr>
          <p:spPr>
            <a:xfrm flipV="1">
              <a:off x="2804330" y="2001788"/>
              <a:ext cx="2942749" cy="78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99877C59-1C28-4412-AEFF-1D454ECCBDBF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6754895" y="2412962"/>
              <a:ext cx="1180729" cy="2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连接符: 肘形 67">
              <a:extLst>
                <a:ext uri="{FF2B5EF4-FFF2-40B4-BE49-F238E27FC236}">
                  <a16:creationId xmlns:a16="http://schemas.microsoft.com/office/drawing/2014/main" id="{8ECB73BE-B0B4-4FE8-9760-0C6882EFF1FC}"/>
                </a:ext>
              </a:extLst>
            </p:cNvPr>
            <p:cNvCxnSpPr>
              <a:cxnSpLocks/>
              <a:stCxn id="8" idx="4"/>
              <a:endCxn id="10" idx="4"/>
            </p:cNvCxnSpPr>
            <p:nvPr/>
          </p:nvCxnSpPr>
          <p:spPr>
            <a:xfrm rot="16200000" flipH="1">
              <a:off x="5202412" y="-326988"/>
              <a:ext cx="335130" cy="6312024"/>
            </a:xfrm>
            <a:prstGeom prst="bentConnector3">
              <a:avLst>
                <a:gd name="adj1" fmla="val 16821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连接符: 肘形 69">
              <a:extLst>
                <a:ext uri="{FF2B5EF4-FFF2-40B4-BE49-F238E27FC236}">
                  <a16:creationId xmlns:a16="http://schemas.microsoft.com/office/drawing/2014/main" id="{A690CD04-033E-4FD4-839E-515241FCCA08}"/>
                </a:ext>
              </a:extLst>
            </p:cNvPr>
            <p:cNvCxnSpPr>
              <a:cxnSpLocks/>
              <a:stCxn id="8" idx="3"/>
              <a:endCxn id="12" idx="2"/>
            </p:cNvCxnSpPr>
            <p:nvPr/>
          </p:nvCxnSpPr>
          <p:spPr>
            <a:xfrm rot="16200000" flipH="1">
              <a:off x="4196966" y="90692"/>
              <a:ext cx="1755657" cy="655656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1CEBD461-7792-4368-A705-217461FED384}"/>
                </a:ext>
              </a:extLst>
            </p:cNvPr>
            <p:cNvCxnSpPr>
              <a:cxnSpLocks/>
              <a:stCxn id="12" idx="0"/>
              <a:endCxn id="10" idx="5"/>
            </p:cNvCxnSpPr>
            <p:nvPr/>
          </p:nvCxnSpPr>
          <p:spPr>
            <a:xfrm flipV="1">
              <a:off x="8943440" y="2826275"/>
              <a:ext cx="0" cy="839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138B744E-07EE-4841-856C-D5F34F5AE747}"/>
                </a:ext>
              </a:extLst>
            </p:cNvPr>
            <p:cNvSpPr txBox="1"/>
            <p:nvPr/>
          </p:nvSpPr>
          <p:spPr>
            <a:xfrm>
              <a:off x="2173626" y="3157125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直接控制指令</a:t>
              </a:r>
            </a:p>
          </p:txBody>
        </p: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A19B5C85-4B40-45BA-9D8C-328EB6335D22}"/>
                </a:ext>
              </a:extLst>
            </p:cNvPr>
            <p:cNvCxnSpPr>
              <a:stCxn id="8" idx="5"/>
              <a:endCxn id="9" idx="2"/>
            </p:cNvCxnSpPr>
            <p:nvPr/>
          </p:nvCxnSpPr>
          <p:spPr>
            <a:xfrm flipV="1">
              <a:off x="2631416" y="2412962"/>
              <a:ext cx="2942749" cy="78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6AA6DFB1-8935-4D54-BC9C-F1D66B98B477}"/>
                </a:ext>
              </a:extLst>
            </p:cNvPr>
            <p:cNvSpPr txBox="1"/>
            <p:nvPr/>
          </p:nvSpPr>
          <p:spPr>
            <a:xfrm>
              <a:off x="4357722" y="1799642"/>
              <a:ext cx="1417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内部请求目的楼层</a:t>
              </a: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A5AE7677-9C23-41C4-BACD-EDDCBE66D46D}"/>
                </a:ext>
              </a:extLst>
            </p:cNvPr>
            <p:cNvSpPr txBox="1"/>
            <p:nvPr/>
          </p:nvSpPr>
          <p:spPr>
            <a:xfrm>
              <a:off x="3477512" y="2421820"/>
              <a:ext cx="2185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外部按钮请求楼层与上下信号</a:t>
              </a: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C1D6C4DA-AFFD-4DC6-82E2-4C23A9940D91}"/>
                </a:ext>
              </a:extLst>
            </p:cNvPr>
            <p:cNvSpPr txBox="1"/>
            <p:nvPr/>
          </p:nvSpPr>
          <p:spPr>
            <a:xfrm>
              <a:off x="6889275" y="2173984"/>
              <a:ext cx="9557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首目的楼层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85806185-D4AC-4E26-8A4D-583C943FE7D4}"/>
                </a:ext>
              </a:extLst>
            </p:cNvPr>
            <p:cNvSpPr txBox="1"/>
            <p:nvPr/>
          </p:nvSpPr>
          <p:spPr>
            <a:xfrm>
              <a:off x="1773516" y="394257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触发信号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3245229C-5E95-44D8-B0D7-E5440F27BAFD}"/>
                </a:ext>
              </a:extLst>
            </p:cNvPr>
            <p:cNvSpPr txBox="1"/>
            <p:nvPr/>
          </p:nvSpPr>
          <p:spPr>
            <a:xfrm>
              <a:off x="8943635" y="3284897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超重信号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67948FD2-EAD7-4F46-B2EC-97066E40B405}"/>
                </a:ext>
              </a:extLst>
            </p:cNvPr>
            <p:cNvCxnSpPr>
              <a:cxnSpLocks/>
              <a:stCxn id="9" idx="0"/>
              <a:endCxn id="65" idx="2"/>
            </p:cNvCxnSpPr>
            <p:nvPr/>
          </p:nvCxnSpPr>
          <p:spPr>
            <a:xfrm flipV="1">
              <a:off x="6164530" y="1197193"/>
              <a:ext cx="1536325" cy="634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FFB16D66-73DF-451F-BE73-8DF06D876119}"/>
                </a:ext>
              </a:extLst>
            </p:cNvPr>
            <p:cNvSpPr txBox="1"/>
            <p:nvPr/>
          </p:nvSpPr>
          <p:spPr>
            <a:xfrm>
              <a:off x="7146857" y="920194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运行历史记录</a:t>
              </a: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3088ACCE-D34E-4411-A1B0-B45779F51508}"/>
                </a:ext>
              </a:extLst>
            </p:cNvPr>
            <p:cNvCxnSpPr>
              <a:stCxn id="11" idx="6"/>
            </p:cNvCxnSpPr>
            <p:nvPr/>
          </p:nvCxnSpPr>
          <p:spPr>
            <a:xfrm flipV="1">
              <a:off x="2173626" y="5296727"/>
              <a:ext cx="90285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C41C2C99-D577-460F-8794-7CB09617B87C}"/>
                </a:ext>
              </a:extLst>
            </p:cNvPr>
            <p:cNvSpPr txBox="1"/>
            <p:nvPr/>
          </p:nvSpPr>
          <p:spPr>
            <a:xfrm>
              <a:off x="1831197" y="353456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电梯内外部命令</a:t>
              </a:r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8C27022B-0469-4B71-A19E-F47EBCBD3B4A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1279997" y="962821"/>
              <a:ext cx="516517" cy="705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BD0CC924-CFA2-4F7E-8347-ECE9992C26C0}"/>
                </a:ext>
              </a:extLst>
            </p:cNvPr>
            <p:cNvSpPr txBox="1"/>
            <p:nvPr/>
          </p:nvSpPr>
          <p:spPr>
            <a:xfrm>
              <a:off x="622138" y="711524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自检系统命令</a:t>
              </a: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369B8239-2BAE-4095-BBCB-ADB107B8DEFB}"/>
                </a:ext>
              </a:extLst>
            </p:cNvPr>
            <p:cNvCxnSpPr>
              <a:stCxn id="10" idx="6"/>
            </p:cNvCxnSpPr>
            <p:nvPr/>
          </p:nvCxnSpPr>
          <p:spPr>
            <a:xfrm flipV="1">
              <a:off x="9116354" y="2312483"/>
              <a:ext cx="933168" cy="102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3C9E9BD5-0463-43EE-85FF-94F95D1D731D}"/>
                </a:ext>
              </a:extLst>
            </p:cNvPr>
            <p:cNvSpPr txBox="1"/>
            <p:nvPr/>
          </p:nvSpPr>
          <p:spPr>
            <a:xfrm>
              <a:off x="9820172" y="198465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控制信号</a:t>
              </a: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2036BFE4-63E0-4BE8-85D7-DD6D872EE389}"/>
                </a:ext>
              </a:extLst>
            </p:cNvPr>
            <p:cNvSpPr txBox="1"/>
            <p:nvPr/>
          </p:nvSpPr>
          <p:spPr>
            <a:xfrm>
              <a:off x="3475485" y="948119"/>
              <a:ext cx="1569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历史数据库查询指令</a:t>
              </a: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8401700E-2283-4AAF-AD60-0D43506FD78D}"/>
                </a:ext>
              </a:extLst>
            </p:cNvPr>
            <p:cNvSpPr txBox="1"/>
            <p:nvPr/>
          </p:nvSpPr>
          <p:spPr>
            <a:xfrm>
              <a:off x="222029" y="1427827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管理员命令</a:t>
              </a:r>
            </a:p>
          </p:txBody>
        </p: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6020D5C8-9639-4232-AE1D-30B031818C4F}"/>
                </a:ext>
              </a:extLst>
            </p:cNvPr>
            <p:cNvCxnSpPr>
              <a:stCxn id="109" idx="2"/>
              <a:endCxn id="8" idx="2"/>
            </p:cNvCxnSpPr>
            <p:nvPr/>
          </p:nvCxnSpPr>
          <p:spPr>
            <a:xfrm>
              <a:off x="699083" y="1704826"/>
              <a:ext cx="924517" cy="375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491D515-9B63-4B72-BEE8-90AEBB8EE4D3}"/>
              </a:ext>
            </a:extLst>
          </p:cNvPr>
          <p:cNvSpPr txBox="1"/>
          <p:nvPr/>
        </p:nvSpPr>
        <p:spPr>
          <a:xfrm>
            <a:off x="11137692" y="63108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98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5420F4A-2D2B-4FA9-8D1C-88480B9962ED}"/>
              </a:ext>
            </a:extLst>
          </p:cNvPr>
          <p:cNvSpPr/>
          <p:nvPr/>
        </p:nvSpPr>
        <p:spPr>
          <a:xfrm>
            <a:off x="4287188" y="544030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信息显示执行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2268A3-1A01-4589-AE50-AAF0D352D6AC}"/>
              </a:ext>
            </a:extLst>
          </p:cNvPr>
          <p:cNvSpPr/>
          <p:nvPr/>
        </p:nvSpPr>
        <p:spPr>
          <a:xfrm>
            <a:off x="2059116" y="1418074"/>
            <a:ext cx="1218649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信息显示输入模块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E90044-8996-4C0B-A541-7C5BF3F8BFAA}"/>
              </a:ext>
            </a:extLst>
          </p:cNvPr>
          <p:cNvSpPr/>
          <p:nvPr/>
        </p:nvSpPr>
        <p:spPr>
          <a:xfrm>
            <a:off x="1214258" y="2498517"/>
            <a:ext cx="1218649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接受命令反馈信息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D962EE-108A-47CA-8190-E2A509AF7407}"/>
              </a:ext>
            </a:extLst>
          </p:cNvPr>
          <p:cNvSpPr/>
          <p:nvPr/>
        </p:nvSpPr>
        <p:spPr>
          <a:xfrm>
            <a:off x="2978634" y="2498516"/>
            <a:ext cx="1218649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接受电梯状态信息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76B1E1-5795-4EA1-A0C2-948DFB9637EE}"/>
              </a:ext>
            </a:extLst>
          </p:cNvPr>
          <p:cNvSpPr/>
          <p:nvPr/>
        </p:nvSpPr>
        <p:spPr>
          <a:xfrm>
            <a:off x="4631938" y="2498516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外部信息显示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297D5E-4812-4754-BC08-23FE51F8423C}"/>
              </a:ext>
            </a:extLst>
          </p:cNvPr>
          <p:cNvSpPr/>
          <p:nvPr/>
        </p:nvSpPr>
        <p:spPr>
          <a:xfrm>
            <a:off x="8568634" y="2498516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内部信息显示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8015EA-1A98-44E9-A299-DA624395917B}"/>
              </a:ext>
            </a:extLst>
          </p:cNvPr>
          <p:cNvSpPr/>
          <p:nvPr/>
        </p:nvSpPr>
        <p:spPr>
          <a:xfrm>
            <a:off x="7145346" y="1418073"/>
            <a:ext cx="1218649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信息显示输出模块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AED845-5ACF-4FA1-8E23-E4BFE7860DF6}"/>
              </a:ext>
            </a:extLst>
          </p:cNvPr>
          <p:cNvSpPr/>
          <p:nvPr/>
        </p:nvSpPr>
        <p:spPr>
          <a:xfrm>
            <a:off x="3586133" y="3922664"/>
            <a:ext cx="1218649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当前楼层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4DF62A-97CD-4EC6-83FE-ACFA172C8EDF}"/>
              </a:ext>
            </a:extLst>
          </p:cNvPr>
          <p:cNvSpPr/>
          <p:nvPr/>
        </p:nvSpPr>
        <p:spPr>
          <a:xfrm>
            <a:off x="5097568" y="3922664"/>
            <a:ext cx="707981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向上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675DCB-5D22-474D-B13F-8D6C486EE573}"/>
              </a:ext>
            </a:extLst>
          </p:cNvPr>
          <p:cNvSpPr/>
          <p:nvPr/>
        </p:nvSpPr>
        <p:spPr>
          <a:xfrm>
            <a:off x="6098335" y="3922664"/>
            <a:ext cx="707981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向下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E142ED7-FA15-4BC2-AD3A-55BFABD6B862}"/>
              </a:ext>
            </a:extLst>
          </p:cNvPr>
          <p:cNvSpPr/>
          <p:nvPr/>
        </p:nvSpPr>
        <p:spPr>
          <a:xfrm>
            <a:off x="7356351" y="3928005"/>
            <a:ext cx="707981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向上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6FB147E-920E-4A4A-AA84-74BA41AADF6A}"/>
              </a:ext>
            </a:extLst>
          </p:cNvPr>
          <p:cNvSpPr/>
          <p:nvPr/>
        </p:nvSpPr>
        <p:spPr>
          <a:xfrm>
            <a:off x="8296631" y="3928006"/>
            <a:ext cx="1218649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请求楼层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F0D8387-F750-4871-84AB-7FD6F6D06194}"/>
              </a:ext>
            </a:extLst>
          </p:cNvPr>
          <p:cNvSpPr/>
          <p:nvPr/>
        </p:nvSpPr>
        <p:spPr>
          <a:xfrm>
            <a:off x="9816945" y="3928004"/>
            <a:ext cx="707981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向下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7108C9E-54D7-45AC-8AFF-6B619B840BC3}"/>
              </a:ext>
            </a:extLst>
          </p:cNvPr>
          <p:cNvSpPr/>
          <p:nvPr/>
        </p:nvSpPr>
        <p:spPr>
          <a:xfrm>
            <a:off x="10826591" y="3928003"/>
            <a:ext cx="1117833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当前楼层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617C572-6D4F-4B6F-A510-E05470345AAC}"/>
              </a:ext>
            </a:extLst>
          </p:cNvPr>
          <p:cNvSpPr/>
          <p:nvPr/>
        </p:nvSpPr>
        <p:spPr>
          <a:xfrm>
            <a:off x="8584081" y="5007683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汇总内部信息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55F9DC6-0BAD-4943-AFB2-C5B9F50CC835}"/>
              </a:ext>
            </a:extLst>
          </p:cNvPr>
          <p:cNvSpPr/>
          <p:nvPr/>
        </p:nvSpPr>
        <p:spPr>
          <a:xfrm>
            <a:off x="5097568" y="5007684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汇总外部信息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5023F2E-DD75-4430-A866-266185B96E1A}"/>
              </a:ext>
            </a:extLst>
          </p:cNvPr>
          <p:cNvSpPr/>
          <p:nvPr/>
        </p:nvSpPr>
        <p:spPr>
          <a:xfrm>
            <a:off x="6621754" y="6037144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显示面板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CAF9006-D313-47F7-B858-F28235BF9A5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668441" y="1054083"/>
            <a:ext cx="2463605" cy="36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465929C-EC7D-46EF-909B-597A74F69715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5132046" y="1054083"/>
            <a:ext cx="2622625" cy="36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B98788C-163D-4CB5-BF4C-7F1F3C1D0224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823583" y="1928127"/>
            <a:ext cx="844858" cy="57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CCB109E-2DBF-4D2E-8A55-36BA14E17FB1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668441" y="1928127"/>
            <a:ext cx="919518" cy="570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7EDA003-4D08-4041-BE84-5AF1FB7F81A1}"/>
              </a:ext>
            </a:extLst>
          </p:cNvPr>
          <p:cNvCxnSpPr>
            <a:stCxn id="10" idx="2"/>
            <a:endCxn id="8" idx="0"/>
          </p:cNvCxnSpPr>
          <p:nvPr/>
        </p:nvCxnSpPr>
        <p:spPr>
          <a:xfrm flipH="1">
            <a:off x="5476796" y="1928126"/>
            <a:ext cx="2277875" cy="57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5F55DC0-CA70-48F7-9D93-A4EE263D79D8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7754671" y="1928126"/>
            <a:ext cx="1658821" cy="57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89E0390-EAF8-4CA2-B5F8-3A01E5BCE70F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4195458" y="3008569"/>
            <a:ext cx="1281338" cy="91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629FEA6-5CD0-41A6-B57E-9DA2FCD16278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5451559" y="3008569"/>
            <a:ext cx="25237" cy="91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64E51C3-D7ED-4509-B9B8-5100467C48DF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5476796" y="3008569"/>
            <a:ext cx="975530" cy="91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9C1517C-2833-4C0C-AE6F-5FFECA2CEEE8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flipH="1">
            <a:off x="7710342" y="3008569"/>
            <a:ext cx="1703150" cy="919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2779C5C-2CBF-490B-AD42-7B1961BB8BA8}"/>
              </a:ext>
            </a:extLst>
          </p:cNvPr>
          <p:cNvCxnSpPr>
            <a:stCxn id="9" idx="2"/>
            <a:endCxn id="15" idx="0"/>
          </p:cNvCxnSpPr>
          <p:nvPr/>
        </p:nvCxnSpPr>
        <p:spPr>
          <a:xfrm flipH="1">
            <a:off x="8905956" y="3008569"/>
            <a:ext cx="507536" cy="919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5B9C170-66DD-4235-925A-54979D882EB2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9413492" y="3008569"/>
            <a:ext cx="757444" cy="919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25D8F17-6C9C-4F87-9A02-848B8CDC8ED4}"/>
              </a:ext>
            </a:extLst>
          </p:cNvPr>
          <p:cNvCxnSpPr>
            <a:stCxn id="9" idx="2"/>
            <a:endCxn id="17" idx="0"/>
          </p:cNvCxnSpPr>
          <p:nvPr/>
        </p:nvCxnSpPr>
        <p:spPr>
          <a:xfrm>
            <a:off x="9413492" y="3008569"/>
            <a:ext cx="1972016" cy="919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3A5C7B0D-92BC-4EE1-A39E-993F26233C44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>
            <a:off x="5451559" y="4432717"/>
            <a:ext cx="490867" cy="57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0333C1C-3C2C-4D61-A4CA-44E4EBB8333B}"/>
              </a:ext>
            </a:extLst>
          </p:cNvPr>
          <p:cNvCxnSpPr>
            <a:endCxn id="19" idx="0"/>
          </p:cNvCxnSpPr>
          <p:nvPr/>
        </p:nvCxnSpPr>
        <p:spPr>
          <a:xfrm flipH="1">
            <a:off x="5942426" y="4500979"/>
            <a:ext cx="509899" cy="506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7E7F1F8C-FCCE-433B-B630-4F90D2B1281E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>
            <a:off x="8905956" y="4438059"/>
            <a:ext cx="522983" cy="569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B3BF441A-1C16-4AFF-899C-550814D0E466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7710342" y="4438058"/>
            <a:ext cx="1718597" cy="569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25AEA512-19BE-4FA7-894B-30032BB8D562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flipH="1">
            <a:off x="9428939" y="4438057"/>
            <a:ext cx="741997" cy="569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7527796B-D72E-4C2F-80CE-6E8B403366AF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428939" y="4438056"/>
            <a:ext cx="1956569" cy="569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CA02D31-9B8B-4DCA-87EB-8506C4C9D169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5942426" y="5517737"/>
            <a:ext cx="1524186" cy="519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A988A748-CE20-48A8-BF53-F301F4D31BFC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7466612" y="5517736"/>
            <a:ext cx="1962327" cy="51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259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525495F-CF54-4A5A-93FB-648B9A847C78}"/>
              </a:ext>
            </a:extLst>
          </p:cNvPr>
          <p:cNvSpPr/>
          <p:nvPr/>
        </p:nvSpPr>
        <p:spPr>
          <a:xfrm>
            <a:off x="6027941" y="3173973"/>
            <a:ext cx="1135589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上下运动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B49EEC-AE2F-4B5D-B83C-04A5D21EF8BC}"/>
              </a:ext>
            </a:extLst>
          </p:cNvPr>
          <p:cNvSpPr/>
          <p:nvPr/>
        </p:nvSpPr>
        <p:spPr>
          <a:xfrm>
            <a:off x="2229048" y="1877287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读控制命令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116F55-98D7-4E61-99C9-1D7AF644AD0E}"/>
              </a:ext>
            </a:extLst>
          </p:cNvPr>
          <p:cNvSpPr/>
          <p:nvPr/>
        </p:nvSpPr>
        <p:spPr>
          <a:xfrm>
            <a:off x="4945615" y="1877286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命令类型识别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9C7F96-F14C-489E-A58A-180B52CDA86A}"/>
              </a:ext>
            </a:extLst>
          </p:cNvPr>
          <p:cNvSpPr/>
          <p:nvPr/>
        </p:nvSpPr>
        <p:spPr>
          <a:xfrm>
            <a:off x="2974773" y="3173974"/>
            <a:ext cx="1135589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E50C3C-1712-4C09-A840-E11FD51A29D9}"/>
              </a:ext>
            </a:extLst>
          </p:cNvPr>
          <p:cNvSpPr/>
          <p:nvPr/>
        </p:nvSpPr>
        <p:spPr>
          <a:xfrm>
            <a:off x="4501357" y="3173974"/>
            <a:ext cx="1135589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开关门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98803C-5FC6-45BC-9269-1F1E01EDCD80}"/>
              </a:ext>
            </a:extLst>
          </p:cNvPr>
          <p:cNvSpPr/>
          <p:nvPr/>
        </p:nvSpPr>
        <p:spPr>
          <a:xfrm>
            <a:off x="3656499" y="722789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命令处理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F4B2B0-3791-4E5D-AF8F-FA850ED8B1AE}"/>
              </a:ext>
            </a:extLst>
          </p:cNvPr>
          <p:cNvSpPr/>
          <p:nvPr/>
        </p:nvSpPr>
        <p:spPr>
          <a:xfrm>
            <a:off x="7554525" y="3173973"/>
            <a:ext cx="1135589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暂停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0AB3755-8E7B-43FE-8B91-EF577448AC4A}"/>
              </a:ext>
            </a:extLst>
          </p:cNvPr>
          <p:cNvSpPr/>
          <p:nvPr/>
        </p:nvSpPr>
        <p:spPr>
          <a:xfrm>
            <a:off x="4945615" y="4583497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信号汇总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39C81FB-9653-4EE2-B03B-29E42B336100}"/>
              </a:ext>
            </a:extLst>
          </p:cNvPr>
          <p:cNvCxnSpPr>
            <a:stCxn id="10" idx="2"/>
            <a:endCxn id="6" idx="0"/>
          </p:cNvCxnSpPr>
          <p:nvPr/>
        </p:nvCxnSpPr>
        <p:spPr>
          <a:xfrm flipH="1">
            <a:off x="3073906" y="1232842"/>
            <a:ext cx="1427451" cy="644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4F9D1EC-585F-4A32-9758-54BA24E9F617}"/>
              </a:ext>
            </a:extLst>
          </p:cNvPr>
          <p:cNvCxnSpPr>
            <a:stCxn id="10" idx="2"/>
            <a:endCxn id="7" idx="0"/>
          </p:cNvCxnSpPr>
          <p:nvPr/>
        </p:nvCxnSpPr>
        <p:spPr>
          <a:xfrm>
            <a:off x="4501357" y="1232842"/>
            <a:ext cx="1289116" cy="644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7430E40-2331-42A7-B99E-9BFF91A4C247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3542568" y="2387339"/>
            <a:ext cx="2247905" cy="786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8DFD467-A8CD-4DDF-8E0B-E09196CF48EC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069152" y="2387339"/>
            <a:ext cx="721321" cy="786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7E33DAE-8620-4A67-8F5F-D267C02CE147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5790473" y="2387339"/>
            <a:ext cx="805263" cy="786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D26255D-2A6C-4A00-9D49-B73618F8E0E2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5790473" y="2387339"/>
            <a:ext cx="2331847" cy="786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3C045A1-9832-45CC-92E2-C08EDA443B7C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3542568" y="3684027"/>
            <a:ext cx="2247905" cy="899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EEE8415-DB5E-47A2-B7C2-23120D6D1C93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5069152" y="3684027"/>
            <a:ext cx="721321" cy="899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E3C54B69-DA5A-43DB-AE11-D6F0F2ADD957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flipH="1">
            <a:off x="5790473" y="3684026"/>
            <a:ext cx="805263" cy="899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1E6EA88-145D-44AB-9F10-CCDFDDA3D5CB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5790473" y="3684026"/>
            <a:ext cx="2331847" cy="899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61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BDF5A3A-6A7E-49BF-BBA1-047B5DAB11B7}"/>
              </a:ext>
            </a:extLst>
          </p:cNvPr>
          <p:cNvSpPr/>
          <p:nvPr/>
        </p:nvSpPr>
        <p:spPr>
          <a:xfrm>
            <a:off x="4287188" y="659567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优先处理执行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FB84DF-9AB2-4305-A31C-6EE055D04DA6}"/>
              </a:ext>
            </a:extLst>
          </p:cNvPr>
          <p:cNvSpPr/>
          <p:nvPr/>
        </p:nvSpPr>
        <p:spPr>
          <a:xfrm>
            <a:off x="3019160" y="1548814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信息输入模块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59DFDD-2F80-40CA-ACC3-C602863AF6E1}"/>
              </a:ext>
            </a:extLst>
          </p:cNvPr>
          <p:cNvSpPr/>
          <p:nvPr/>
        </p:nvSpPr>
        <p:spPr>
          <a:xfrm>
            <a:off x="1900574" y="2747299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请求信息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4CCC47-90B4-4BC1-807D-B25DA1B44704}"/>
              </a:ext>
            </a:extLst>
          </p:cNvPr>
          <p:cNvSpPr/>
          <p:nvPr/>
        </p:nvSpPr>
        <p:spPr>
          <a:xfrm>
            <a:off x="4013460" y="2747299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电梯状态信息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EF2E19-5AF9-4089-B282-992A3AFB7BBA}"/>
              </a:ext>
            </a:extLst>
          </p:cNvPr>
          <p:cNvSpPr/>
          <p:nvPr/>
        </p:nvSpPr>
        <p:spPr>
          <a:xfrm>
            <a:off x="6197367" y="1583573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任务比较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4690DC-0483-4718-B34C-31CB58DF4D3F}"/>
              </a:ext>
            </a:extLst>
          </p:cNvPr>
          <p:cNvSpPr/>
          <p:nvPr/>
        </p:nvSpPr>
        <p:spPr>
          <a:xfrm>
            <a:off x="6197367" y="2751398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任务选择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044FFF-9679-47F1-A1C4-A6AAF1EA7F62}"/>
              </a:ext>
            </a:extLst>
          </p:cNvPr>
          <p:cNvSpPr/>
          <p:nvPr/>
        </p:nvSpPr>
        <p:spPr>
          <a:xfrm>
            <a:off x="8381274" y="2747299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任务队列更新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3BA833-68AD-485F-AF17-B4DF1A94C875}"/>
              </a:ext>
            </a:extLst>
          </p:cNvPr>
          <p:cNvSpPr/>
          <p:nvPr/>
        </p:nvSpPr>
        <p:spPr>
          <a:xfrm>
            <a:off x="5210466" y="4240666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电梯控制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30D6FA-E5FE-4083-9C6C-569F1C52F529}"/>
              </a:ext>
            </a:extLst>
          </p:cNvPr>
          <p:cNvSpPr/>
          <p:nvPr/>
        </p:nvSpPr>
        <p:spPr>
          <a:xfrm>
            <a:off x="7147277" y="4240665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任务信息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7E5283E-2A72-4751-B432-198EC14F481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864018" y="1169620"/>
            <a:ext cx="1268028" cy="379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49A01C6-62C0-4F40-B295-E4293D33491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745432" y="2058867"/>
            <a:ext cx="1118586" cy="68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CD2CF09-BF85-4DC2-8444-F4F523B34C8A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864018" y="2058867"/>
            <a:ext cx="994300" cy="68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4F69D80-EE58-4EDF-8668-0DD4E96BD675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5132046" y="1169620"/>
            <a:ext cx="1910179" cy="413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62A66F9-75EF-415A-A551-BCDA1BFD86C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7042225" y="2093626"/>
            <a:ext cx="0" cy="657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B12A6CD-AFCC-4744-AFE2-8DB99754E016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6055324" y="3261451"/>
            <a:ext cx="986901" cy="979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2321ACE-451D-4DAA-8704-AF3B1B2E7ABB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7042225" y="3261451"/>
            <a:ext cx="949910" cy="979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8AA15AD-040A-4A53-950B-1C3282265666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7042225" y="2093626"/>
            <a:ext cx="2183907" cy="653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395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2851207-7447-44F7-BFC9-FE7EA13FF63C}"/>
              </a:ext>
            </a:extLst>
          </p:cNvPr>
          <p:cNvSpPr/>
          <p:nvPr/>
        </p:nvSpPr>
        <p:spPr>
          <a:xfrm>
            <a:off x="4758431" y="741283"/>
            <a:ext cx="1251751" cy="4971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命令输入</a:t>
            </a: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2BF32086-2A37-4D2A-B14E-297D0C654405}"/>
              </a:ext>
            </a:extLst>
          </p:cNvPr>
          <p:cNvSpPr/>
          <p:nvPr/>
        </p:nvSpPr>
        <p:spPr>
          <a:xfrm>
            <a:off x="3684233" y="1695635"/>
            <a:ext cx="3400148" cy="497149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命令类型识别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D8DDA5-BE67-4F14-8B92-21AC871A0330}"/>
              </a:ext>
            </a:extLst>
          </p:cNvPr>
          <p:cNvSpPr/>
          <p:nvPr/>
        </p:nvSpPr>
        <p:spPr>
          <a:xfrm>
            <a:off x="1722267" y="3243310"/>
            <a:ext cx="1811043" cy="4705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启用命令处理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7C164E-F275-4133-A977-20368BF27E59}"/>
              </a:ext>
            </a:extLst>
          </p:cNvPr>
          <p:cNvSpPr/>
          <p:nvPr/>
        </p:nvSpPr>
        <p:spPr>
          <a:xfrm>
            <a:off x="3773008" y="3243309"/>
            <a:ext cx="1811043" cy="4705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开关门命令处理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187D8A-3C3A-4A22-890B-C73C20AAD2CB}"/>
              </a:ext>
            </a:extLst>
          </p:cNvPr>
          <p:cNvSpPr/>
          <p:nvPr/>
        </p:nvSpPr>
        <p:spPr>
          <a:xfrm>
            <a:off x="5743852" y="3243309"/>
            <a:ext cx="1811043" cy="4705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请求命令处理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8680A02-52D1-4DCE-AAB9-BB7FEF4DE280}"/>
              </a:ext>
            </a:extLst>
          </p:cNvPr>
          <p:cNvSpPr/>
          <p:nvPr/>
        </p:nvSpPr>
        <p:spPr>
          <a:xfrm>
            <a:off x="7714696" y="3243307"/>
            <a:ext cx="1811043" cy="4705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信号转换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C2ECF48-8468-4FE5-80BC-DE5ABB0C99C2}"/>
              </a:ext>
            </a:extLst>
          </p:cNvPr>
          <p:cNvSpPr/>
          <p:nvPr/>
        </p:nvSpPr>
        <p:spPr>
          <a:xfrm>
            <a:off x="4545366" y="4759910"/>
            <a:ext cx="1677881" cy="4971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控制信号输出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9A0E2A14-5B21-42C1-A16E-D9E34FA92CC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480785" y="1339788"/>
            <a:ext cx="1050526" cy="2756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5D98195-AE45-4884-A38F-7315E59AF8DC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506157" y="2365158"/>
            <a:ext cx="1050525" cy="7057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2E3515DA-7BA4-4226-A3B1-75C0E065BB83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5491578" y="2085512"/>
            <a:ext cx="1050525" cy="12650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1DCC0B4A-1E84-41E5-B676-0AA7765EAC42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6477001" y="1100089"/>
            <a:ext cx="1050523" cy="32359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DDF7CD57-3C61-4477-9719-95E082E319D2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3483007" y="2858609"/>
            <a:ext cx="1046083" cy="2756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3F03FB42-F8BF-43D2-8CAD-2A2938E12738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4508376" y="3883979"/>
            <a:ext cx="1046084" cy="7057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316C27AA-6A09-4F14-A0D9-FD6C53AB90A6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5493799" y="3604335"/>
            <a:ext cx="1046084" cy="12650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36F79E0E-BC95-4965-8FE6-988F0FA70F4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6479220" y="2618912"/>
            <a:ext cx="1046086" cy="32359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DCDBB53-C174-4467-BE9A-CA8B867EB4C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384307" y="1238432"/>
            <a:ext cx="0" cy="45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C2AC1977-BAAB-419F-9ABF-65B20A87E165}"/>
              </a:ext>
            </a:extLst>
          </p:cNvPr>
          <p:cNvSpPr txBox="1"/>
          <p:nvPr/>
        </p:nvSpPr>
        <p:spPr>
          <a:xfrm>
            <a:off x="2059620" y="282781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是启用命令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2212363-6C03-45D9-B0AD-3A39AA5F0AB0}"/>
              </a:ext>
            </a:extLst>
          </p:cNvPr>
          <p:cNvSpPr txBox="1"/>
          <p:nvPr/>
        </p:nvSpPr>
        <p:spPr>
          <a:xfrm>
            <a:off x="4134656" y="282781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是开关门命令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E3A0102-7289-43A4-9745-64C119813EAF}"/>
              </a:ext>
            </a:extLst>
          </p:cNvPr>
          <p:cNvSpPr txBox="1"/>
          <p:nvPr/>
        </p:nvSpPr>
        <p:spPr>
          <a:xfrm>
            <a:off x="6072447" y="286955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是请求命令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2937AFF-66DD-474F-87C0-1F83339FB3E0}"/>
              </a:ext>
            </a:extLst>
          </p:cNvPr>
          <p:cNvSpPr txBox="1"/>
          <p:nvPr/>
        </p:nvSpPr>
        <p:spPr>
          <a:xfrm>
            <a:off x="8118871" y="286955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是超重命令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8BF971A-868E-4AAB-8BDC-BB312F43AE3D}"/>
              </a:ext>
            </a:extLst>
          </p:cNvPr>
          <p:cNvSpPr txBox="1"/>
          <p:nvPr/>
        </p:nvSpPr>
        <p:spPr>
          <a:xfrm>
            <a:off x="2061960" y="387833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启用信号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C1A49F8-1DDC-43C6-954C-BB1F1B6B9962}"/>
              </a:ext>
            </a:extLst>
          </p:cNvPr>
          <p:cNvSpPr txBox="1"/>
          <p:nvPr/>
        </p:nvSpPr>
        <p:spPr>
          <a:xfrm>
            <a:off x="4101604" y="387389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开关门信号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B642DEF-2E04-4476-B3CF-F585F665944C}"/>
              </a:ext>
            </a:extLst>
          </p:cNvPr>
          <p:cNvSpPr txBox="1"/>
          <p:nvPr/>
        </p:nvSpPr>
        <p:spPr>
          <a:xfrm>
            <a:off x="6092662" y="382331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上下行信号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11A61B2-C280-4D57-BE0E-113CD700A10F}"/>
              </a:ext>
            </a:extLst>
          </p:cNvPr>
          <p:cNvSpPr txBox="1"/>
          <p:nvPr/>
        </p:nvSpPr>
        <p:spPr>
          <a:xfrm>
            <a:off x="8044650" y="38738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暂停信号</a:t>
            </a:r>
          </a:p>
        </p:txBody>
      </p:sp>
    </p:spTree>
    <p:extLst>
      <p:ext uri="{BB962C8B-B14F-4D97-AF65-F5344CB8AC3E}">
        <p14:creationId xmlns:p14="http://schemas.microsoft.com/office/powerpoint/2010/main" val="2834328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3E93B92-445F-449C-B65C-0D2BCAC33D29}"/>
              </a:ext>
            </a:extLst>
          </p:cNvPr>
          <p:cNvSpPr/>
          <p:nvPr/>
        </p:nvSpPr>
        <p:spPr>
          <a:xfrm>
            <a:off x="4533530" y="480718"/>
            <a:ext cx="1029809" cy="5149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9A8F11-C292-452E-8630-D8A751A2E422}"/>
              </a:ext>
            </a:extLst>
          </p:cNvPr>
          <p:cNvSpPr/>
          <p:nvPr/>
        </p:nvSpPr>
        <p:spPr>
          <a:xfrm>
            <a:off x="4000870" y="1282821"/>
            <a:ext cx="2095130" cy="408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获取电梯运行信息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D5562F-4CB9-4AFB-8318-6537E817026C}"/>
              </a:ext>
            </a:extLst>
          </p:cNvPr>
          <p:cNvSpPr/>
          <p:nvPr/>
        </p:nvSpPr>
        <p:spPr>
          <a:xfrm>
            <a:off x="4000870" y="2099567"/>
            <a:ext cx="2095130" cy="408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与当前任务比较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22BA89-D481-409F-8A35-A8F3B192C493}"/>
              </a:ext>
            </a:extLst>
          </p:cNvPr>
          <p:cNvSpPr/>
          <p:nvPr/>
        </p:nvSpPr>
        <p:spPr>
          <a:xfrm>
            <a:off x="4000870" y="2916313"/>
            <a:ext cx="2095130" cy="408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任务选择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C5D4CD-803D-4138-9010-27185151A9F4}"/>
              </a:ext>
            </a:extLst>
          </p:cNvPr>
          <p:cNvSpPr/>
          <p:nvPr/>
        </p:nvSpPr>
        <p:spPr>
          <a:xfrm>
            <a:off x="4000870" y="3733059"/>
            <a:ext cx="2095130" cy="408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更新任务队列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EA5770-B4F6-4DB9-8A3C-5353C762804A}"/>
              </a:ext>
            </a:extLst>
          </p:cNvPr>
          <p:cNvSpPr/>
          <p:nvPr/>
        </p:nvSpPr>
        <p:spPr>
          <a:xfrm>
            <a:off x="4000870" y="4549805"/>
            <a:ext cx="2095130" cy="408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任务信息输出</a:t>
            </a:r>
          </a:p>
        </p:txBody>
      </p:sp>
      <p:sp>
        <p:nvSpPr>
          <p:cNvPr id="11" name="流程图: 决策 10">
            <a:extLst>
              <a:ext uri="{FF2B5EF4-FFF2-40B4-BE49-F238E27FC236}">
                <a16:creationId xmlns:a16="http://schemas.microsoft.com/office/drawing/2014/main" id="{954A9864-0586-4DB5-BC9D-A78E1D93C2F6}"/>
              </a:ext>
            </a:extLst>
          </p:cNvPr>
          <p:cNvSpPr/>
          <p:nvPr/>
        </p:nvSpPr>
        <p:spPr>
          <a:xfrm>
            <a:off x="3756732" y="5370993"/>
            <a:ext cx="2547891" cy="408372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队列为空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DC5E98F-B3FE-4E24-9AA2-4F10A764349B}"/>
              </a:ext>
            </a:extLst>
          </p:cNvPr>
          <p:cNvSpPr/>
          <p:nvPr/>
        </p:nvSpPr>
        <p:spPr>
          <a:xfrm>
            <a:off x="4449189" y="6183297"/>
            <a:ext cx="1162975" cy="4083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DE6A9BC-BCBE-4F47-81DE-204EEAC70D73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5030677" y="5779365"/>
            <a:ext cx="1" cy="403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793430A-7BF1-4825-8B5F-70A5CD20856E}"/>
              </a:ext>
            </a:extLst>
          </p:cNvPr>
          <p:cNvSpPr txBox="1"/>
          <p:nvPr/>
        </p:nvSpPr>
        <p:spPr>
          <a:xfrm>
            <a:off x="5048435" y="584283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是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9253D34-035F-4D91-ABE6-AADB24398A2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048435" y="995622"/>
            <a:ext cx="0" cy="28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E08D646-4057-4917-A690-417E2552B4C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048435" y="1691193"/>
            <a:ext cx="0" cy="40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A53AEA1-4BF6-4EEF-B71E-2CFFB821FC41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048435" y="2507939"/>
            <a:ext cx="0" cy="40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86F5329-E46A-43F6-B7CA-8A260330F042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048435" y="3324685"/>
            <a:ext cx="0" cy="40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2098549-A526-4597-A7C5-46C85590F6DB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5048435" y="4141431"/>
            <a:ext cx="0" cy="40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A4B2C67-D67E-4D19-B875-09FEFDCEDF35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5030678" y="4958177"/>
            <a:ext cx="17757" cy="41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4F271898-F0A5-4BB1-B070-25C944581232}"/>
              </a:ext>
            </a:extLst>
          </p:cNvPr>
          <p:cNvCxnSpPr>
            <a:stCxn id="11" idx="1"/>
            <a:endCxn id="5" idx="1"/>
          </p:cNvCxnSpPr>
          <p:nvPr/>
        </p:nvCxnSpPr>
        <p:spPr>
          <a:xfrm rot="10800000" flipH="1">
            <a:off x="3756732" y="1487007"/>
            <a:ext cx="244138" cy="4088172"/>
          </a:xfrm>
          <a:prstGeom prst="bentConnector3">
            <a:avLst>
              <a:gd name="adj1" fmla="val -936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C58E7A0-C85E-4F06-BFA4-CCEB5543DABE}"/>
              </a:ext>
            </a:extLst>
          </p:cNvPr>
          <p:cNvSpPr txBox="1"/>
          <p:nvPr/>
        </p:nvSpPr>
        <p:spPr>
          <a:xfrm>
            <a:off x="3587453" y="529818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4094256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C1C00DB-A07A-4089-A371-093CBFE2421B}"/>
              </a:ext>
            </a:extLst>
          </p:cNvPr>
          <p:cNvSpPr/>
          <p:nvPr/>
        </p:nvSpPr>
        <p:spPr>
          <a:xfrm>
            <a:off x="4749553" y="958790"/>
            <a:ext cx="1065320" cy="4172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97325B-CB2B-4422-8180-C32DAF9193F5}"/>
              </a:ext>
            </a:extLst>
          </p:cNvPr>
          <p:cNvSpPr/>
          <p:nvPr/>
        </p:nvSpPr>
        <p:spPr>
          <a:xfrm>
            <a:off x="4616388" y="1784412"/>
            <a:ext cx="1340529" cy="417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接受信息</a:t>
            </a:r>
          </a:p>
        </p:txBody>
      </p: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DE54DB37-3E4B-498F-A1F8-4E0492394530}"/>
              </a:ext>
            </a:extLst>
          </p:cNvPr>
          <p:cNvSpPr/>
          <p:nvPr/>
        </p:nvSpPr>
        <p:spPr>
          <a:xfrm>
            <a:off x="3666478" y="2601156"/>
            <a:ext cx="3231471" cy="50454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信息类型识别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C887CCD-9894-4044-B531-4E0A67F4734E}"/>
              </a:ext>
            </a:extLst>
          </p:cNvPr>
          <p:cNvSpPr/>
          <p:nvPr/>
        </p:nvSpPr>
        <p:spPr>
          <a:xfrm>
            <a:off x="2691413" y="3543672"/>
            <a:ext cx="1658645" cy="417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电梯当前状态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F530FC-676C-4930-B97F-097D8DF67CCF}"/>
              </a:ext>
            </a:extLst>
          </p:cNvPr>
          <p:cNvSpPr/>
          <p:nvPr/>
        </p:nvSpPr>
        <p:spPr>
          <a:xfrm>
            <a:off x="6501415" y="3543672"/>
            <a:ext cx="1340529" cy="417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命令反馈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FAE537-6E16-4851-8BCD-141B5C77CCCF}"/>
              </a:ext>
            </a:extLst>
          </p:cNvPr>
          <p:cNvSpPr/>
          <p:nvPr/>
        </p:nvSpPr>
        <p:spPr>
          <a:xfrm>
            <a:off x="4616388" y="4727363"/>
            <a:ext cx="1340529" cy="417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显示信息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CAF349E-A184-4B0D-B7DF-36123949CDB1}"/>
              </a:ext>
            </a:extLst>
          </p:cNvPr>
          <p:cNvSpPr/>
          <p:nvPr/>
        </p:nvSpPr>
        <p:spPr>
          <a:xfrm>
            <a:off x="4749553" y="5585536"/>
            <a:ext cx="1065320" cy="4172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5FC8224-F3D0-4945-AF47-38040D24209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282213" y="1376040"/>
            <a:ext cx="4440" cy="40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560CBA8-1A8F-412F-BAC4-6B17B8000668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282214" y="2201662"/>
            <a:ext cx="4439" cy="39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3F980597-8B01-4CAB-B398-E928012C3AEC}"/>
              </a:ext>
            </a:extLst>
          </p:cNvPr>
          <p:cNvCxnSpPr>
            <a:stCxn id="6" idx="1"/>
            <a:endCxn id="7" idx="0"/>
          </p:cNvCxnSpPr>
          <p:nvPr/>
        </p:nvCxnSpPr>
        <p:spPr>
          <a:xfrm rot="10800000" flipV="1">
            <a:off x="3520736" y="2853430"/>
            <a:ext cx="145742" cy="6902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6E01736C-285D-4A55-BFA9-DC2EDE3FB97D}"/>
              </a:ext>
            </a:extLst>
          </p:cNvPr>
          <p:cNvCxnSpPr>
            <a:stCxn id="6" idx="3"/>
            <a:endCxn id="8" idx="0"/>
          </p:cNvCxnSpPr>
          <p:nvPr/>
        </p:nvCxnSpPr>
        <p:spPr>
          <a:xfrm>
            <a:off x="6897949" y="2853430"/>
            <a:ext cx="273731" cy="6902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554178B0-F152-4A6E-B628-20F4AD5EE0DB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4020474" y="3461183"/>
            <a:ext cx="766441" cy="17659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2CAFD7E9-318D-4731-8B8D-782DD9496310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5845947" y="3401629"/>
            <a:ext cx="766441" cy="18850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9584EC5-D940-4947-B1A3-B0E966618BA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5282213" y="5144613"/>
            <a:ext cx="4440" cy="440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2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2EF8F7D2-814E-486A-86DB-C2F3CE4C3FF4}"/>
              </a:ext>
            </a:extLst>
          </p:cNvPr>
          <p:cNvSpPr/>
          <p:nvPr/>
        </p:nvSpPr>
        <p:spPr>
          <a:xfrm>
            <a:off x="4758431" y="741283"/>
            <a:ext cx="1251751" cy="4971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获取命令</a:t>
            </a: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61527FDB-6692-4B77-81C7-C9E5CA1FE53E}"/>
              </a:ext>
            </a:extLst>
          </p:cNvPr>
          <p:cNvSpPr/>
          <p:nvPr/>
        </p:nvSpPr>
        <p:spPr>
          <a:xfrm>
            <a:off x="3684233" y="1695635"/>
            <a:ext cx="3400148" cy="497149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命令识别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D2A3E2-7A1B-4481-A2F9-018ABF1C4157}"/>
              </a:ext>
            </a:extLst>
          </p:cNvPr>
          <p:cNvSpPr/>
          <p:nvPr/>
        </p:nvSpPr>
        <p:spPr>
          <a:xfrm>
            <a:off x="1722267" y="3243310"/>
            <a:ext cx="1811043" cy="4705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管理命令处理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ECE69F9-05F2-44AD-A611-748AED8EECAF}"/>
              </a:ext>
            </a:extLst>
          </p:cNvPr>
          <p:cNvSpPr/>
          <p:nvPr/>
        </p:nvSpPr>
        <p:spPr>
          <a:xfrm>
            <a:off x="3773008" y="3243309"/>
            <a:ext cx="1811043" cy="4705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内部命令处理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D6337B-A63A-4B20-80BC-0204B365296D}"/>
              </a:ext>
            </a:extLst>
          </p:cNvPr>
          <p:cNvSpPr/>
          <p:nvPr/>
        </p:nvSpPr>
        <p:spPr>
          <a:xfrm>
            <a:off x="5743852" y="3243309"/>
            <a:ext cx="1811043" cy="4705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外部命令处理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F8BFFC9-C24F-447F-AF03-172197654CF3}"/>
              </a:ext>
            </a:extLst>
          </p:cNvPr>
          <p:cNvSpPr/>
          <p:nvPr/>
        </p:nvSpPr>
        <p:spPr>
          <a:xfrm>
            <a:off x="7714696" y="3243307"/>
            <a:ext cx="1811043" cy="4705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体重命令处理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7C07A7D-F890-4EC1-A726-7722349BE9E1}"/>
              </a:ext>
            </a:extLst>
          </p:cNvPr>
          <p:cNvSpPr/>
          <p:nvPr/>
        </p:nvSpPr>
        <p:spPr>
          <a:xfrm>
            <a:off x="4545366" y="4759910"/>
            <a:ext cx="1677881" cy="4971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命令处理</a:t>
            </a: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78EA6C3B-D4B6-4935-974C-D6F20DC3DF24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480785" y="1339788"/>
            <a:ext cx="1050526" cy="2756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DB56872D-1198-4FAD-B8A5-90CE81C3CC55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4506157" y="2365158"/>
            <a:ext cx="1050525" cy="7057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46523502-D20F-4B4B-ABC1-1FE6B5CF5F7E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5491578" y="2085512"/>
            <a:ext cx="1050525" cy="12650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C0411C2-8CB5-4995-8E5F-E4CCBD4971EA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16200000" flipH="1">
            <a:off x="6477001" y="1100089"/>
            <a:ext cx="1050523" cy="32359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1A456417-4ADF-483E-8477-90F60CDB75CA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rot="16200000" flipH="1">
            <a:off x="3483007" y="2858609"/>
            <a:ext cx="1046083" cy="2756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BC0FC3D-C9FE-43CA-A98F-B718A26E0BE8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rot="16200000" flipH="1">
            <a:off x="4508376" y="3883979"/>
            <a:ext cx="1046084" cy="7057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46DDEC63-8513-4C84-9620-01D01560AFEB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5400000">
            <a:off x="5493799" y="3604335"/>
            <a:ext cx="1046084" cy="12650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34AC5D7E-D06E-4549-AF0C-18C4494A64F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6479220" y="2618912"/>
            <a:ext cx="1046086" cy="32359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0187ECB-9201-4012-9E51-7BBF740CD81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384307" y="1238432"/>
            <a:ext cx="0" cy="45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1B92C14-C4B7-4A6A-A188-7404CE5AC6F7}"/>
              </a:ext>
            </a:extLst>
          </p:cNvPr>
          <p:cNvSpPr txBox="1"/>
          <p:nvPr/>
        </p:nvSpPr>
        <p:spPr>
          <a:xfrm>
            <a:off x="2059620" y="282781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是管理命令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B236578-9D6F-4F60-A120-B9C3C3F92797}"/>
              </a:ext>
            </a:extLst>
          </p:cNvPr>
          <p:cNvSpPr txBox="1"/>
          <p:nvPr/>
        </p:nvSpPr>
        <p:spPr>
          <a:xfrm>
            <a:off x="4134656" y="282781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是内部命令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CD9ADC3-4705-4ABE-9D64-9705F0D783DF}"/>
              </a:ext>
            </a:extLst>
          </p:cNvPr>
          <p:cNvSpPr txBox="1"/>
          <p:nvPr/>
        </p:nvSpPr>
        <p:spPr>
          <a:xfrm>
            <a:off x="6072447" y="286955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是外部命令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8A31759-A222-4CB8-87F0-CF3AE59E0765}"/>
              </a:ext>
            </a:extLst>
          </p:cNvPr>
          <p:cNvSpPr txBox="1"/>
          <p:nvPr/>
        </p:nvSpPr>
        <p:spPr>
          <a:xfrm>
            <a:off x="8118871" y="286955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是体重命令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CED3A75-E52D-44CC-8B93-25AC4FEB120E}"/>
              </a:ext>
            </a:extLst>
          </p:cNvPr>
          <p:cNvSpPr txBox="1"/>
          <p:nvPr/>
        </p:nvSpPr>
        <p:spPr>
          <a:xfrm>
            <a:off x="2061960" y="387833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操作指令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160C711-E170-4607-B8FA-2587588DF9F0}"/>
              </a:ext>
            </a:extLst>
          </p:cNvPr>
          <p:cNvSpPr txBox="1"/>
          <p:nvPr/>
        </p:nvSpPr>
        <p:spPr>
          <a:xfrm>
            <a:off x="4101604" y="38738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电梯请求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E5B135F-F06C-47EB-B57B-03F1F4FA8EDA}"/>
              </a:ext>
            </a:extLst>
          </p:cNvPr>
          <p:cNvSpPr txBox="1"/>
          <p:nvPr/>
        </p:nvSpPr>
        <p:spPr>
          <a:xfrm>
            <a:off x="6092662" y="382331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楼层请求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766A793-8B25-4DA3-877D-27EBFB7C1C9F}"/>
              </a:ext>
            </a:extLst>
          </p:cNvPr>
          <p:cNvSpPr txBox="1"/>
          <p:nvPr/>
        </p:nvSpPr>
        <p:spPr>
          <a:xfrm>
            <a:off x="8044650" y="38738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警告信号</a:t>
            </a:r>
          </a:p>
        </p:txBody>
      </p:sp>
    </p:spTree>
    <p:extLst>
      <p:ext uri="{BB962C8B-B14F-4D97-AF65-F5344CB8AC3E}">
        <p14:creationId xmlns:p14="http://schemas.microsoft.com/office/powerpoint/2010/main" val="38331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19E83D3B-C2C8-41C9-B6F3-1218B3310AE2}"/>
              </a:ext>
            </a:extLst>
          </p:cNvPr>
          <p:cNvGrpSpPr/>
          <p:nvPr/>
        </p:nvGrpSpPr>
        <p:grpSpPr>
          <a:xfrm>
            <a:off x="2021304" y="655389"/>
            <a:ext cx="9239504" cy="4911225"/>
            <a:chOff x="2021304" y="655389"/>
            <a:chExt cx="9239504" cy="491122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E96BD8D-5436-41FF-B14F-E5EFF60787FF}"/>
                </a:ext>
              </a:extLst>
            </p:cNvPr>
            <p:cNvSpPr/>
            <p:nvPr/>
          </p:nvSpPr>
          <p:spPr>
            <a:xfrm>
              <a:off x="3352800" y="713874"/>
              <a:ext cx="1267326" cy="1090863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管理命令处理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ED4CC25-D7A1-4D59-BAC0-D1638B10D225}"/>
                </a:ext>
              </a:extLst>
            </p:cNvPr>
            <p:cNvSpPr/>
            <p:nvPr/>
          </p:nvSpPr>
          <p:spPr>
            <a:xfrm>
              <a:off x="3352800" y="1973180"/>
              <a:ext cx="1267326" cy="1090863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内部命令处理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08C4CC1-C99F-4609-8F72-5F2A42A1F8CC}"/>
                </a:ext>
              </a:extLst>
            </p:cNvPr>
            <p:cNvSpPr/>
            <p:nvPr/>
          </p:nvSpPr>
          <p:spPr>
            <a:xfrm>
              <a:off x="3352800" y="3332748"/>
              <a:ext cx="1267326" cy="83819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外部命令处理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1519995-D476-4F36-82F7-680F0C52CB29}"/>
                </a:ext>
              </a:extLst>
            </p:cNvPr>
            <p:cNvSpPr/>
            <p:nvPr/>
          </p:nvSpPr>
          <p:spPr>
            <a:xfrm>
              <a:off x="3778472" y="4728415"/>
              <a:ext cx="1267326" cy="83819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体重命令处理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070E4237-02C5-4DAB-8ED2-0DB409DE4E64}"/>
                </a:ext>
              </a:extLst>
            </p:cNvPr>
            <p:cNvCxnSpPr/>
            <p:nvPr/>
          </p:nvCxnSpPr>
          <p:spPr>
            <a:xfrm>
              <a:off x="7026442" y="1379621"/>
              <a:ext cx="1363579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12C77D6-7533-4266-BF58-FC7C6E750375}"/>
                </a:ext>
              </a:extLst>
            </p:cNvPr>
            <p:cNvCxnSpPr/>
            <p:nvPr/>
          </p:nvCxnSpPr>
          <p:spPr>
            <a:xfrm>
              <a:off x="7026442" y="1804737"/>
              <a:ext cx="1363579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7B10073-85A1-4F1D-90E4-405D7148A720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2152265" y="1259306"/>
              <a:ext cx="12005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FDBD0F6-59DA-4B0A-A6D7-A0B09CE55787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2152265" y="2518612"/>
              <a:ext cx="12005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AF799F56-9C7F-4439-8A46-5076241F7124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2021304" y="3677653"/>
              <a:ext cx="1331496" cy="741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E865E0DB-DED1-4094-9DB8-1304412B3A80}"/>
                </a:ext>
              </a:extLst>
            </p:cNvPr>
            <p:cNvCxnSpPr>
              <a:cxnSpLocks/>
              <a:stCxn id="8" idx="7"/>
              <a:endCxn id="57" idx="1"/>
            </p:cNvCxnSpPr>
            <p:nvPr/>
          </p:nvCxnSpPr>
          <p:spPr>
            <a:xfrm flipV="1">
              <a:off x="4434530" y="824666"/>
              <a:ext cx="3839637" cy="48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C14DAD5F-B92F-4E2C-803A-754996377EBA}"/>
                </a:ext>
              </a:extLst>
            </p:cNvPr>
            <p:cNvCxnSpPr>
              <a:stCxn id="8" idx="6"/>
            </p:cNvCxnSpPr>
            <p:nvPr/>
          </p:nvCxnSpPr>
          <p:spPr>
            <a:xfrm>
              <a:off x="4620126" y="1259306"/>
              <a:ext cx="2213810" cy="320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C7D907D-6CB7-42D7-B04A-098A6438833E}"/>
                </a:ext>
              </a:extLst>
            </p:cNvPr>
            <p:cNvSpPr txBox="1"/>
            <p:nvPr/>
          </p:nvSpPr>
          <p:spPr>
            <a:xfrm>
              <a:off x="6923401" y="1455638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电梯当前状态</a:t>
              </a: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FB09E3BF-C033-4F73-83C0-D6242C641558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8493061" y="1640304"/>
              <a:ext cx="1334520" cy="760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10364FE4-6D5B-4742-AABC-687FB9927FF7}"/>
                </a:ext>
              </a:extLst>
            </p:cNvPr>
            <p:cNvCxnSpPr>
              <a:cxnSpLocks/>
              <a:stCxn id="9" idx="6"/>
              <a:endCxn id="53" idx="1"/>
            </p:cNvCxnSpPr>
            <p:nvPr/>
          </p:nvCxnSpPr>
          <p:spPr>
            <a:xfrm>
              <a:off x="4620126" y="2518612"/>
              <a:ext cx="2541913" cy="1654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7C08927E-58FE-4040-AB0F-C0301539BFDA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4434530" y="2904290"/>
              <a:ext cx="2789323" cy="27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3EC7B167-C5DB-4B11-A92E-747C8A2C2699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 flipV="1">
              <a:off x="4620126" y="3730534"/>
              <a:ext cx="2554580" cy="213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EFF492A5-2BC2-46EE-956A-81D10745C7F4}"/>
                </a:ext>
              </a:extLst>
            </p:cNvPr>
            <p:cNvCxnSpPr>
              <a:cxnSpLocks/>
              <a:stCxn id="10" idx="5"/>
              <a:endCxn id="53" idx="1"/>
            </p:cNvCxnSpPr>
            <p:nvPr/>
          </p:nvCxnSpPr>
          <p:spPr>
            <a:xfrm>
              <a:off x="4434530" y="4048196"/>
              <a:ext cx="2727509" cy="1249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C4138A97-8BD5-4BD3-8CE6-280B79E7E0D0}"/>
                </a:ext>
              </a:extLst>
            </p:cNvPr>
            <p:cNvCxnSpPr>
              <a:cxnSpLocks/>
              <a:stCxn id="11" idx="6"/>
              <a:endCxn id="54" idx="1"/>
            </p:cNvCxnSpPr>
            <p:nvPr/>
          </p:nvCxnSpPr>
          <p:spPr>
            <a:xfrm flipV="1">
              <a:off x="5045798" y="5134562"/>
              <a:ext cx="1980644" cy="12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D3604EF4-8833-46BA-93F0-7D8216D4FCFD}"/>
                </a:ext>
              </a:extLst>
            </p:cNvPr>
            <p:cNvSpPr txBox="1"/>
            <p:nvPr/>
          </p:nvSpPr>
          <p:spPr>
            <a:xfrm>
              <a:off x="5334300" y="114283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操作指令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EBD3234B-D659-4EB5-80D0-83831E4E3354}"/>
                </a:ext>
              </a:extLst>
            </p:cNvPr>
            <p:cNvSpPr txBox="1"/>
            <p:nvPr/>
          </p:nvSpPr>
          <p:spPr>
            <a:xfrm>
              <a:off x="2228884" y="207979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内部命令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A702C27-33E6-4C6C-80DB-5D8D743A8E38}"/>
                </a:ext>
              </a:extLst>
            </p:cNvPr>
            <p:cNvSpPr txBox="1"/>
            <p:nvPr/>
          </p:nvSpPr>
          <p:spPr>
            <a:xfrm>
              <a:off x="2152265" y="3385222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外部命令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5044642-50A3-47B4-9EFA-C2831197B740}"/>
                </a:ext>
              </a:extLst>
            </p:cNvPr>
            <p:cNvSpPr txBox="1"/>
            <p:nvPr/>
          </p:nvSpPr>
          <p:spPr>
            <a:xfrm>
              <a:off x="7223853" y="2771052"/>
              <a:ext cx="20313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内部请求的目的楼层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B261E6F-5DAD-49FE-8932-C2A4B54C2661}"/>
                </a:ext>
              </a:extLst>
            </p:cNvPr>
            <p:cNvSpPr txBox="1"/>
            <p:nvPr/>
          </p:nvSpPr>
          <p:spPr>
            <a:xfrm>
              <a:off x="7111642" y="3506208"/>
              <a:ext cx="22557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请求楼层与上下楼信息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B1F384B-262D-4E5B-B723-FCDEE0221E24}"/>
                </a:ext>
              </a:extLst>
            </p:cNvPr>
            <p:cNvSpPr txBox="1"/>
            <p:nvPr/>
          </p:nvSpPr>
          <p:spPr>
            <a:xfrm>
              <a:off x="7162039" y="4003900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命令反馈信息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64054416-B085-447A-9F9E-4AD7BCCFCD88}"/>
                </a:ext>
              </a:extLst>
            </p:cNvPr>
            <p:cNvSpPr txBox="1"/>
            <p:nvPr/>
          </p:nvSpPr>
          <p:spPr>
            <a:xfrm>
              <a:off x="7026442" y="496528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触发信号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8200004-C912-48A2-8DF6-B53E290D08DF}"/>
                </a:ext>
              </a:extLst>
            </p:cNvPr>
            <p:cNvSpPr txBox="1"/>
            <p:nvPr/>
          </p:nvSpPr>
          <p:spPr>
            <a:xfrm>
              <a:off x="9825800" y="2160503"/>
              <a:ext cx="14350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当前状态信息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D971245C-E6A0-45AF-8F96-2189313574BE}"/>
                </a:ext>
              </a:extLst>
            </p:cNvPr>
            <p:cNvSpPr txBox="1"/>
            <p:nvPr/>
          </p:nvSpPr>
          <p:spPr>
            <a:xfrm>
              <a:off x="2347397" y="94571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管理命令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1C5273A1-65C2-4FC1-A89C-ED1C0E8BA14A}"/>
                </a:ext>
              </a:extLst>
            </p:cNvPr>
            <p:cNvSpPr txBox="1"/>
            <p:nvPr/>
          </p:nvSpPr>
          <p:spPr>
            <a:xfrm>
              <a:off x="8274167" y="655389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操作指令</a:t>
              </a:r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1ECBE7D9-DA51-4CCB-8485-95BBAB10641C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2152265" y="5121609"/>
              <a:ext cx="1626207" cy="25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3FC73EE0-2DE9-4402-A046-9A3DA4289DFF}"/>
                </a:ext>
              </a:extLst>
            </p:cNvPr>
            <p:cNvSpPr txBox="1"/>
            <p:nvPr/>
          </p:nvSpPr>
          <p:spPr>
            <a:xfrm>
              <a:off x="2374913" y="475080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自检命令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19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7C7C3F1C-EE62-4643-82F8-C2172B963268}"/>
              </a:ext>
            </a:extLst>
          </p:cNvPr>
          <p:cNvGrpSpPr/>
          <p:nvPr/>
        </p:nvGrpSpPr>
        <p:grpSpPr>
          <a:xfrm>
            <a:off x="371237" y="818511"/>
            <a:ext cx="10373267" cy="4980039"/>
            <a:chOff x="371237" y="818511"/>
            <a:chExt cx="10373267" cy="4980039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24094265-EB63-4B18-941E-2C89973863D0}"/>
                </a:ext>
              </a:extLst>
            </p:cNvPr>
            <p:cNvCxnSpPr/>
            <p:nvPr/>
          </p:nvCxnSpPr>
          <p:spPr>
            <a:xfrm>
              <a:off x="1700463" y="4860758"/>
              <a:ext cx="1363579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2E6F13A7-0F2C-489F-B288-89FD0D04A7A4}"/>
                </a:ext>
              </a:extLst>
            </p:cNvPr>
            <p:cNvCxnSpPr/>
            <p:nvPr/>
          </p:nvCxnSpPr>
          <p:spPr>
            <a:xfrm>
              <a:off x="1700463" y="5285874"/>
              <a:ext cx="1363579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9FFB779-76E3-4796-9C0E-08E67030FF89}"/>
                </a:ext>
              </a:extLst>
            </p:cNvPr>
            <p:cNvSpPr txBox="1"/>
            <p:nvPr/>
          </p:nvSpPr>
          <p:spPr>
            <a:xfrm>
              <a:off x="1597422" y="493677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电梯当前状态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3CF9235-E5F0-44AE-BFDB-67AFA679A565}"/>
                </a:ext>
              </a:extLst>
            </p:cNvPr>
            <p:cNvSpPr/>
            <p:nvPr/>
          </p:nvSpPr>
          <p:spPr>
            <a:xfrm>
              <a:off x="3167082" y="2101516"/>
              <a:ext cx="1363579" cy="96252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与当前任务比较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5736EB5-A420-4977-9453-65769C69C33A}"/>
                </a:ext>
              </a:extLst>
            </p:cNvPr>
            <p:cNvSpPr/>
            <p:nvPr/>
          </p:nvSpPr>
          <p:spPr>
            <a:xfrm>
              <a:off x="4808004" y="3655501"/>
              <a:ext cx="1127575" cy="96252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到达检测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048BFE2-9FDF-4110-803A-6990E9184334}"/>
                </a:ext>
              </a:extLst>
            </p:cNvPr>
            <p:cNvSpPr/>
            <p:nvPr/>
          </p:nvSpPr>
          <p:spPr>
            <a:xfrm>
              <a:off x="6436278" y="4618028"/>
              <a:ext cx="1127575" cy="96252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方向检测</a:t>
              </a: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879E89B-8F3C-4A3A-ADB9-99FDF4997632}"/>
                </a:ext>
              </a:extLst>
            </p:cNvPr>
            <p:cNvSpPr/>
            <p:nvPr/>
          </p:nvSpPr>
          <p:spPr>
            <a:xfrm>
              <a:off x="6821288" y="2101515"/>
              <a:ext cx="1127575" cy="96252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更新目的楼层</a:t>
              </a: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841E681-B282-46F3-8369-F16AFD6D24C7}"/>
                </a:ext>
              </a:extLst>
            </p:cNvPr>
            <p:cNvSpPr/>
            <p:nvPr/>
          </p:nvSpPr>
          <p:spPr>
            <a:xfrm>
              <a:off x="5225100" y="968448"/>
              <a:ext cx="1127575" cy="96252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更新队列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EA6049C-83FB-4034-B1AC-0B5AA0E8A910}"/>
                </a:ext>
              </a:extLst>
            </p:cNvPr>
            <p:cNvCxnSpPr>
              <a:cxnSpLocks/>
            </p:cNvCxnSpPr>
            <p:nvPr/>
          </p:nvCxnSpPr>
          <p:spPr>
            <a:xfrm>
              <a:off x="7884694" y="892431"/>
              <a:ext cx="177265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937F951-1D98-4E5D-BDDD-9A58BA1CAF51}"/>
                </a:ext>
              </a:extLst>
            </p:cNvPr>
            <p:cNvCxnSpPr>
              <a:cxnSpLocks/>
            </p:cNvCxnSpPr>
            <p:nvPr/>
          </p:nvCxnSpPr>
          <p:spPr>
            <a:xfrm>
              <a:off x="7884694" y="1317547"/>
              <a:ext cx="177265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3CDC964-6C1D-4279-88CA-7903B81E37DF}"/>
                </a:ext>
              </a:extLst>
            </p:cNvPr>
            <p:cNvSpPr txBox="1"/>
            <p:nvPr/>
          </p:nvSpPr>
          <p:spPr>
            <a:xfrm>
              <a:off x="7755357" y="942976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电梯运行目的队列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EE67E5A-8D2F-4AF7-AFF5-4F0D22D2E788}"/>
                </a:ext>
              </a:extLst>
            </p:cNvPr>
            <p:cNvCxnSpPr>
              <a:cxnSpLocks/>
              <a:stCxn id="58" idx="3"/>
              <a:endCxn id="9" idx="1"/>
            </p:cNvCxnSpPr>
            <p:nvPr/>
          </p:nvCxnSpPr>
          <p:spPr>
            <a:xfrm>
              <a:off x="2220506" y="2071923"/>
              <a:ext cx="1146268" cy="170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9EFE03A6-B9F3-4B73-8419-F6BF3A915844}"/>
                </a:ext>
              </a:extLst>
            </p:cNvPr>
            <p:cNvCxnSpPr>
              <a:cxnSpLocks/>
              <a:stCxn id="59" idx="3"/>
              <a:endCxn id="9" idx="3"/>
            </p:cNvCxnSpPr>
            <p:nvPr/>
          </p:nvCxnSpPr>
          <p:spPr>
            <a:xfrm flipV="1">
              <a:off x="2013113" y="2923084"/>
              <a:ext cx="1353661" cy="414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77E3E93-9A01-4EB8-9DD7-F2B516FDA441}"/>
                </a:ext>
              </a:extLst>
            </p:cNvPr>
            <p:cNvCxnSpPr>
              <a:cxnSpLocks/>
              <a:stCxn id="9" idx="7"/>
              <a:endCxn id="13" idx="2"/>
            </p:cNvCxnSpPr>
            <p:nvPr/>
          </p:nvCxnSpPr>
          <p:spPr>
            <a:xfrm flipV="1">
              <a:off x="4330969" y="1449712"/>
              <a:ext cx="894131" cy="792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B2947BC2-185E-49A4-A5BB-BB1D6E209634}"/>
                </a:ext>
              </a:extLst>
            </p:cNvPr>
            <p:cNvCxnSpPr>
              <a:stCxn id="16" idx="1"/>
              <a:endCxn id="13" idx="7"/>
            </p:cNvCxnSpPr>
            <p:nvPr/>
          </p:nvCxnSpPr>
          <p:spPr>
            <a:xfrm flipH="1" flipV="1">
              <a:off x="6187545" y="1109407"/>
              <a:ext cx="1567812" cy="18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12634A91-CDB2-4D69-9E79-DFB16F01A70D}"/>
                </a:ext>
              </a:extLst>
            </p:cNvPr>
            <p:cNvCxnSpPr>
              <a:stCxn id="13" idx="5"/>
              <a:endCxn id="16" idx="2"/>
            </p:cNvCxnSpPr>
            <p:nvPr/>
          </p:nvCxnSpPr>
          <p:spPr>
            <a:xfrm flipV="1">
              <a:off x="6187545" y="1312308"/>
              <a:ext cx="2583475" cy="477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8EBBD410-52B2-420C-822B-48849E65F6A8}"/>
                </a:ext>
              </a:extLst>
            </p:cNvPr>
            <p:cNvCxnSpPr>
              <a:stCxn id="16" idx="3"/>
              <a:endCxn id="12" idx="6"/>
            </p:cNvCxnSpPr>
            <p:nvPr/>
          </p:nvCxnSpPr>
          <p:spPr>
            <a:xfrm flipH="1">
              <a:off x="7948863" y="1127642"/>
              <a:ext cx="1837819" cy="1455137"/>
            </a:xfrm>
            <a:prstGeom prst="bentConnector3">
              <a:avLst>
                <a:gd name="adj1" fmla="val -124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EB559775-426F-4A48-8AC5-C7C656950616}"/>
                </a:ext>
              </a:extLst>
            </p:cNvPr>
            <p:cNvCxnSpPr>
              <a:stCxn id="12" idx="2"/>
              <a:endCxn id="9" idx="6"/>
            </p:cNvCxnSpPr>
            <p:nvPr/>
          </p:nvCxnSpPr>
          <p:spPr>
            <a:xfrm flipH="1">
              <a:off x="4530661" y="2582779"/>
              <a:ext cx="229062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08694C3E-544A-4C33-B992-64C12FC5458D}"/>
                </a:ext>
              </a:extLst>
            </p:cNvPr>
            <p:cNvCxnSpPr>
              <a:stCxn id="10" idx="0"/>
              <a:endCxn id="13" idx="4"/>
            </p:cNvCxnSpPr>
            <p:nvPr/>
          </p:nvCxnSpPr>
          <p:spPr>
            <a:xfrm flipV="1">
              <a:off x="5371792" y="1930975"/>
              <a:ext cx="417096" cy="1724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F9CAE94F-9F78-45CE-904A-2399B37E2E54}"/>
                </a:ext>
              </a:extLst>
            </p:cNvPr>
            <p:cNvCxnSpPr>
              <a:stCxn id="6" idx="0"/>
              <a:endCxn id="10" idx="2"/>
            </p:cNvCxnSpPr>
            <p:nvPr/>
          </p:nvCxnSpPr>
          <p:spPr>
            <a:xfrm rot="5400000" flipH="1" flipV="1">
              <a:off x="3195123" y="3323894"/>
              <a:ext cx="800010" cy="242575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79D6C163-AF01-47F7-BCFD-2A0EA4E1144D}"/>
                </a:ext>
              </a:extLst>
            </p:cNvPr>
            <p:cNvCxnSpPr>
              <a:stCxn id="11" idx="4"/>
              <a:endCxn id="6" idx="2"/>
            </p:cNvCxnSpPr>
            <p:nvPr/>
          </p:nvCxnSpPr>
          <p:spPr>
            <a:xfrm rot="5400000" flipH="1">
              <a:off x="4553935" y="3134424"/>
              <a:ext cx="274448" cy="4617814"/>
            </a:xfrm>
            <a:prstGeom prst="bentConnector3">
              <a:avLst>
                <a:gd name="adj1" fmla="val -8329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F44D9DFE-80C4-4696-B862-2AD1648E2995}"/>
                </a:ext>
              </a:extLst>
            </p:cNvPr>
            <p:cNvCxnSpPr>
              <a:stCxn id="6" idx="3"/>
              <a:endCxn id="11" idx="2"/>
            </p:cNvCxnSpPr>
            <p:nvPr/>
          </p:nvCxnSpPr>
          <p:spPr>
            <a:xfrm flipV="1">
              <a:off x="3167082" y="5099292"/>
              <a:ext cx="3269196" cy="22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4420C57A-4AA1-406F-AA4F-FCCA6C113302}"/>
                </a:ext>
              </a:extLst>
            </p:cNvPr>
            <p:cNvCxnSpPr>
              <a:cxnSpLocks/>
              <a:stCxn id="10" idx="6"/>
              <a:endCxn id="65" idx="1"/>
            </p:cNvCxnSpPr>
            <p:nvPr/>
          </p:nvCxnSpPr>
          <p:spPr>
            <a:xfrm>
              <a:off x="5935579" y="4136765"/>
              <a:ext cx="3721768" cy="45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8B2FF492-D570-489F-A1DC-9C7DC7DC266E}"/>
                </a:ext>
              </a:extLst>
            </p:cNvPr>
            <p:cNvCxnSpPr>
              <a:cxnSpLocks/>
              <a:stCxn id="11" idx="6"/>
              <a:endCxn id="65" idx="1"/>
            </p:cNvCxnSpPr>
            <p:nvPr/>
          </p:nvCxnSpPr>
          <p:spPr>
            <a:xfrm flipV="1">
              <a:off x="7563853" y="4181918"/>
              <a:ext cx="2093494" cy="917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5897CF69-DD95-45F8-865A-5448D58D8C92}"/>
                </a:ext>
              </a:extLst>
            </p:cNvPr>
            <p:cNvCxnSpPr>
              <a:stCxn id="12" idx="4"/>
              <a:endCxn id="11" idx="0"/>
            </p:cNvCxnSpPr>
            <p:nvPr/>
          </p:nvCxnSpPr>
          <p:spPr>
            <a:xfrm flipH="1">
              <a:off x="7000066" y="3064042"/>
              <a:ext cx="385010" cy="1553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3C755B13-74DF-480C-80AF-A346BE3EF3C6}"/>
                </a:ext>
              </a:extLst>
            </p:cNvPr>
            <p:cNvSpPr txBox="1"/>
            <p:nvPr/>
          </p:nvSpPr>
          <p:spPr>
            <a:xfrm>
              <a:off x="3603274" y="1479049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新申请的楼层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5AC9FEC-A8F3-4AD7-907C-CEF98C9BED46}"/>
                </a:ext>
              </a:extLst>
            </p:cNvPr>
            <p:cNvSpPr txBox="1"/>
            <p:nvPr/>
          </p:nvSpPr>
          <p:spPr>
            <a:xfrm>
              <a:off x="594740" y="1918034"/>
              <a:ext cx="16257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内部请求目的楼层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E921109-F0A8-4A96-80B3-657A9890F8D4}"/>
                </a:ext>
              </a:extLst>
            </p:cNvPr>
            <p:cNvSpPr txBox="1"/>
            <p:nvPr/>
          </p:nvSpPr>
          <p:spPr>
            <a:xfrm>
              <a:off x="371237" y="3075932"/>
              <a:ext cx="16418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外部请求楼层与上下行信号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095802C3-89D8-40CB-8D23-8CA976D1329D}"/>
                </a:ext>
              </a:extLst>
            </p:cNvPr>
            <p:cNvSpPr txBox="1"/>
            <p:nvPr/>
          </p:nvSpPr>
          <p:spPr>
            <a:xfrm>
              <a:off x="2852309" y="387414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电梯所在楼层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7DCBCACE-CFD2-4B14-A794-2C876F71A905}"/>
                </a:ext>
              </a:extLst>
            </p:cNvPr>
            <p:cNvSpPr txBox="1"/>
            <p:nvPr/>
          </p:nvSpPr>
          <p:spPr>
            <a:xfrm>
              <a:off x="3539796" y="4791514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运动方向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323286C9-E69E-4AC5-AA69-18153F432872}"/>
                </a:ext>
              </a:extLst>
            </p:cNvPr>
            <p:cNvSpPr txBox="1"/>
            <p:nvPr/>
          </p:nvSpPr>
          <p:spPr>
            <a:xfrm>
              <a:off x="3372307" y="5490773"/>
              <a:ext cx="12666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电梯开始楼层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ABEC2E96-BEC0-465F-B521-E6562E41B646}"/>
                </a:ext>
              </a:extLst>
            </p:cNvPr>
            <p:cNvSpPr txBox="1"/>
            <p:nvPr/>
          </p:nvSpPr>
          <p:spPr>
            <a:xfrm>
              <a:off x="5104406" y="2339243"/>
              <a:ext cx="1087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首目的楼层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8B30307D-DAE7-4FF2-AC1D-E182891E30D7}"/>
                </a:ext>
              </a:extLst>
            </p:cNvPr>
            <p:cNvSpPr txBox="1"/>
            <p:nvPr/>
          </p:nvSpPr>
          <p:spPr>
            <a:xfrm>
              <a:off x="4964206" y="302976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任务完成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C48FE8E-853D-4C64-8FE7-FDEEA79DE7FD}"/>
                </a:ext>
              </a:extLst>
            </p:cNvPr>
            <p:cNvSpPr txBox="1"/>
            <p:nvPr/>
          </p:nvSpPr>
          <p:spPr>
            <a:xfrm>
              <a:off x="9657347" y="4028029"/>
              <a:ext cx="1087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首目的楼层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9EB6B425-60B3-4076-9A6A-7842E2AB9FD2}"/>
                </a:ext>
              </a:extLst>
            </p:cNvPr>
            <p:cNvSpPr txBox="1"/>
            <p:nvPr/>
          </p:nvSpPr>
          <p:spPr>
            <a:xfrm>
              <a:off x="8760831" y="2281164"/>
              <a:ext cx="1087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首目的楼层</a:t>
              </a: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F051691-3A0E-47CF-BAE6-EB2A82C2C7A5}"/>
                </a:ext>
              </a:extLst>
            </p:cNvPr>
            <p:cNvSpPr txBox="1"/>
            <p:nvPr/>
          </p:nvSpPr>
          <p:spPr>
            <a:xfrm>
              <a:off x="6299967" y="81851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旧队列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40EB81FA-31C4-4D20-AAD4-4A55CA40144A}"/>
                </a:ext>
              </a:extLst>
            </p:cNvPr>
            <p:cNvSpPr txBox="1"/>
            <p:nvPr/>
          </p:nvSpPr>
          <p:spPr>
            <a:xfrm>
              <a:off x="6754134" y="150377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新队列</a:t>
              </a:r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7E7C025-4247-40C6-9467-F77E1F8E65F9}"/>
              </a:ext>
            </a:extLst>
          </p:cNvPr>
          <p:cNvCxnSpPr>
            <a:cxnSpLocks/>
            <a:stCxn id="10" idx="7"/>
            <a:endCxn id="51" idx="1"/>
          </p:cNvCxnSpPr>
          <p:nvPr/>
        </p:nvCxnSpPr>
        <p:spPr>
          <a:xfrm flipV="1">
            <a:off x="5770449" y="3582413"/>
            <a:ext cx="3864228" cy="214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56AA3F02-FDD5-4A58-9BB7-EB514A76B035}"/>
              </a:ext>
            </a:extLst>
          </p:cNvPr>
          <p:cNvSpPr txBox="1"/>
          <p:nvPr/>
        </p:nvSpPr>
        <p:spPr>
          <a:xfrm>
            <a:off x="9634677" y="342852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运行历史记录</a:t>
            </a:r>
          </a:p>
        </p:txBody>
      </p:sp>
    </p:spTree>
    <p:extLst>
      <p:ext uri="{BB962C8B-B14F-4D97-AF65-F5344CB8AC3E}">
        <p14:creationId xmlns:p14="http://schemas.microsoft.com/office/powerpoint/2010/main" val="270374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B6C56CE3-7B72-4789-B526-02032CF0F264}"/>
              </a:ext>
            </a:extLst>
          </p:cNvPr>
          <p:cNvSpPr/>
          <p:nvPr/>
        </p:nvSpPr>
        <p:spPr>
          <a:xfrm>
            <a:off x="3585411" y="1010653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电梯启用控制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E8FE316-A738-45FA-96D7-338807FE2EB5}"/>
              </a:ext>
            </a:extLst>
          </p:cNvPr>
          <p:cNvSpPr/>
          <p:nvPr/>
        </p:nvSpPr>
        <p:spPr>
          <a:xfrm>
            <a:off x="3585411" y="2253917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开关门控制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40E4DC4-F06B-421A-BB96-F395A239168D}"/>
              </a:ext>
            </a:extLst>
          </p:cNvPr>
          <p:cNvSpPr/>
          <p:nvPr/>
        </p:nvSpPr>
        <p:spPr>
          <a:xfrm>
            <a:off x="3585411" y="3593432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上下运动控制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13A47D1-7C94-485E-8FCA-56044C79EC32}"/>
              </a:ext>
            </a:extLst>
          </p:cNvPr>
          <p:cNvSpPr/>
          <p:nvPr/>
        </p:nvSpPr>
        <p:spPr>
          <a:xfrm>
            <a:off x="3585411" y="4884821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暂停控制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6F1B512-388C-4DF8-9AEC-F75F56300803}"/>
              </a:ext>
            </a:extLst>
          </p:cNvPr>
          <p:cNvCxnSpPr>
            <a:cxnSpLocks/>
            <a:stCxn id="29" idx="3"/>
            <a:endCxn id="8" idx="2"/>
          </p:cNvCxnSpPr>
          <p:nvPr/>
        </p:nvCxnSpPr>
        <p:spPr>
          <a:xfrm flipV="1">
            <a:off x="2139844" y="1491916"/>
            <a:ext cx="1445567" cy="1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DB59941-8111-4D16-8043-43388864004B}"/>
              </a:ext>
            </a:extLst>
          </p:cNvPr>
          <p:cNvCxnSpPr>
            <a:cxnSpLocks/>
            <a:stCxn id="30" idx="3"/>
            <a:endCxn id="9" idx="2"/>
          </p:cNvCxnSpPr>
          <p:nvPr/>
        </p:nvCxnSpPr>
        <p:spPr>
          <a:xfrm>
            <a:off x="2214939" y="2735180"/>
            <a:ext cx="1370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6D3A002-4A8B-4C96-B6CC-68B4D47B8674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909012" y="4074695"/>
            <a:ext cx="1676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A942D6B-D7A1-4D72-973E-FCA985053BA6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909012" y="5366084"/>
            <a:ext cx="1676399" cy="4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76A6FF1-64B2-443C-ADC2-D1DFF649B044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4965033" y="1491916"/>
            <a:ext cx="3577388" cy="124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98CB431-E886-4D01-9F8E-AF9FABF38B7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4965033" y="2735180"/>
            <a:ext cx="3051503" cy="33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CE277A4-FC44-4655-93E1-9E332F83D9E5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4965033" y="3352616"/>
            <a:ext cx="3051503" cy="72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45F8E72-7346-45B2-8590-D79AA9B43C62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4965033" y="3593432"/>
            <a:ext cx="3577388" cy="1772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E54768D-E352-4C5D-98D3-2D63DED7EF58}"/>
              </a:ext>
            </a:extLst>
          </p:cNvPr>
          <p:cNvSpPr txBox="1"/>
          <p:nvPr/>
        </p:nvSpPr>
        <p:spPr>
          <a:xfrm>
            <a:off x="570184" y="13224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电梯启用命令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A9FADEF-6C06-4781-8C02-CC7A07B67AE9}"/>
              </a:ext>
            </a:extLst>
          </p:cNvPr>
          <p:cNvSpPr txBox="1"/>
          <p:nvPr/>
        </p:nvSpPr>
        <p:spPr>
          <a:xfrm>
            <a:off x="645279" y="25505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电梯开关命令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74AF970-1896-41ED-9762-B3895DA339EF}"/>
              </a:ext>
            </a:extLst>
          </p:cNvPr>
          <p:cNvSpPr txBox="1"/>
          <p:nvPr/>
        </p:nvSpPr>
        <p:spPr>
          <a:xfrm>
            <a:off x="645279" y="3890029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首目的楼层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D62633E-4601-4B15-8BBC-12BEF1B5F07A}"/>
              </a:ext>
            </a:extLst>
          </p:cNvPr>
          <p:cNvSpPr txBox="1"/>
          <p:nvPr/>
        </p:nvSpPr>
        <p:spPr>
          <a:xfrm>
            <a:off x="801016" y="52054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超重信号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CB8C2C4-E392-4B20-B067-B37C795FD331}"/>
              </a:ext>
            </a:extLst>
          </p:cNvPr>
          <p:cNvSpPr txBox="1"/>
          <p:nvPr/>
        </p:nvSpPr>
        <p:spPr>
          <a:xfrm>
            <a:off x="5974450" y="1603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启用信号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41A0FB7-F7A7-499B-87EC-F00726AB3555}"/>
              </a:ext>
            </a:extLst>
          </p:cNvPr>
          <p:cNvSpPr txBox="1"/>
          <p:nvPr/>
        </p:nvSpPr>
        <p:spPr>
          <a:xfrm>
            <a:off x="5455548" y="25765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开关门信号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7FF9A8-AB84-40D9-B902-81CA5C990C61}"/>
              </a:ext>
            </a:extLst>
          </p:cNvPr>
          <p:cNvSpPr txBox="1"/>
          <p:nvPr/>
        </p:nvSpPr>
        <p:spPr>
          <a:xfrm>
            <a:off x="5155995" y="34929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上下运动信号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61D18CA-E926-4EB9-91A3-CCDCE69FEC35}"/>
              </a:ext>
            </a:extLst>
          </p:cNvPr>
          <p:cNvSpPr txBox="1"/>
          <p:nvPr/>
        </p:nvSpPr>
        <p:spPr>
          <a:xfrm>
            <a:off x="5743618" y="44797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暂停信号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042EF1E-A749-4003-8E28-20496BCA22D2}"/>
              </a:ext>
            </a:extLst>
          </p:cNvPr>
          <p:cNvSpPr txBox="1"/>
          <p:nvPr/>
        </p:nvSpPr>
        <p:spPr>
          <a:xfrm>
            <a:off x="8115448" y="29892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控制信号</a:t>
            </a:r>
          </a:p>
        </p:txBody>
      </p:sp>
    </p:spTree>
    <p:extLst>
      <p:ext uri="{BB962C8B-B14F-4D97-AF65-F5344CB8AC3E}">
        <p14:creationId xmlns:p14="http://schemas.microsoft.com/office/powerpoint/2010/main" val="37090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08F5AE2-7E8C-4A93-9B27-A8F9FAC29702}"/>
              </a:ext>
            </a:extLst>
          </p:cNvPr>
          <p:cNvCxnSpPr/>
          <p:nvPr/>
        </p:nvCxnSpPr>
        <p:spPr>
          <a:xfrm>
            <a:off x="1106905" y="1122948"/>
            <a:ext cx="13635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C1467C9-ADE2-4A67-BC19-38217CDA7A44}"/>
              </a:ext>
            </a:extLst>
          </p:cNvPr>
          <p:cNvCxnSpPr/>
          <p:nvPr/>
        </p:nvCxnSpPr>
        <p:spPr>
          <a:xfrm>
            <a:off x="1106905" y="1548064"/>
            <a:ext cx="13635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64A4D36-A37B-4AC5-8203-6DA75EFEF43C}"/>
              </a:ext>
            </a:extLst>
          </p:cNvPr>
          <p:cNvSpPr txBox="1"/>
          <p:nvPr/>
        </p:nvSpPr>
        <p:spPr>
          <a:xfrm>
            <a:off x="1003864" y="11989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电梯当前状态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51C0452-0D0D-4EC4-9F72-B1A92367DD5C}"/>
              </a:ext>
            </a:extLst>
          </p:cNvPr>
          <p:cNvSpPr/>
          <p:nvPr/>
        </p:nvSpPr>
        <p:spPr>
          <a:xfrm>
            <a:off x="4203032" y="962526"/>
            <a:ext cx="1569660" cy="104270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电梯当前所在楼层处理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AEB0600-FCE8-4C58-A6DC-5A8E12D9DD98}"/>
              </a:ext>
            </a:extLst>
          </p:cNvPr>
          <p:cNvSpPr/>
          <p:nvPr/>
        </p:nvSpPr>
        <p:spPr>
          <a:xfrm>
            <a:off x="4203032" y="3429000"/>
            <a:ext cx="1569660" cy="104270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按钮灯信息处理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1165B5D-E32C-4E95-B993-45827A655F5A}"/>
              </a:ext>
            </a:extLst>
          </p:cNvPr>
          <p:cNvCxnSpPr>
            <a:stCxn id="6" idx="3"/>
            <a:endCxn id="7" idx="2"/>
          </p:cNvCxnSpPr>
          <p:nvPr/>
        </p:nvCxnSpPr>
        <p:spPr>
          <a:xfrm>
            <a:off x="2573524" y="1383631"/>
            <a:ext cx="1629508" cy="100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6CDA2D0-F042-45E3-AC77-8B3021CF21D8}"/>
              </a:ext>
            </a:extLst>
          </p:cNvPr>
          <p:cNvCxnSpPr>
            <a:cxnSpLocks/>
            <a:stCxn id="24" idx="3"/>
            <a:endCxn id="8" idx="2"/>
          </p:cNvCxnSpPr>
          <p:nvPr/>
        </p:nvCxnSpPr>
        <p:spPr>
          <a:xfrm>
            <a:off x="3006067" y="3939127"/>
            <a:ext cx="1196965" cy="1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453EE48-23BB-4836-8099-6CB9701295B9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5772692" y="2948667"/>
            <a:ext cx="2725315" cy="100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5787A1A-8EF4-409D-AA1F-0839D7513622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5772692" y="1483878"/>
            <a:ext cx="2725315" cy="115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230896A-5904-4EF5-8716-81BB4E2C389F}"/>
              </a:ext>
            </a:extLst>
          </p:cNvPr>
          <p:cNvSpPr txBox="1"/>
          <p:nvPr/>
        </p:nvSpPr>
        <p:spPr>
          <a:xfrm>
            <a:off x="2603448" y="113741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电梯当前所在楼层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AEE80E2-CB55-46E5-918F-7625BD1D23C6}"/>
              </a:ext>
            </a:extLst>
          </p:cNvPr>
          <p:cNvSpPr txBox="1"/>
          <p:nvPr/>
        </p:nvSpPr>
        <p:spPr>
          <a:xfrm>
            <a:off x="1726550" y="3785238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命令反馈信息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97172E-9B90-4397-ACFA-9C66128DFCFB}"/>
              </a:ext>
            </a:extLst>
          </p:cNvPr>
          <p:cNvSpPr txBox="1"/>
          <p:nvPr/>
        </p:nvSpPr>
        <p:spPr>
          <a:xfrm>
            <a:off x="6612825" y="3631349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按钮灯控制信息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54EFBA1-CC7C-4BE6-B86B-C0FC940222B5}"/>
              </a:ext>
            </a:extLst>
          </p:cNvPr>
          <p:cNvSpPr txBox="1"/>
          <p:nvPr/>
        </p:nvSpPr>
        <p:spPr>
          <a:xfrm>
            <a:off x="6455466" y="1705524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电梯当前所在楼层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D0EE51D-110A-4667-BF96-31F102AF6FA3}"/>
              </a:ext>
            </a:extLst>
          </p:cNvPr>
          <p:cNvSpPr txBox="1"/>
          <p:nvPr/>
        </p:nvSpPr>
        <p:spPr>
          <a:xfrm>
            <a:off x="8498007" y="2640890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显示信息</a:t>
            </a:r>
          </a:p>
        </p:txBody>
      </p:sp>
    </p:spTree>
    <p:extLst>
      <p:ext uri="{BB962C8B-B14F-4D97-AF65-F5344CB8AC3E}">
        <p14:creationId xmlns:p14="http://schemas.microsoft.com/office/powerpoint/2010/main" val="245220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8D7FC848-7154-4AF4-A2E6-224F5441CD82}"/>
              </a:ext>
            </a:extLst>
          </p:cNvPr>
          <p:cNvGrpSpPr/>
          <p:nvPr/>
        </p:nvGrpSpPr>
        <p:grpSpPr>
          <a:xfrm>
            <a:off x="1815320" y="1085018"/>
            <a:ext cx="8561359" cy="2526892"/>
            <a:chOff x="1547348" y="1208843"/>
            <a:chExt cx="8561359" cy="2526892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6BE226F0-6A4A-422A-A495-5174CF3BAAF4}"/>
                </a:ext>
              </a:extLst>
            </p:cNvPr>
            <p:cNvGrpSpPr/>
            <p:nvPr/>
          </p:nvGrpSpPr>
          <p:grpSpPr>
            <a:xfrm>
              <a:off x="1547348" y="1402672"/>
              <a:ext cx="1535998" cy="2333063"/>
              <a:chOff x="1547348" y="1402672"/>
              <a:chExt cx="1535998" cy="2333063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91886A20-7FDE-4433-8818-7E735A0BFC79}"/>
                  </a:ext>
                </a:extLst>
              </p:cNvPr>
              <p:cNvGrpSpPr/>
              <p:nvPr/>
            </p:nvGrpSpPr>
            <p:grpSpPr>
              <a:xfrm>
                <a:off x="1882066" y="1402672"/>
                <a:ext cx="821185" cy="1837677"/>
                <a:chOff x="985421" y="1970843"/>
                <a:chExt cx="821185" cy="1837677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920D334C-9642-446A-B4BD-AF3045E0730C}"/>
                    </a:ext>
                  </a:extLst>
                </p:cNvPr>
                <p:cNvSpPr/>
                <p:nvPr/>
              </p:nvSpPr>
              <p:spPr>
                <a:xfrm>
                  <a:off x="1074198" y="1970843"/>
                  <a:ext cx="648070" cy="67470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" name="直接连接符 5">
                  <a:extLst>
                    <a:ext uri="{FF2B5EF4-FFF2-40B4-BE49-F238E27FC236}">
                      <a16:creationId xmlns:a16="http://schemas.microsoft.com/office/drawing/2014/main" id="{CA0E2D1F-9F85-4D75-BE21-2400AE7556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4198" y="2965142"/>
                  <a:ext cx="692458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8B8ACBD6-0660-4F5B-B377-2503222F220A}"/>
                    </a:ext>
                  </a:extLst>
                </p:cNvPr>
                <p:cNvCxnSpPr>
                  <a:stCxn id="4" idx="4"/>
                </p:cNvCxnSpPr>
                <p:nvPr/>
              </p:nvCxnSpPr>
              <p:spPr>
                <a:xfrm>
                  <a:off x="1398233" y="2645546"/>
                  <a:ext cx="4439" cy="78345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22ED9AFF-BC92-456E-946E-074AE5AC6E2B}"/>
                    </a:ext>
                  </a:extLst>
                </p:cNvPr>
                <p:cNvCxnSpPr/>
                <p:nvPr/>
              </p:nvCxnSpPr>
              <p:spPr>
                <a:xfrm flipH="1">
                  <a:off x="985421" y="3428999"/>
                  <a:ext cx="408373" cy="37952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B13F2226-7318-4E0D-91C3-1153E37CB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98233" y="3429000"/>
                  <a:ext cx="408373" cy="37951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6F392B9-6872-4F96-BCA9-F5A279834DE1}"/>
                  </a:ext>
                </a:extLst>
              </p:cNvPr>
              <p:cNvSpPr txBox="1"/>
              <p:nvPr/>
            </p:nvSpPr>
            <p:spPr>
              <a:xfrm>
                <a:off x="1547348" y="3366403"/>
                <a:ext cx="1535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Administrator</a:t>
                </a:r>
                <a:endParaRPr lang="zh-CN" altLang="en-US" dirty="0"/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96E92AC5-3DF9-4F14-A862-FC3EC7A5A97B}"/>
                </a:ext>
              </a:extLst>
            </p:cNvPr>
            <p:cNvGrpSpPr/>
            <p:nvPr/>
          </p:nvGrpSpPr>
          <p:grpSpPr>
            <a:xfrm>
              <a:off x="2982897" y="1208843"/>
              <a:ext cx="7125810" cy="2342226"/>
              <a:chOff x="2982897" y="1208843"/>
              <a:chExt cx="7125810" cy="2342226"/>
            </a:xfrm>
          </p:grpSpPr>
          <p:sp>
            <p:nvSpPr>
              <p:cNvPr id="20" name="矩形: 剪去对角 19">
                <a:extLst>
                  <a:ext uri="{FF2B5EF4-FFF2-40B4-BE49-F238E27FC236}">
                    <a16:creationId xmlns:a16="http://schemas.microsoft.com/office/drawing/2014/main" id="{3AB45411-F7D6-4867-BAD5-6A7EE1DFC4D5}"/>
                  </a:ext>
                </a:extLst>
              </p:cNvPr>
              <p:cNvSpPr/>
              <p:nvPr/>
            </p:nvSpPr>
            <p:spPr>
              <a:xfrm>
                <a:off x="3755255" y="2077375"/>
                <a:ext cx="1700073" cy="783446"/>
              </a:xfrm>
              <a:prstGeom prst="snip2Diag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登录界面</a:t>
                </a:r>
              </a:p>
            </p:txBody>
          </p:sp>
          <p:sp>
            <p:nvSpPr>
              <p:cNvPr id="21" name="矩形: 剪去对角 20">
                <a:extLst>
                  <a:ext uri="{FF2B5EF4-FFF2-40B4-BE49-F238E27FC236}">
                    <a16:creationId xmlns:a16="http://schemas.microsoft.com/office/drawing/2014/main" id="{F5B44CDE-F9AF-426F-A2E8-F46819FCB0ED}"/>
                  </a:ext>
                </a:extLst>
              </p:cNvPr>
              <p:cNvSpPr/>
              <p:nvPr/>
            </p:nvSpPr>
            <p:spPr>
              <a:xfrm>
                <a:off x="5940642" y="2077375"/>
                <a:ext cx="1700073" cy="783446"/>
              </a:xfrm>
              <a:prstGeom prst="snip2Diag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主界面</a:t>
                </a:r>
              </a:p>
            </p:txBody>
          </p:sp>
          <p:sp>
            <p:nvSpPr>
              <p:cNvPr id="22" name="矩形: 剪去对角 21">
                <a:extLst>
                  <a:ext uri="{FF2B5EF4-FFF2-40B4-BE49-F238E27FC236}">
                    <a16:creationId xmlns:a16="http://schemas.microsoft.com/office/drawing/2014/main" id="{EB13D6C3-CF36-4C77-B0B2-5F1B319BFC07}"/>
                  </a:ext>
                </a:extLst>
              </p:cNvPr>
              <p:cNvSpPr/>
              <p:nvPr/>
            </p:nvSpPr>
            <p:spPr>
              <a:xfrm>
                <a:off x="8408634" y="1208843"/>
                <a:ext cx="1700073" cy="783446"/>
              </a:xfrm>
              <a:prstGeom prst="snip2Diag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历史查询界面</a:t>
                </a:r>
              </a:p>
            </p:txBody>
          </p:sp>
          <p:sp>
            <p:nvSpPr>
              <p:cNvPr id="23" name="矩形: 剪去对角 22">
                <a:extLst>
                  <a:ext uri="{FF2B5EF4-FFF2-40B4-BE49-F238E27FC236}">
                    <a16:creationId xmlns:a16="http://schemas.microsoft.com/office/drawing/2014/main" id="{676848AE-6B09-485C-8468-A1D3773C1956}"/>
                  </a:ext>
                </a:extLst>
              </p:cNvPr>
              <p:cNvSpPr/>
              <p:nvPr/>
            </p:nvSpPr>
            <p:spPr>
              <a:xfrm>
                <a:off x="8408633" y="2767623"/>
                <a:ext cx="1700073" cy="783446"/>
              </a:xfrm>
              <a:prstGeom prst="snip2Diag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电梯控制界面</a:t>
                </a:r>
              </a:p>
            </p:txBody>
          </p: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6DC6EFAA-4B5C-4268-AA90-4C14E83619BA}"/>
                  </a:ext>
                </a:extLst>
              </p:cNvPr>
              <p:cNvCxnSpPr>
                <a:cxnSpLocks/>
                <a:endCxn id="20" idx="2"/>
              </p:cNvCxnSpPr>
              <p:nvPr/>
            </p:nvCxnSpPr>
            <p:spPr>
              <a:xfrm>
                <a:off x="2982897" y="2396971"/>
                <a:ext cx="772358" cy="72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7B818CDA-028B-40BD-A74B-4B653904CCF8}"/>
                  </a:ext>
                </a:extLst>
              </p:cNvPr>
              <p:cNvCxnSpPr>
                <a:stCxn id="20" idx="0"/>
                <a:endCxn id="21" idx="2"/>
              </p:cNvCxnSpPr>
              <p:nvPr/>
            </p:nvCxnSpPr>
            <p:spPr>
              <a:xfrm>
                <a:off x="5455328" y="2469098"/>
                <a:ext cx="4853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678B5A6C-354E-4AD3-8CBD-BD51B0F7E1D2}"/>
                  </a:ext>
                </a:extLst>
              </p:cNvPr>
              <p:cNvCxnSpPr>
                <a:stCxn id="21" idx="0"/>
                <a:endCxn id="22" idx="2"/>
              </p:cNvCxnSpPr>
              <p:nvPr/>
            </p:nvCxnSpPr>
            <p:spPr>
              <a:xfrm flipV="1">
                <a:off x="7640715" y="1600566"/>
                <a:ext cx="767919" cy="868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C7C67401-E94F-4276-A82B-EB8B010C90D0}"/>
                  </a:ext>
                </a:extLst>
              </p:cNvPr>
              <p:cNvCxnSpPr>
                <a:stCxn id="21" idx="0"/>
                <a:endCxn id="23" idx="2"/>
              </p:cNvCxnSpPr>
              <p:nvPr/>
            </p:nvCxnSpPr>
            <p:spPr>
              <a:xfrm>
                <a:off x="7640715" y="2469098"/>
                <a:ext cx="767918" cy="6902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0120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F8766B28-8E83-4233-B3B8-2DD7504FBA36}"/>
              </a:ext>
            </a:extLst>
          </p:cNvPr>
          <p:cNvGrpSpPr/>
          <p:nvPr/>
        </p:nvGrpSpPr>
        <p:grpSpPr>
          <a:xfrm>
            <a:off x="856938" y="719528"/>
            <a:ext cx="9646753" cy="4085450"/>
            <a:chOff x="856938" y="719528"/>
            <a:chExt cx="9646753" cy="4085450"/>
          </a:xfrm>
        </p:grpSpPr>
        <p:sp>
          <p:nvSpPr>
            <p:cNvPr id="4" name="矩形: 剪去对角 3">
              <a:extLst>
                <a:ext uri="{FF2B5EF4-FFF2-40B4-BE49-F238E27FC236}">
                  <a16:creationId xmlns:a16="http://schemas.microsoft.com/office/drawing/2014/main" id="{F449B012-E2B1-4670-ABED-BC9F82645739}"/>
                </a:ext>
              </a:extLst>
            </p:cNvPr>
            <p:cNvSpPr/>
            <p:nvPr/>
          </p:nvSpPr>
          <p:spPr>
            <a:xfrm>
              <a:off x="4422098" y="719528"/>
              <a:ext cx="2593299" cy="689547"/>
            </a:xfrm>
            <a:prstGeom prst="snip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电梯控制系统</a:t>
              </a:r>
            </a:p>
          </p:txBody>
        </p:sp>
        <p:sp>
          <p:nvSpPr>
            <p:cNvPr id="5" name="矩形: 剪去对角 4">
              <a:extLst>
                <a:ext uri="{FF2B5EF4-FFF2-40B4-BE49-F238E27FC236}">
                  <a16:creationId xmlns:a16="http://schemas.microsoft.com/office/drawing/2014/main" id="{55DA9C34-1804-474E-97AF-E5AB6E2B3DF1}"/>
                </a:ext>
              </a:extLst>
            </p:cNvPr>
            <p:cNvSpPr/>
            <p:nvPr/>
          </p:nvSpPr>
          <p:spPr>
            <a:xfrm>
              <a:off x="1865621" y="2286971"/>
              <a:ext cx="1723870" cy="689547"/>
            </a:xfrm>
            <a:prstGeom prst="snip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用户控制</a:t>
              </a:r>
            </a:p>
          </p:txBody>
        </p:sp>
        <p:sp>
          <p:nvSpPr>
            <p:cNvPr id="6" name="矩形: 剪去对角 5">
              <a:extLst>
                <a:ext uri="{FF2B5EF4-FFF2-40B4-BE49-F238E27FC236}">
                  <a16:creationId xmlns:a16="http://schemas.microsoft.com/office/drawing/2014/main" id="{A9E0DBF5-AD07-4B55-AA02-3DB6D075B514}"/>
                </a:ext>
              </a:extLst>
            </p:cNvPr>
            <p:cNvSpPr/>
            <p:nvPr/>
          </p:nvSpPr>
          <p:spPr>
            <a:xfrm>
              <a:off x="856938" y="4112303"/>
              <a:ext cx="926892" cy="689547"/>
            </a:xfrm>
            <a:prstGeom prst="snip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楼层按钮</a:t>
              </a:r>
            </a:p>
          </p:txBody>
        </p:sp>
        <p:sp>
          <p:nvSpPr>
            <p:cNvPr id="7" name="矩形: 剪去对角 6">
              <a:extLst>
                <a:ext uri="{FF2B5EF4-FFF2-40B4-BE49-F238E27FC236}">
                  <a16:creationId xmlns:a16="http://schemas.microsoft.com/office/drawing/2014/main" id="{74309EBE-DFD8-44BB-B83D-50E68787E557}"/>
                </a:ext>
              </a:extLst>
            </p:cNvPr>
            <p:cNvSpPr/>
            <p:nvPr/>
          </p:nvSpPr>
          <p:spPr>
            <a:xfrm>
              <a:off x="2011805" y="4114239"/>
              <a:ext cx="1032448" cy="689547"/>
            </a:xfrm>
            <a:prstGeom prst="snip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电梯内按钮</a:t>
              </a:r>
            </a:p>
          </p:txBody>
        </p:sp>
        <p:sp>
          <p:nvSpPr>
            <p:cNvPr id="8" name="矩形: 剪去对角 7">
              <a:extLst>
                <a:ext uri="{FF2B5EF4-FFF2-40B4-BE49-F238E27FC236}">
                  <a16:creationId xmlns:a16="http://schemas.microsoft.com/office/drawing/2014/main" id="{C9967197-0D24-4B84-B401-2DC40672F30F}"/>
                </a:ext>
              </a:extLst>
            </p:cNvPr>
            <p:cNvSpPr/>
            <p:nvPr/>
          </p:nvSpPr>
          <p:spPr>
            <a:xfrm>
              <a:off x="3360919" y="4112300"/>
              <a:ext cx="890667" cy="689547"/>
            </a:xfrm>
            <a:prstGeom prst="snip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控制面板</a:t>
              </a:r>
            </a:p>
          </p:txBody>
        </p:sp>
        <p:sp>
          <p:nvSpPr>
            <p:cNvPr id="9" name="矩形: 剪去对角 8">
              <a:extLst>
                <a:ext uri="{FF2B5EF4-FFF2-40B4-BE49-F238E27FC236}">
                  <a16:creationId xmlns:a16="http://schemas.microsoft.com/office/drawing/2014/main" id="{09B1720F-584D-4FE5-A332-4A15F2B56ABE}"/>
                </a:ext>
              </a:extLst>
            </p:cNvPr>
            <p:cNvSpPr/>
            <p:nvPr/>
          </p:nvSpPr>
          <p:spPr>
            <a:xfrm>
              <a:off x="4762931" y="4112300"/>
              <a:ext cx="890667" cy="689547"/>
            </a:xfrm>
            <a:prstGeom prst="snip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信息显示</a:t>
              </a:r>
            </a:p>
          </p:txBody>
        </p:sp>
        <p:sp>
          <p:nvSpPr>
            <p:cNvPr id="10" name="矩形: 剪去对角 9">
              <a:extLst>
                <a:ext uri="{FF2B5EF4-FFF2-40B4-BE49-F238E27FC236}">
                  <a16:creationId xmlns:a16="http://schemas.microsoft.com/office/drawing/2014/main" id="{73F671AF-4ED8-434E-96AC-4852B198F842}"/>
                </a:ext>
              </a:extLst>
            </p:cNvPr>
            <p:cNvSpPr/>
            <p:nvPr/>
          </p:nvSpPr>
          <p:spPr>
            <a:xfrm>
              <a:off x="5956522" y="4112300"/>
              <a:ext cx="890667" cy="689547"/>
            </a:xfrm>
            <a:prstGeom prst="snip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命令处理</a:t>
              </a:r>
            </a:p>
          </p:txBody>
        </p:sp>
        <p:sp>
          <p:nvSpPr>
            <p:cNvPr id="11" name="矩形: 剪去对角 10">
              <a:extLst>
                <a:ext uri="{FF2B5EF4-FFF2-40B4-BE49-F238E27FC236}">
                  <a16:creationId xmlns:a16="http://schemas.microsoft.com/office/drawing/2014/main" id="{981293AF-1F02-4172-80C9-D3F36FE3C853}"/>
                </a:ext>
              </a:extLst>
            </p:cNvPr>
            <p:cNvSpPr/>
            <p:nvPr/>
          </p:nvSpPr>
          <p:spPr>
            <a:xfrm>
              <a:off x="7150113" y="4112300"/>
              <a:ext cx="827589" cy="689547"/>
            </a:xfrm>
            <a:prstGeom prst="snip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优先处理</a:t>
              </a:r>
            </a:p>
          </p:txBody>
        </p:sp>
        <p:sp>
          <p:nvSpPr>
            <p:cNvPr id="12" name="矩形: 剪去对角 11">
              <a:extLst>
                <a:ext uri="{FF2B5EF4-FFF2-40B4-BE49-F238E27FC236}">
                  <a16:creationId xmlns:a16="http://schemas.microsoft.com/office/drawing/2014/main" id="{F5838EBA-07EC-438C-AE67-29910A5F27B9}"/>
                </a:ext>
              </a:extLst>
            </p:cNvPr>
            <p:cNvSpPr/>
            <p:nvPr/>
          </p:nvSpPr>
          <p:spPr>
            <a:xfrm>
              <a:off x="9613024" y="4112300"/>
              <a:ext cx="890667" cy="689547"/>
            </a:xfrm>
            <a:prstGeom prst="snip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电梯控制</a:t>
              </a:r>
            </a:p>
          </p:txBody>
        </p:sp>
        <p:sp>
          <p:nvSpPr>
            <p:cNvPr id="13" name="矩形: 剪去对角 12">
              <a:extLst>
                <a:ext uri="{FF2B5EF4-FFF2-40B4-BE49-F238E27FC236}">
                  <a16:creationId xmlns:a16="http://schemas.microsoft.com/office/drawing/2014/main" id="{5BBBED3A-28FC-4780-A838-8A4699E95382}"/>
                </a:ext>
              </a:extLst>
            </p:cNvPr>
            <p:cNvSpPr/>
            <p:nvPr/>
          </p:nvSpPr>
          <p:spPr>
            <a:xfrm>
              <a:off x="8482511" y="4115431"/>
              <a:ext cx="827589" cy="689547"/>
            </a:xfrm>
            <a:prstGeom prst="snip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状态反馈</a:t>
              </a:r>
            </a:p>
          </p:txBody>
        </p:sp>
        <p:sp>
          <p:nvSpPr>
            <p:cNvPr id="14" name="矩形: 剪去对角 13">
              <a:extLst>
                <a:ext uri="{FF2B5EF4-FFF2-40B4-BE49-F238E27FC236}">
                  <a16:creationId xmlns:a16="http://schemas.microsoft.com/office/drawing/2014/main" id="{29555199-587F-48FE-BFDF-4F4301AA35FD}"/>
                </a:ext>
              </a:extLst>
            </p:cNvPr>
            <p:cNvSpPr/>
            <p:nvPr/>
          </p:nvSpPr>
          <p:spPr>
            <a:xfrm>
              <a:off x="5208264" y="2239112"/>
              <a:ext cx="1301646" cy="689547"/>
            </a:xfrm>
            <a:prstGeom prst="snip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系统控制</a:t>
              </a:r>
            </a:p>
          </p:txBody>
        </p:sp>
        <p:sp>
          <p:nvSpPr>
            <p:cNvPr id="15" name="矩形: 剪去对角 14">
              <a:extLst>
                <a:ext uri="{FF2B5EF4-FFF2-40B4-BE49-F238E27FC236}">
                  <a16:creationId xmlns:a16="http://schemas.microsoft.com/office/drawing/2014/main" id="{0C4F6018-13A0-4AC2-B54A-2A93504AEB3A}"/>
                </a:ext>
              </a:extLst>
            </p:cNvPr>
            <p:cNvSpPr/>
            <p:nvPr/>
          </p:nvSpPr>
          <p:spPr>
            <a:xfrm>
              <a:off x="8482511" y="2239112"/>
              <a:ext cx="1301646" cy="689547"/>
            </a:xfrm>
            <a:prstGeom prst="snip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运行控制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F68A6BC-685C-4941-A008-9727A6A8EED2}"/>
                </a:ext>
              </a:extLst>
            </p:cNvPr>
            <p:cNvCxnSpPr>
              <a:stCxn id="4" idx="1"/>
              <a:endCxn id="5" idx="3"/>
            </p:cNvCxnSpPr>
            <p:nvPr/>
          </p:nvCxnSpPr>
          <p:spPr>
            <a:xfrm flipH="1">
              <a:off x="2727556" y="1409075"/>
              <a:ext cx="2991192" cy="877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ED21E9D4-AF47-4947-AA2C-0E2B6DC2EA53}"/>
                </a:ext>
              </a:extLst>
            </p:cNvPr>
            <p:cNvCxnSpPr>
              <a:stCxn id="4" idx="1"/>
              <a:endCxn id="14" idx="3"/>
            </p:cNvCxnSpPr>
            <p:nvPr/>
          </p:nvCxnSpPr>
          <p:spPr>
            <a:xfrm>
              <a:off x="5718748" y="1409075"/>
              <a:ext cx="140339" cy="830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9EC8B084-1BFD-48A4-8DDB-22744F2BDFE3}"/>
                </a:ext>
              </a:extLst>
            </p:cNvPr>
            <p:cNvCxnSpPr>
              <a:stCxn id="4" idx="1"/>
              <a:endCxn id="15" idx="3"/>
            </p:cNvCxnSpPr>
            <p:nvPr/>
          </p:nvCxnSpPr>
          <p:spPr>
            <a:xfrm>
              <a:off x="5718748" y="1409075"/>
              <a:ext cx="3414586" cy="830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9B99CAA-59B6-4A54-9C27-72F5D09A1C7A}"/>
                </a:ext>
              </a:extLst>
            </p:cNvPr>
            <p:cNvCxnSpPr>
              <a:stCxn id="5" idx="1"/>
              <a:endCxn id="6" idx="3"/>
            </p:cNvCxnSpPr>
            <p:nvPr/>
          </p:nvCxnSpPr>
          <p:spPr>
            <a:xfrm flipH="1">
              <a:off x="1320384" y="2976518"/>
              <a:ext cx="1407172" cy="1135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6013E80-BD23-4F99-8968-99DD43536916}"/>
                </a:ext>
              </a:extLst>
            </p:cNvPr>
            <p:cNvCxnSpPr>
              <a:stCxn id="5" idx="1"/>
              <a:endCxn id="7" idx="3"/>
            </p:cNvCxnSpPr>
            <p:nvPr/>
          </p:nvCxnSpPr>
          <p:spPr>
            <a:xfrm flipH="1">
              <a:off x="2528029" y="2976518"/>
              <a:ext cx="199527" cy="1137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50D2216-72C9-4DBE-9CE5-4D25D35B7F82}"/>
                </a:ext>
              </a:extLst>
            </p:cNvPr>
            <p:cNvCxnSpPr>
              <a:stCxn id="5" idx="1"/>
              <a:endCxn id="8" idx="3"/>
            </p:cNvCxnSpPr>
            <p:nvPr/>
          </p:nvCxnSpPr>
          <p:spPr>
            <a:xfrm>
              <a:off x="2727556" y="2976518"/>
              <a:ext cx="1078697" cy="11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C436037-1EB9-4662-93BF-691E3EF47A7F}"/>
                </a:ext>
              </a:extLst>
            </p:cNvPr>
            <p:cNvCxnSpPr>
              <a:stCxn id="14" idx="1"/>
              <a:endCxn id="9" idx="3"/>
            </p:cNvCxnSpPr>
            <p:nvPr/>
          </p:nvCxnSpPr>
          <p:spPr>
            <a:xfrm flipH="1">
              <a:off x="5208265" y="2928659"/>
              <a:ext cx="650822" cy="1183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B154A03F-A4A1-4E53-9FCB-D5A8E46FAC3F}"/>
                </a:ext>
              </a:extLst>
            </p:cNvPr>
            <p:cNvCxnSpPr>
              <a:stCxn id="14" idx="1"/>
              <a:endCxn id="10" idx="3"/>
            </p:cNvCxnSpPr>
            <p:nvPr/>
          </p:nvCxnSpPr>
          <p:spPr>
            <a:xfrm>
              <a:off x="5859087" y="2928659"/>
              <a:ext cx="542769" cy="1183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B246443A-9186-4F79-926E-CAFE4C5B704D}"/>
                </a:ext>
              </a:extLst>
            </p:cNvPr>
            <p:cNvCxnSpPr>
              <a:stCxn id="14" idx="1"/>
              <a:endCxn id="11" idx="3"/>
            </p:cNvCxnSpPr>
            <p:nvPr/>
          </p:nvCxnSpPr>
          <p:spPr>
            <a:xfrm>
              <a:off x="5859087" y="2928659"/>
              <a:ext cx="1704821" cy="1183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7F09320-DC76-40ED-9AFF-6B93599F02EF}"/>
                </a:ext>
              </a:extLst>
            </p:cNvPr>
            <p:cNvCxnSpPr>
              <a:stCxn id="15" idx="1"/>
              <a:endCxn id="13" idx="3"/>
            </p:cNvCxnSpPr>
            <p:nvPr/>
          </p:nvCxnSpPr>
          <p:spPr>
            <a:xfrm flipH="1">
              <a:off x="8896306" y="2928659"/>
              <a:ext cx="237028" cy="11867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749DE33-553A-483D-BE90-2EF36A6A98AA}"/>
                </a:ext>
              </a:extLst>
            </p:cNvPr>
            <p:cNvCxnSpPr>
              <a:stCxn id="15" idx="1"/>
              <a:endCxn id="12" idx="3"/>
            </p:cNvCxnSpPr>
            <p:nvPr/>
          </p:nvCxnSpPr>
          <p:spPr>
            <a:xfrm>
              <a:off x="9133334" y="2928659"/>
              <a:ext cx="925024" cy="1183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1270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EA64020-C80A-4403-8985-D32CC5E5DA2C}"/>
              </a:ext>
            </a:extLst>
          </p:cNvPr>
          <p:cNvSpPr/>
          <p:nvPr/>
        </p:nvSpPr>
        <p:spPr>
          <a:xfrm>
            <a:off x="2858610" y="1358284"/>
            <a:ext cx="1580225" cy="4793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管理员控制台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92E235-91FB-41CB-8531-7DC720515942}"/>
              </a:ext>
            </a:extLst>
          </p:cNvPr>
          <p:cNvSpPr/>
          <p:nvPr/>
        </p:nvSpPr>
        <p:spPr>
          <a:xfrm>
            <a:off x="4853127" y="1358284"/>
            <a:ext cx="1580225" cy="4793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外部控制面板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CE9F81-2604-464E-9CD8-E11064DDE976}"/>
              </a:ext>
            </a:extLst>
          </p:cNvPr>
          <p:cNvSpPr/>
          <p:nvPr/>
        </p:nvSpPr>
        <p:spPr>
          <a:xfrm>
            <a:off x="6847644" y="1358284"/>
            <a:ext cx="1580225" cy="4793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内部控制面板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356DC0-38F6-4D4C-983D-F29B458A8F57}"/>
              </a:ext>
            </a:extLst>
          </p:cNvPr>
          <p:cNvSpPr/>
          <p:nvPr/>
        </p:nvSpPr>
        <p:spPr>
          <a:xfrm>
            <a:off x="4853127" y="2469473"/>
            <a:ext cx="1580225" cy="4793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命令处理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5EE4D1-93D9-4730-9CA3-BB3AFDF80EF8}"/>
              </a:ext>
            </a:extLst>
          </p:cNvPr>
          <p:cNvSpPr/>
          <p:nvPr/>
        </p:nvSpPr>
        <p:spPr>
          <a:xfrm>
            <a:off x="2858610" y="4645981"/>
            <a:ext cx="1580225" cy="4793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电梯控制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0D4494-1C62-4A7D-9F05-21A46C21D5CF}"/>
              </a:ext>
            </a:extLst>
          </p:cNvPr>
          <p:cNvSpPr/>
          <p:nvPr/>
        </p:nvSpPr>
        <p:spPr>
          <a:xfrm>
            <a:off x="2858612" y="3713086"/>
            <a:ext cx="1580225" cy="4793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优先选择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CEC8DE-D801-4E59-A7BA-BA453BB63323}"/>
              </a:ext>
            </a:extLst>
          </p:cNvPr>
          <p:cNvSpPr/>
          <p:nvPr/>
        </p:nvSpPr>
        <p:spPr>
          <a:xfrm>
            <a:off x="6847646" y="3713086"/>
            <a:ext cx="1580225" cy="4793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信息显示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4CF28D-4B5C-4C82-A323-5D48509F5C1C}"/>
              </a:ext>
            </a:extLst>
          </p:cNvPr>
          <p:cNvSpPr/>
          <p:nvPr/>
        </p:nvSpPr>
        <p:spPr>
          <a:xfrm>
            <a:off x="6847645" y="4645981"/>
            <a:ext cx="1580225" cy="4793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显示面板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46D5CB5-8296-40DB-A6D2-BB2ED2300AB6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3648723" y="1837678"/>
            <a:ext cx="1994517" cy="631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0D014D3-711A-44CD-BF1F-2B3363E39450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643240" y="1837678"/>
            <a:ext cx="0" cy="631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00BD720-4EBC-47F4-979F-19209267D85E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5643240" y="1837678"/>
            <a:ext cx="1994517" cy="631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E05EE89-DD25-4E19-9FF2-D72FEAB0FEB3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3648723" y="4192480"/>
            <a:ext cx="2" cy="453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42326B5-4975-4B9C-9FF9-D17E3A6293D5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3648725" y="2948867"/>
            <a:ext cx="1994515" cy="764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8C9F86A-C104-49BD-B5D0-10E0E595F7A5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5643240" y="2948867"/>
            <a:ext cx="1994519" cy="764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86AB94C-E74C-40DC-A6EB-77F3E2D3731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7637758" y="4192480"/>
            <a:ext cx="1" cy="453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D062FDD1-4170-411A-BED8-9495F65864D2}"/>
              </a:ext>
            </a:extLst>
          </p:cNvPr>
          <p:cNvSpPr/>
          <p:nvPr/>
        </p:nvSpPr>
        <p:spPr>
          <a:xfrm>
            <a:off x="381739" y="97655"/>
            <a:ext cx="2183907" cy="346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电梯总体控制图</a:t>
            </a:r>
          </a:p>
        </p:txBody>
      </p:sp>
    </p:spTree>
    <p:extLst>
      <p:ext uri="{BB962C8B-B14F-4D97-AF65-F5344CB8AC3E}">
        <p14:creationId xmlns:p14="http://schemas.microsoft.com/office/powerpoint/2010/main" val="33511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DA2969-AC98-4938-AC86-62D8A8DD3B7B}"/>
              </a:ext>
            </a:extLst>
          </p:cNvPr>
          <p:cNvSpPr/>
          <p:nvPr/>
        </p:nvSpPr>
        <p:spPr>
          <a:xfrm>
            <a:off x="4287188" y="659567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命令处理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C9006D-6CBA-4BB2-AC6A-47E5FB1E4C45}"/>
              </a:ext>
            </a:extLst>
          </p:cNvPr>
          <p:cNvSpPr/>
          <p:nvPr/>
        </p:nvSpPr>
        <p:spPr>
          <a:xfrm>
            <a:off x="2791919" y="1916024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读用户命令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00A547-D73F-45A8-B6D9-BB47A85BE710}"/>
              </a:ext>
            </a:extLst>
          </p:cNvPr>
          <p:cNvSpPr/>
          <p:nvPr/>
        </p:nvSpPr>
        <p:spPr>
          <a:xfrm>
            <a:off x="5773712" y="1921239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请求命令识别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C6B213-4619-45A9-A456-A3435882D228}"/>
              </a:ext>
            </a:extLst>
          </p:cNvPr>
          <p:cNvSpPr/>
          <p:nvPr/>
        </p:nvSpPr>
        <p:spPr>
          <a:xfrm>
            <a:off x="4278443" y="3573675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优先处理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17F740-E52E-4113-A4D3-FC3EC4E370D9}"/>
              </a:ext>
            </a:extLst>
          </p:cNvPr>
          <p:cNvSpPr/>
          <p:nvPr/>
        </p:nvSpPr>
        <p:spPr>
          <a:xfrm>
            <a:off x="6877235" y="3573675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信息显示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20D7D99-F460-4DC1-B7F0-A85B5468D21F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636777" y="1169620"/>
            <a:ext cx="1495269" cy="746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CBBEB00-4A9A-472F-84F9-59B6A76FF63E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132046" y="1169620"/>
            <a:ext cx="1486524" cy="751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BDC7879-302C-4E27-9ECA-9251E1C6CB6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5123301" y="2431292"/>
            <a:ext cx="1495269" cy="1142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B608ECD-B51B-471E-A91E-26B67047CAE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6618570" y="2431292"/>
            <a:ext cx="1103523" cy="1142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470</Words>
  <Application>Microsoft Office PowerPoint</Application>
  <PresentationFormat>宽屏</PresentationFormat>
  <Paragraphs>188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汪圣灵</dc:creator>
  <cp:lastModifiedBy>汪圣灵</cp:lastModifiedBy>
  <cp:revision>43</cp:revision>
  <dcterms:created xsi:type="dcterms:W3CDTF">2017-11-05T04:01:21Z</dcterms:created>
  <dcterms:modified xsi:type="dcterms:W3CDTF">2017-12-11T14:14:59Z</dcterms:modified>
</cp:coreProperties>
</file>