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2217" y="36"/>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321112648"/>
        <c:axId val="321111864"/>
      </c:barChart>
      <c:catAx>
        <c:axId val="321112648"/>
        <c:scaling>
          <c:orientation val="minMax"/>
        </c:scaling>
        <c:delete val="0"/>
        <c:axPos val="b"/>
        <c:numFmt formatCode="General" sourceLinked="0"/>
        <c:majorTickMark val="out"/>
        <c:minorTickMark val="none"/>
        <c:tickLblPos val="nextTo"/>
        <c:crossAx val="321111864"/>
        <c:crosses val="autoZero"/>
        <c:auto val="1"/>
        <c:lblAlgn val="ctr"/>
        <c:lblOffset val="100"/>
        <c:noMultiLvlLbl val="0"/>
      </c:catAx>
      <c:valAx>
        <c:axId val="321111864"/>
        <c:scaling>
          <c:orientation val="minMax"/>
        </c:scaling>
        <c:delete val="0"/>
        <c:axPos val="l"/>
        <c:majorGridlines/>
        <c:numFmt formatCode="General" sourceLinked="1"/>
        <c:majorTickMark val="out"/>
        <c:minorTickMark val="none"/>
        <c:tickLblPos val="nextTo"/>
        <c:crossAx val="3211126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4/27/2019</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0"/>
            <a:ext cx="21945600" cy="280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Template Provided By Genigraphics – 800.790.4001</a:t>
            </a:r>
          </a:p>
          <a:p>
            <a:pPr algn="ctr" eaLnBrk="1" hangingPunct="1"/>
            <a:r>
              <a:rPr lang="en-US" sz="66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280160" y="30038039"/>
            <a:ext cx="3037217"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a:t>&lt;your name&gt;</a:t>
            </a:r>
          </a:p>
          <a:p>
            <a:r>
              <a:rPr lang="en-US" sz="2800" dirty="0"/>
              <a:t>&lt;your organization&gt;</a:t>
            </a:r>
          </a:p>
          <a:p>
            <a:r>
              <a:rPr lang="en-US" sz="2800" dirty="0"/>
              <a:t>Email:</a:t>
            </a:r>
          </a:p>
          <a:p>
            <a:r>
              <a:rPr lang="en-US" sz="2800" dirty="0"/>
              <a:t>Website:</a:t>
            </a:r>
          </a:p>
          <a:p>
            <a:r>
              <a:rPr lang="en-US" sz="2800" dirty="0"/>
              <a:t>Phone:</a:t>
            </a:r>
          </a:p>
        </p:txBody>
      </p:sp>
      <p:sp>
        <p:nvSpPr>
          <p:cNvPr id="25" name="TextBox 24"/>
          <p:cNvSpPr txBox="1"/>
          <p:nvPr/>
        </p:nvSpPr>
        <p:spPr>
          <a:xfrm>
            <a:off x="128016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a:t>
            </a:r>
            <a:r>
              <a:rPr lang="en-US" sz="2800" dirty="0" smtClean="0">
                <a:latin typeface="Calibri" pitchFamily="34" charset="0"/>
              </a:rPr>
              <a:t>28pt </a:t>
            </a:r>
            <a:r>
              <a:rPr lang="en-US" sz="2800" dirty="0">
                <a:latin typeface="Calibri" pitchFamily="34" charset="0"/>
              </a:rPr>
              <a:t>and is easily </a:t>
            </a:r>
            <a:r>
              <a:rPr lang="en-US" sz="2800" dirty="0" smtClean="0">
                <a:latin typeface="Calibri" pitchFamily="34" charset="0"/>
              </a:rPr>
              <a:t>read </a:t>
            </a:r>
            <a:r>
              <a:rPr lang="en-US" sz="2800" dirty="0">
                <a:latin typeface="Calibri" pitchFamily="34" charset="0"/>
              </a:rPr>
              <a:t>up to 4 feet away on a </a:t>
            </a:r>
            <a:r>
              <a:rPr lang="en-US" sz="2800" dirty="0" smtClean="0">
                <a:latin typeface="Calibri" pitchFamily="34" charset="0"/>
              </a:rPr>
              <a:t>36x36 </a:t>
            </a:r>
            <a:r>
              <a:rPr lang="en-US" sz="2800" dirty="0">
                <a:latin typeface="Calibri" pitchFamily="34" charset="0"/>
              </a:rPr>
              <a:t>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612880" y="13373100"/>
            <a:ext cx="969264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Results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a:p>
            <a:pPr eaLnBrk="1" hangingPunct="1"/>
            <a:endParaRPr lang="en-US" sz="2800" dirty="0">
              <a:latin typeface="Calibri" pitchFamily="34" charset="0"/>
            </a:endParaRPr>
          </a:p>
          <a:p>
            <a:pPr eaLnBrk="1" hangingPunct="1"/>
            <a:r>
              <a:rPr lang="en-US" sz="2800" dirty="0">
                <a:latin typeface="Calibri" pitchFamily="34" charset="0"/>
              </a:rPr>
              <a:t>Speaking of Results, yours will look better if you remember to run a spell-check on your poster! After you’ve added your content click on </a:t>
            </a:r>
            <a:r>
              <a:rPr lang="en-US" sz="2800" b="1" dirty="0">
                <a:latin typeface="Calibri" pitchFamily="34" charset="0"/>
              </a:rPr>
              <a:t>Review</a:t>
            </a:r>
            <a:r>
              <a:rPr lang="en-US" sz="2800" dirty="0">
                <a:latin typeface="Calibri" pitchFamily="34" charset="0"/>
              </a:rPr>
              <a:t>, </a:t>
            </a:r>
            <a:r>
              <a:rPr lang="en-US" sz="2800" b="1" dirty="0">
                <a:latin typeface="Calibri" pitchFamily="34" charset="0"/>
              </a:rPr>
              <a:t>Spelling</a:t>
            </a:r>
            <a:r>
              <a:rPr lang="en-US" sz="2800" dirty="0">
                <a:latin typeface="Calibri" pitchFamily="34" charset="0"/>
              </a:rPr>
              <a:t>, or press F7.</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Methods and Materials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722915" y="22620773"/>
          <a:ext cx="9599228" cy="5439875"/>
        </p:xfrm>
        <a:graphic>
          <a:graphicData uri="http://schemas.openxmlformats.org/drawingml/2006/table">
            <a:tbl>
              <a:tblPr firstRow="1" bandRow="1">
                <a:tableStyleId>{F5AB1C69-6EDB-4FF4-983F-18BD219EF322}</a:tableStyleId>
              </a:tblPr>
              <a:tblGrid>
                <a:gridCol w="2399807"/>
                <a:gridCol w="2399807"/>
                <a:gridCol w="2399807"/>
                <a:gridCol w="2399807"/>
              </a:tblGrid>
              <a:tr h="777125">
                <a:tc>
                  <a:txBody>
                    <a:bodyPr/>
                    <a:lstStyle/>
                    <a:p>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800</a:t>
                      </a:r>
                      <a:endParaRPr lang="en-US" sz="2700" dirty="0"/>
                    </a:p>
                  </a:txBody>
                  <a:tcPr marT="34290" marB="34290" anchor="ctr"/>
                </a:tc>
                <a:tc>
                  <a:txBody>
                    <a:bodyPr/>
                    <a:lstStyle/>
                    <a:p>
                      <a:pPr algn="ctr"/>
                      <a:r>
                        <a:rPr lang="en-US" sz="2700" dirty="0" smtClean="0"/>
                        <a:t>790</a:t>
                      </a:r>
                      <a:endParaRPr lang="en-US" sz="2700" dirty="0"/>
                    </a:p>
                  </a:txBody>
                  <a:tcPr marT="34290" marB="34290" anchor="ctr"/>
                </a:tc>
                <a:tc>
                  <a:txBody>
                    <a:bodyPr/>
                    <a:lstStyle/>
                    <a:p>
                      <a:pPr algn="ctr"/>
                      <a:r>
                        <a:rPr lang="en-US" sz="2700" dirty="0" smtClean="0"/>
                        <a:t>4001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356</a:t>
                      </a:r>
                    </a:p>
                  </a:txBody>
                  <a:tcPr marT="34290" marB="34290" anchor="ctr"/>
                </a:tc>
                <a:tc>
                  <a:txBody>
                    <a:bodyPr/>
                    <a:lstStyle/>
                    <a:p>
                      <a:pPr algn="ctr"/>
                      <a:r>
                        <a:rPr lang="en-US" sz="2700" dirty="0" smtClean="0"/>
                        <a:t>856</a:t>
                      </a:r>
                      <a:endParaRPr lang="en-US" sz="2700" dirty="0"/>
                    </a:p>
                  </a:txBody>
                  <a:tcPr marT="34290" marB="34290" anchor="ctr"/>
                </a:tc>
                <a:tc>
                  <a:txBody>
                    <a:bodyPr/>
                    <a:lstStyle/>
                    <a:p>
                      <a:pPr algn="ctr"/>
                      <a:r>
                        <a:rPr lang="en-US" sz="2700" dirty="0" smtClean="0"/>
                        <a:t>290</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228</a:t>
                      </a:r>
                      <a:endParaRPr lang="en-US" sz="2700" dirty="0"/>
                    </a:p>
                  </a:txBody>
                  <a:tcPr marT="34290" marB="34290" anchor="ctr"/>
                </a:tc>
                <a:tc>
                  <a:txBody>
                    <a:bodyPr/>
                    <a:lstStyle/>
                    <a:p>
                      <a:pPr algn="ctr"/>
                      <a:r>
                        <a:rPr lang="en-US" sz="2700" dirty="0" smtClean="0"/>
                        <a:t>134</a:t>
                      </a:r>
                      <a:endParaRPr lang="en-US" sz="2700" dirty="0"/>
                    </a:p>
                  </a:txBody>
                  <a:tcPr marT="34290" marB="34290" anchor="ctr"/>
                </a:tc>
                <a:tc>
                  <a:txBody>
                    <a:bodyPr/>
                    <a:lstStyle/>
                    <a:p>
                      <a:pPr algn="ctr"/>
                      <a:r>
                        <a:rPr lang="en-US" sz="2700" dirty="0" smtClean="0"/>
                        <a:t>238</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954</a:t>
                      </a:r>
                      <a:endParaRPr lang="en-US" sz="2700" dirty="0"/>
                    </a:p>
                  </a:txBody>
                  <a:tcPr marT="34290" marB="34290" anchor="ctr"/>
                </a:tc>
                <a:tc>
                  <a:txBody>
                    <a:bodyPr/>
                    <a:lstStyle/>
                    <a:p>
                      <a:pPr algn="ctr"/>
                      <a:r>
                        <a:rPr lang="en-US" sz="2700" dirty="0" smtClean="0"/>
                        <a:t>875</a:t>
                      </a:r>
                      <a:endParaRPr lang="en-US" sz="2700" dirty="0"/>
                    </a:p>
                  </a:txBody>
                  <a:tcPr marT="34290" marB="34290" anchor="ctr"/>
                </a:tc>
                <a:tc>
                  <a:txBody>
                    <a:bodyPr/>
                    <a:lstStyle/>
                    <a:p>
                      <a:pPr algn="ctr"/>
                      <a:r>
                        <a:rPr lang="en-US" sz="2700" dirty="0" smtClean="0"/>
                        <a:t>976</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324</a:t>
                      </a:r>
                      <a:endParaRPr lang="en-US" sz="2700" dirty="0"/>
                    </a:p>
                  </a:txBody>
                  <a:tcPr marT="34290" marB="34290" anchor="ctr"/>
                </a:tc>
                <a:tc>
                  <a:txBody>
                    <a:bodyPr/>
                    <a:lstStyle/>
                    <a:p>
                      <a:pPr algn="ctr"/>
                      <a:r>
                        <a:rPr lang="en-US" sz="2700" dirty="0" smtClean="0"/>
                        <a:t>325</a:t>
                      </a:r>
                      <a:endParaRPr lang="en-US" sz="2700" dirty="0"/>
                    </a:p>
                  </a:txBody>
                  <a:tcPr marT="34290" marB="34290" anchor="ctr"/>
                </a:tc>
                <a:tc>
                  <a:txBody>
                    <a:bodyPr/>
                    <a:lstStyle/>
                    <a:p>
                      <a:pPr algn="ctr"/>
                      <a:r>
                        <a:rPr lang="en-US" sz="2700" dirty="0" smtClean="0"/>
                        <a:t>301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199</a:t>
                      </a:r>
                      <a:endParaRPr lang="en-US" sz="2700" dirty="0"/>
                    </a:p>
                  </a:txBody>
                  <a:tcPr marT="34290" marB="34290" anchor="ctr"/>
                </a:tc>
                <a:tc>
                  <a:txBody>
                    <a:bodyPr/>
                    <a:lstStyle/>
                    <a:p>
                      <a:pPr algn="ctr"/>
                      <a:r>
                        <a:rPr lang="en-US" sz="2700" dirty="0" smtClean="0"/>
                        <a:t>137</a:t>
                      </a:r>
                      <a:endParaRPr lang="en-US" sz="2700" dirty="0"/>
                    </a:p>
                  </a:txBody>
                  <a:tcPr marT="34290" marB="34290" anchor="ctr"/>
                </a:tc>
                <a:tc>
                  <a:txBody>
                    <a:bodyPr/>
                    <a:lstStyle/>
                    <a:p>
                      <a:pPr algn="ctr"/>
                      <a:r>
                        <a:rPr lang="en-US" sz="2700" dirty="0" smtClean="0"/>
                        <a:t>186</a:t>
                      </a:r>
                      <a:endParaRPr lang="en-US" sz="2700" dirty="0"/>
                    </a:p>
                  </a:txBody>
                  <a:tcPr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mn-lt"/>
                  </a:rPr>
                  <a:t>Genigraphics®</a:t>
                </a:r>
                <a:r>
                  <a:rPr lang="en-US" sz="2800" dirty="0">
                    <a:latin typeface="+mn-lt"/>
                  </a:rPr>
                  <a:t> has provided this template to assist in preparation of a medical or scientific research poster. The dimensions are set to </a:t>
                </a:r>
                <a:r>
                  <a:rPr lang="en-US" sz="2800" dirty="0" smtClean="0">
                    <a:latin typeface="+mn-lt"/>
                  </a:rPr>
                  <a:t>36” </a:t>
                </a:r>
                <a:r>
                  <a:rPr lang="en-US" sz="2800" dirty="0">
                    <a:latin typeface="+mn-lt"/>
                  </a:rPr>
                  <a:t>high by </a:t>
                </a:r>
                <a:r>
                  <a:rPr lang="en-US" sz="2800" dirty="0" smtClean="0">
                    <a:latin typeface="+mn-lt"/>
                  </a:rPr>
                  <a:t>36” </a:t>
                </a:r>
                <a:r>
                  <a:rPr lang="en-US" sz="2800" dirty="0">
                    <a:latin typeface="+mn-lt"/>
                  </a:rPr>
                  <a:t>wide but prints can be scaled up or down in size to any dimension with a 1:1 aspect ratio. For example, if you order a </a:t>
                </a:r>
                <a:r>
                  <a:rPr lang="en-US" sz="2800" dirty="0" smtClean="0">
                    <a:latin typeface="+mn-lt"/>
                  </a:rPr>
                  <a:t>30</a:t>
                </a:r>
                <a:r>
                  <a:rPr lang="en-US" sz="2800" dirty="0">
                    <a:latin typeface="+mn-lt"/>
                  </a:rPr>
                  <a:t>” x </a:t>
                </a:r>
                <a:r>
                  <a:rPr lang="en-US" sz="2800" dirty="0" smtClean="0">
                    <a:latin typeface="+mn-lt"/>
                  </a:rPr>
                  <a:t>30</a:t>
                </a:r>
                <a:r>
                  <a:rPr lang="en-US" sz="2800" dirty="0">
                    <a:latin typeface="+mn-lt"/>
                  </a:rPr>
                  <a:t>” poster using this template, we will print the file at </a:t>
                </a:r>
                <a:r>
                  <a:rPr lang="en-US" sz="2800" dirty="0" smtClean="0">
                    <a:latin typeface="+mn-lt"/>
                  </a:rPr>
                  <a:t>83.3% </a:t>
                </a:r>
                <a:r>
                  <a:rPr lang="en-US" sz="2800" dirty="0">
                    <a:latin typeface="+mn-lt"/>
                  </a:rPr>
                  <a:t>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30" name="Rectangle 265"/>
          <p:cNvSpPr>
            <a:spLocks noChangeAspect="1" noChangeArrowheads="1"/>
          </p:cNvSpPr>
          <p:nvPr/>
        </p:nvSpPr>
        <p:spPr bwMode="auto">
          <a:xfrm>
            <a:off x="914400"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29562552"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2679</TotalTime>
  <Words>957</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L Chen</cp:lastModifiedBy>
  <cp:revision>76</cp:revision>
  <cp:lastPrinted>2013-02-12T02:21:55Z</cp:lastPrinted>
  <dcterms:created xsi:type="dcterms:W3CDTF">2013-02-10T21:14:48Z</dcterms:created>
  <dcterms:modified xsi:type="dcterms:W3CDTF">2019-04-27T19:59:00Z</dcterms:modified>
</cp:coreProperties>
</file>