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6" r:id="rId5"/>
    <p:sldId id="267" r:id="rId6"/>
    <p:sldId id="268" r:id="rId7"/>
    <p:sldId id="269" r:id="rId8"/>
    <p:sldId id="263" r:id="rId9"/>
    <p:sldId id="271" r:id="rId10"/>
    <p:sldId id="272" r:id="rId11"/>
    <p:sldId id="273" r:id="rId12"/>
    <p:sldId id="274" r:id="rId13"/>
    <p:sldId id="264" r:id="rId14"/>
    <p:sldId id="276" r:id="rId15"/>
    <p:sldId id="277" r:id="rId16"/>
    <p:sldId id="278" r:id="rId17"/>
    <p:sldId id="279" r:id="rId18"/>
    <p:sldId id="265" r:id="rId19"/>
    <p:sldId id="281" r:id="rId20"/>
    <p:sldId id="282" r:id="rId21"/>
    <p:sldId id="283" r:id="rId22"/>
    <p:sldId id="284" r:id="rId23"/>
    <p:sldId id="262"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115" d="100"/>
          <a:sy n="115" d="100"/>
        </p:scale>
        <p:origin x="426" y="10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BEA11D55-59F1-4801-9E89-B9E10F8791C0}" type="datetimeFigureOut">
              <a:rPr lang="zh-CN" altLang="en-US" smtClean="0"/>
              <a:pPr/>
              <a:t>2021/9/27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09BF7BD-8C5F-4F0C-83E1-4E200CF5A64B}" type="slidenum">
              <a:rPr lang="zh-CN" altLang="en-US" smtClean="0"/>
              <a:pPr/>
              <a:t>‹#›</a:t>
            </a:fld>
            <a:endParaRPr lang="zh-CN" altLang="en-US" dirty="0"/>
          </a:p>
        </p:txBody>
      </p:sp>
    </p:spTree>
    <p:extLst>
      <p:ext uri="{BB962C8B-B14F-4D97-AF65-F5344CB8AC3E}">
        <p14:creationId xmlns:p14="http://schemas.microsoft.com/office/powerpoint/2010/main" val="100742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1</a:t>
            </a:fld>
            <a:endParaRPr lang="zh-CN" altLang="en-US" dirty="0"/>
          </a:p>
        </p:txBody>
      </p:sp>
    </p:spTree>
    <p:extLst>
      <p:ext uri="{BB962C8B-B14F-4D97-AF65-F5344CB8AC3E}">
        <p14:creationId xmlns:p14="http://schemas.microsoft.com/office/powerpoint/2010/main" val="906491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10</a:t>
            </a:fld>
            <a:endParaRPr lang="zh-CN" altLang="en-US" dirty="0"/>
          </a:p>
        </p:txBody>
      </p:sp>
    </p:spTree>
    <p:extLst>
      <p:ext uri="{BB962C8B-B14F-4D97-AF65-F5344CB8AC3E}">
        <p14:creationId xmlns:p14="http://schemas.microsoft.com/office/powerpoint/2010/main" val="2439713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760FE-701D-41CA-A85B-12B0959F47ED}" type="slidenum">
              <a:rPr lang="zh-CN" altLang="en-US" smtClean="0"/>
              <a:pPr/>
              <a:t>11</a:t>
            </a:fld>
            <a:endParaRPr lang="zh-CN" altLang="en-US" dirty="0"/>
          </a:p>
        </p:txBody>
      </p:sp>
    </p:spTree>
    <p:extLst>
      <p:ext uri="{BB962C8B-B14F-4D97-AF65-F5344CB8AC3E}">
        <p14:creationId xmlns:p14="http://schemas.microsoft.com/office/powerpoint/2010/main" val="3147638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12</a:t>
            </a:fld>
            <a:endParaRPr lang="zh-CN" altLang="en-US" dirty="0"/>
          </a:p>
        </p:txBody>
      </p:sp>
    </p:spTree>
    <p:extLst>
      <p:ext uri="{BB962C8B-B14F-4D97-AF65-F5344CB8AC3E}">
        <p14:creationId xmlns:p14="http://schemas.microsoft.com/office/powerpoint/2010/main" val="2741338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13</a:t>
            </a:fld>
            <a:endParaRPr lang="zh-CN" altLang="en-US" dirty="0"/>
          </a:p>
        </p:txBody>
      </p:sp>
    </p:spTree>
    <p:extLst>
      <p:ext uri="{BB962C8B-B14F-4D97-AF65-F5344CB8AC3E}">
        <p14:creationId xmlns:p14="http://schemas.microsoft.com/office/powerpoint/2010/main" val="1526543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14</a:t>
            </a:fld>
            <a:endParaRPr lang="zh-CN" altLang="en-US" dirty="0"/>
          </a:p>
        </p:txBody>
      </p:sp>
    </p:spTree>
    <p:extLst>
      <p:ext uri="{BB962C8B-B14F-4D97-AF65-F5344CB8AC3E}">
        <p14:creationId xmlns:p14="http://schemas.microsoft.com/office/powerpoint/2010/main" val="58470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15</a:t>
            </a:fld>
            <a:endParaRPr lang="zh-CN" altLang="en-US" dirty="0"/>
          </a:p>
        </p:txBody>
      </p:sp>
    </p:spTree>
    <p:extLst>
      <p:ext uri="{BB962C8B-B14F-4D97-AF65-F5344CB8AC3E}">
        <p14:creationId xmlns:p14="http://schemas.microsoft.com/office/powerpoint/2010/main" val="3226368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16</a:t>
            </a:fld>
            <a:endParaRPr lang="zh-CN" altLang="en-US" dirty="0"/>
          </a:p>
        </p:txBody>
      </p:sp>
    </p:spTree>
    <p:extLst>
      <p:ext uri="{BB962C8B-B14F-4D97-AF65-F5344CB8AC3E}">
        <p14:creationId xmlns:p14="http://schemas.microsoft.com/office/powerpoint/2010/main" val="2013835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17</a:t>
            </a:fld>
            <a:endParaRPr lang="zh-CN" altLang="en-US" dirty="0"/>
          </a:p>
        </p:txBody>
      </p:sp>
    </p:spTree>
    <p:extLst>
      <p:ext uri="{BB962C8B-B14F-4D97-AF65-F5344CB8AC3E}">
        <p14:creationId xmlns:p14="http://schemas.microsoft.com/office/powerpoint/2010/main" val="3718317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18</a:t>
            </a:fld>
            <a:endParaRPr lang="zh-CN" altLang="en-US" dirty="0"/>
          </a:p>
        </p:txBody>
      </p:sp>
    </p:spTree>
    <p:extLst>
      <p:ext uri="{BB962C8B-B14F-4D97-AF65-F5344CB8AC3E}">
        <p14:creationId xmlns:p14="http://schemas.microsoft.com/office/powerpoint/2010/main" val="2108554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19</a:t>
            </a:fld>
            <a:endParaRPr lang="zh-CN" altLang="en-US" dirty="0"/>
          </a:p>
        </p:txBody>
      </p:sp>
    </p:spTree>
    <p:extLst>
      <p:ext uri="{BB962C8B-B14F-4D97-AF65-F5344CB8AC3E}">
        <p14:creationId xmlns:p14="http://schemas.microsoft.com/office/powerpoint/2010/main" val="352056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2</a:t>
            </a:fld>
            <a:endParaRPr lang="zh-CN" altLang="en-US" dirty="0"/>
          </a:p>
        </p:txBody>
      </p:sp>
    </p:spTree>
    <p:extLst>
      <p:ext uri="{BB962C8B-B14F-4D97-AF65-F5344CB8AC3E}">
        <p14:creationId xmlns:p14="http://schemas.microsoft.com/office/powerpoint/2010/main" val="32645527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20</a:t>
            </a:fld>
            <a:endParaRPr lang="zh-CN" altLang="en-US" dirty="0"/>
          </a:p>
        </p:txBody>
      </p:sp>
    </p:spTree>
    <p:extLst>
      <p:ext uri="{BB962C8B-B14F-4D97-AF65-F5344CB8AC3E}">
        <p14:creationId xmlns:p14="http://schemas.microsoft.com/office/powerpoint/2010/main" val="42789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21</a:t>
            </a:fld>
            <a:endParaRPr lang="zh-CN" altLang="en-US" dirty="0"/>
          </a:p>
        </p:txBody>
      </p:sp>
    </p:spTree>
    <p:extLst>
      <p:ext uri="{BB962C8B-B14F-4D97-AF65-F5344CB8AC3E}">
        <p14:creationId xmlns:p14="http://schemas.microsoft.com/office/powerpoint/2010/main" val="2274740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22</a:t>
            </a:fld>
            <a:endParaRPr lang="zh-CN" altLang="en-US" dirty="0"/>
          </a:p>
        </p:txBody>
      </p:sp>
    </p:spTree>
    <p:extLst>
      <p:ext uri="{BB962C8B-B14F-4D97-AF65-F5344CB8AC3E}">
        <p14:creationId xmlns:p14="http://schemas.microsoft.com/office/powerpoint/2010/main" val="4137417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23</a:t>
            </a:fld>
            <a:endParaRPr lang="zh-CN" altLang="en-US" dirty="0"/>
          </a:p>
        </p:txBody>
      </p:sp>
    </p:spTree>
    <p:extLst>
      <p:ext uri="{BB962C8B-B14F-4D97-AF65-F5344CB8AC3E}">
        <p14:creationId xmlns:p14="http://schemas.microsoft.com/office/powerpoint/2010/main" val="3868860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3</a:t>
            </a:fld>
            <a:endParaRPr lang="zh-CN" altLang="en-US" dirty="0"/>
          </a:p>
        </p:txBody>
      </p:sp>
    </p:spTree>
    <p:extLst>
      <p:ext uri="{BB962C8B-B14F-4D97-AF65-F5344CB8AC3E}">
        <p14:creationId xmlns:p14="http://schemas.microsoft.com/office/powerpoint/2010/main" val="1966881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4</a:t>
            </a:fld>
            <a:endParaRPr lang="zh-CN" altLang="en-US" dirty="0"/>
          </a:p>
        </p:txBody>
      </p:sp>
    </p:spTree>
    <p:extLst>
      <p:ext uri="{BB962C8B-B14F-4D97-AF65-F5344CB8AC3E}">
        <p14:creationId xmlns:p14="http://schemas.microsoft.com/office/powerpoint/2010/main" val="1933557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5</a:t>
            </a:fld>
            <a:endParaRPr lang="zh-CN" altLang="en-US" dirty="0"/>
          </a:p>
        </p:txBody>
      </p:sp>
    </p:spTree>
    <p:extLst>
      <p:ext uri="{BB962C8B-B14F-4D97-AF65-F5344CB8AC3E}">
        <p14:creationId xmlns:p14="http://schemas.microsoft.com/office/powerpoint/2010/main" val="3866339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6</a:t>
            </a:fld>
            <a:endParaRPr lang="zh-CN" altLang="en-US" dirty="0"/>
          </a:p>
        </p:txBody>
      </p:sp>
    </p:spTree>
    <p:extLst>
      <p:ext uri="{BB962C8B-B14F-4D97-AF65-F5344CB8AC3E}">
        <p14:creationId xmlns:p14="http://schemas.microsoft.com/office/powerpoint/2010/main" val="570382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7</a:t>
            </a:fld>
            <a:endParaRPr lang="zh-CN" altLang="en-US" dirty="0"/>
          </a:p>
        </p:txBody>
      </p:sp>
    </p:spTree>
    <p:extLst>
      <p:ext uri="{BB962C8B-B14F-4D97-AF65-F5344CB8AC3E}">
        <p14:creationId xmlns:p14="http://schemas.microsoft.com/office/powerpoint/2010/main" val="2698467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8</a:t>
            </a:fld>
            <a:endParaRPr lang="zh-CN" altLang="en-US" dirty="0"/>
          </a:p>
        </p:txBody>
      </p:sp>
    </p:spTree>
    <p:extLst>
      <p:ext uri="{BB962C8B-B14F-4D97-AF65-F5344CB8AC3E}">
        <p14:creationId xmlns:p14="http://schemas.microsoft.com/office/powerpoint/2010/main" val="5178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9</a:t>
            </a:fld>
            <a:endParaRPr lang="zh-CN" altLang="en-US" dirty="0"/>
          </a:p>
        </p:txBody>
      </p:sp>
    </p:spTree>
    <p:extLst>
      <p:ext uri="{BB962C8B-B14F-4D97-AF65-F5344CB8AC3E}">
        <p14:creationId xmlns:p14="http://schemas.microsoft.com/office/powerpoint/2010/main" val="942100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8620D77-9FC5-4284-A366-12E6E2930E27}"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2763929567"/>
      </p:ext>
    </p:extLst>
  </p:cSld>
  <p:clrMapOvr>
    <a:masterClrMapping/>
  </p:clrMapOvr>
  <mc:AlternateContent xmlns:mc="http://schemas.openxmlformats.org/markup-compatibility/2006" xmlns:p14="http://schemas.microsoft.com/office/powerpoint/2010/main">
    <mc:Choice Requires="p14">
      <p:transition spd="slow" p14:dur="1600" advClick="0" advTm="1000">
        <p14:gallery dir="l"/>
      </p:transition>
    </mc:Choice>
    <mc:Fallback xmlns="">
      <p:transition spd="slow"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620D77-9FC5-4284-A366-12E6E2930E27}"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2679486647"/>
      </p:ext>
    </p:extLst>
  </p:cSld>
  <p:clrMapOvr>
    <a:masterClrMapping/>
  </p:clrMapOvr>
  <mc:AlternateContent xmlns:mc="http://schemas.openxmlformats.org/markup-compatibility/2006" xmlns:p14="http://schemas.microsoft.com/office/powerpoint/2010/main">
    <mc:Choice Requires="p14">
      <p:transition spd="slow" p14:dur="1600" advClick="0" advTm="1000">
        <p14:gallery dir="l"/>
      </p:transition>
    </mc:Choice>
    <mc:Fallback xmlns="">
      <p:transition spd="slow"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620D77-9FC5-4284-A366-12E6E2930E27}"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1134064289"/>
      </p:ext>
    </p:extLst>
  </p:cSld>
  <p:clrMapOvr>
    <a:masterClrMapping/>
  </p:clrMapOvr>
  <mc:AlternateContent xmlns:mc="http://schemas.openxmlformats.org/markup-compatibility/2006" xmlns:p14="http://schemas.microsoft.com/office/powerpoint/2010/main">
    <mc:Choice Requires="p14">
      <p:transition spd="slow" p14:dur="1600" advClick="0" advTm="1000">
        <p14:gallery dir="l"/>
      </p:transition>
    </mc:Choice>
    <mc:Fallback xmlns="">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620D77-9FC5-4284-A366-12E6E2930E27}"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3550154857"/>
      </p:ext>
    </p:extLst>
  </p:cSld>
  <p:clrMapOvr>
    <a:masterClrMapping/>
  </p:clrMapOvr>
  <mc:AlternateContent xmlns:mc="http://schemas.openxmlformats.org/markup-compatibility/2006" xmlns:p14="http://schemas.microsoft.com/office/powerpoint/2010/main">
    <mc:Choice Requires="p14">
      <p:transition spd="slow" p14:dur="1600" advClick="0" advTm="1000">
        <p14:gallery dir="l"/>
      </p:transition>
    </mc:Choice>
    <mc:Fallback xmlns="">
      <p:transition spd="slow"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8620D77-9FC5-4284-A366-12E6E2930E27}"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785327991"/>
      </p:ext>
    </p:extLst>
  </p:cSld>
  <p:clrMapOvr>
    <a:masterClrMapping/>
  </p:clrMapOvr>
  <mc:AlternateContent xmlns:mc="http://schemas.openxmlformats.org/markup-compatibility/2006" xmlns:p14="http://schemas.microsoft.com/office/powerpoint/2010/main">
    <mc:Choice Requires="p14">
      <p:transition spd="slow" p14:dur="1600" advClick="0" advTm="1000">
        <p14:gallery dir="l"/>
      </p:transition>
    </mc:Choice>
    <mc:Fallback xmlns="">
      <p:transition spd="slow"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8620D77-9FC5-4284-A366-12E6E2930E27}"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3950134266"/>
      </p:ext>
    </p:extLst>
  </p:cSld>
  <p:clrMapOvr>
    <a:masterClrMapping/>
  </p:clrMapOvr>
  <mc:AlternateContent xmlns:mc="http://schemas.openxmlformats.org/markup-compatibility/2006" xmlns:p14="http://schemas.microsoft.com/office/powerpoint/2010/main">
    <mc:Choice Requires="p14">
      <p:transition spd="slow" p14:dur="1600" advClick="0" advTm="1000">
        <p14:gallery dir="l"/>
      </p:transition>
    </mc:Choice>
    <mc:Fallback xmlns="">
      <p:transition spd="slow"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8620D77-9FC5-4284-A366-12E6E2930E27}" type="datetimeFigureOut">
              <a:rPr lang="zh-CN" altLang="en-US" smtClean="0"/>
              <a:t>2021/9/27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2476109211"/>
      </p:ext>
    </p:extLst>
  </p:cSld>
  <p:clrMapOvr>
    <a:masterClrMapping/>
  </p:clrMapOvr>
  <mc:AlternateContent xmlns:mc="http://schemas.openxmlformats.org/markup-compatibility/2006" xmlns:p14="http://schemas.microsoft.com/office/powerpoint/2010/main">
    <mc:Choice Requires="p14">
      <p:transition spd="slow" p14:dur="1600" advClick="0" advTm="1000">
        <p14:gallery dir="l"/>
      </p:transition>
    </mc:Choice>
    <mc:Fallback xmlns="">
      <p:transition spd="slow"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8620D77-9FC5-4284-A366-12E6E2930E27}" type="datetimeFigureOut">
              <a:rPr lang="zh-CN" altLang="en-US" smtClean="0"/>
              <a:t>2021/9/27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4071741862"/>
      </p:ext>
    </p:extLst>
  </p:cSld>
  <p:clrMapOvr>
    <a:masterClrMapping/>
  </p:clrMapOvr>
  <mc:AlternateContent xmlns:mc="http://schemas.openxmlformats.org/markup-compatibility/2006" xmlns:p14="http://schemas.microsoft.com/office/powerpoint/2010/main">
    <mc:Choice Requires="p14">
      <p:transition spd="slow" p14:dur="1600" advClick="0" advTm="1000">
        <p14:gallery dir="l"/>
      </p:transition>
    </mc:Choice>
    <mc:Fallback xmlns="">
      <p:transition spd="slow"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620D77-9FC5-4284-A366-12E6E2930E27}" type="datetimeFigureOut">
              <a:rPr lang="zh-CN" altLang="en-US" smtClean="0"/>
              <a:t>2021/9/27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1621539545"/>
      </p:ext>
    </p:extLst>
  </p:cSld>
  <p:clrMapOvr>
    <a:masterClrMapping/>
  </p:clrMapOvr>
  <mc:AlternateContent xmlns:mc="http://schemas.openxmlformats.org/markup-compatibility/2006" xmlns:p14="http://schemas.microsoft.com/office/powerpoint/2010/main">
    <mc:Choice Requires="p14">
      <p:transition spd="slow" p14:dur="1600" advClick="0" advTm="1000">
        <p14:gallery dir="l"/>
      </p:transition>
    </mc:Choice>
    <mc:Fallback xmlns="">
      <p:transition spd="slow"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8620D77-9FC5-4284-A366-12E6E2930E27}"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4286841047"/>
      </p:ext>
    </p:extLst>
  </p:cSld>
  <p:clrMapOvr>
    <a:masterClrMapping/>
  </p:clrMapOvr>
  <mc:AlternateContent xmlns:mc="http://schemas.openxmlformats.org/markup-compatibility/2006" xmlns:p14="http://schemas.microsoft.com/office/powerpoint/2010/main">
    <mc:Choice Requires="p14">
      <p:transition spd="slow" p14:dur="1600" advClick="0" advTm="1000">
        <p14:gallery dir="l"/>
      </p:transition>
    </mc:Choice>
    <mc:Fallback xmlns="">
      <p:transition spd="slow"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8620D77-9FC5-4284-A366-12E6E2930E27}"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206850422"/>
      </p:ext>
    </p:extLst>
  </p:cSld>
  <p:clrMapOvr>
    <a:masterClrMapping/>
  </p:clrMapOvr>
  <mc:AlternateContent xmlns:mc="http://schemas.openxmlformats.org/markup-compatibility/2006" xmlns:p14="http://schemas.microsoft.com/office/powerpoint/2010/main">
    <mc:Choice Requires="p14">
      <p:transition spd="slow" p14:dur="1600" advClick="0" advTm="1000">
        <p14:gallery dir="l"/>
      </p:transition>
    </mc:Choice>
    <mc:Fallback xmlns="">
      <p:transition spd="slow"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88620D77-9FC5-4284-A366-12E6E2930E27}" type="datetimeFigureOut">
              <a:rPr lang="zh-CN" altLang="en-US" smtClean="0"/>
              <a:pPr/>
              <a:t>2021/9/27</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330ECBB-EFA0-4B67-A466-676224D8611D}" type="slidenum">
              <a:rPr lang="zh-CN" altLang="en-US" smtClean="0"/>
              <a:pPr/>
              <a:t>‹#›</a:t>
            </a:fld>
            <a:endParaRPr lang="zh-CN" altLang="en-US" dirty="0"/>
          </a:p>
        </p:txBody>
      </p:sp>
    </p:spTree>
    <p:extLst>
      <p:ext uri="{BB962C8B-B14F-4D97-AF65-F5344CB8AC3E}">
        <p14:creationId xmlns:p14="http://schemas.microsoft.com/office/powerpoint/2010/main" val="799422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advClick="0" advTm="1000">
        <p14:gallery dir="l"/>
      </p:transition>
    </mc:Choice>
    <mc:Fallback xmlns="">
      <p:transition spd="slow" advClick="0"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形状 6"/>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3972306" y="2571876"/>
            <a:ext cx="6802879" cy="1015663"/>
          </a:xfrm>
          <a:prstGeom prst="rect">
            <a:avLst/>
          </a:prstGeom>
          <a:noFill/>
        </p:spPr>
        <p:txBody>
          <a:bodyPr wrap="square" rtlCol="0">
            <a:spAutoFit/>
          </a:bodyPr>
          <a:lstStyle/>
          <a:p>
            <a:pPr algn="ctr"/>
            <a:r>
              <a:rPr lang="zh-CN" altLang="en-US" sz="6000" b="1" dirty="0">
                <a:solidFill>
                  <a:schemeClr val="tx1">
                    <a:lumMod val="65000"/>
                    <a:lumOff val="35000"/>
                  </a:schemeClr>
                </a:solidFill>
                <a:latin typeface="微软雅黑" panose="020B0503020204020204" pitchFamily="34" charset="-122"/>
                <a:ea typeface="微软雅黑" panose="020B0503020204020204" pitchFamily="34" charset="-122"/>
              </a:rPr>
              <a:t>北京邮电大学模板</a:t>
            </a:r>
          </a:p>
        </p:txBody>
      </p:sp>
      <p:cxnSp>
        <p:nvCxnSpPr>
          <p:cNvPr id="18" name="直接连接符 17"/>
          <p:cNvCxnSpPr>
            <a:cxnSpLocks/>
          </p:cNvCxnSpPr>
          <p:nvPr/>
        </p:nvCxnSpPr>
        <p:spPr>
          <a:xfrm>
            <a:off x="4270584" y="3643666"/>
            <a:ext cx="6206325" cy="10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170690" y="4150142"/>
            <a:ext cx="3393305" cy="1015663"/>
          </a:xfrm>
          <a:prstGeom prst="rect">
            <a:avLst/>
          </a:prstGeom>
          <a:noFill/>
        </p:spPr>
        <p:txBody>
          <a:bodyPr wrap="square" rtlCol="0">
            <a:spAutoFit/>
          </a:bodyPr>
          <a:lstStyle/>
          <a:p>
            <a:pPr algn="ctr"/>
            <a:r>
              <a:rPr lang="zh-CN" altLang="en-US" sz="6000" b="1" dirty="0">
                <a:solidFill>
                  <a:srgbClr val="4472C4"/>
                </a:solidFill>
                <a:latin typeface="微软雅黑" panose="020B0503020204020204" pitchFamily="34" charset="-122"/>
                <a:ea typeface="微软雅黑" panose="020B0503020204020204" pitchFamily="34" charset="-122"/>
              </a:rPr>
              <a:t>论文答辩</a:t>
            </a:r>
          </a:p>
        </p:txBody>
      </p:sp>
      <p:sp>
        <p:nvSpPr>
          <p:cNvPr id="22" name="文本框 21"/>
          <p:cNvSpPr txBox="1"/>
          <p:nvPr/>
        </p:nvSpPr>
        <p:spPr>
          <a:xfrm>
            <a:off x="8132046" y="5278059"/>
            <a:ext cx="2341479" cy="646331"/>
          </a:xfrm>
          <a:prstGeom prst="rect">
            <a:avLst/>
          </a:prstGeom>
          <a:noFill/>
        </p:spPr>
        <p:txBody>
          <a:bodyPr wrap="square" rtlCol="0">
            <a:spAutoFit/>
          </a:bodyPr>
          <a:lstStyle/>
          <a:p>
            <a:pPr algn="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汇报人：海湾同学社</a:t>
            </a:r>
          </a:p>
          <a:p>
            <a:pPr algn="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汇报时间：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xx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xx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月</a:t>
            </a:r>
          </a:p>
        </p:txBody>
      </p:sp>
      <p:sp>
        <p:nvSpPr>
          <p:cNvPr id="17" name="文本框 16"/>
          <p:cNvSpPr txBox="1"/>
          <p:nvPr/>
        </p:nvSpPr>
        <p:spPr>
          <a:xfrm>
            <a:off x="4183499" y="3755891"/>
            <a:ext cx="6380496" cy="338554"/>
          </a:xfrm>
          <a:prstGeom prst="rect">
            <a:avLst/>
          </a:prstGeom>
          <a:noFill/>
        </p:spPr>
        <p:txBody>
          <a:bodyPr wrap="square" rtlCol="0">
            <a:spAutoFit/>
          </a:bodyPr>
          <a:lstStyle/>
          <a:p>
            <a:pPr algn="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Template of Beijing University of Posts and Telecommunications</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5483" y="2517767"/>
            <a:ext cx="1689831" cy="1689831"/>
          </a:xfrm>
          <a:prstGeom prst="rect">
            <a:avLst/>
          </a:prstGeom>
        </p:spPr>
      </p:pic>
      <p:sp>
        <p:nvSpPr>
          <p:cNvPr id="5" name="矩形 4"/>
          <p:cNvSpPr/>
          <p:nvPr/>
        </p:nvSpPr>
        <p:spPr>
          <a:xfrm>
            <a:off x="4052869" y="2571876"/>
            <a:ext cx="100031" cy="1578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997754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点击此处编辑标题</a:t>
            </a:r>
          </a:p>
        </p:txBody>
      </p:sp>
      <p:sp>
        <p:nvSpPr>
          <p:cNvPr id="115" name="Diamond 4"/>
          <p:cNvSpPr/>
          <p:nvPr/>
        </p:nvSpPr>
        <p:spPr>
          <a:xfrm>
            <a:off x="3759202" y="1643743"/>
            <a:ext cx="4673597" cy="4673597"/>
          </a:xfrm>
          <a:prstGeom prst="diamond">
            <a:avLst/>
          </a:prstGeom>
          <a:solidFill>
            <a:schemeClr val="bg1">
              <a:lumMod val="8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dirty="0">
              <a:latin typeface="微软雅黑" panose="020B0503020204020204" pitchFamily="34" charset="-122"/>
              <a:ea typeface="微软雅黑" panose="020B0503020204020204" pitchFamily="34" charset="-122"/>
            </a:endParaRPr>
          </a:p>
        </p:txBody>
      </p:sp>
      <p:sp>
        <p:nvSpPr>
          <p:cNvPr id="116" name="Rounded Rectangle 15"/>
          <p:cNvSpPr/>
          <p:nvPr/>
        </p:nvSpPr>
        <p:spPr>
          <a:xfrm>
            <a:off x="4203193" y="2087733"/>
            <a:ext cx="1822704" cy="1822704"/>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tIns="609600" bIns="0" anchor="ctr" anchorCtr="1"/>
          <a:lstStyle/>
          <a:p>
            <a:r>
              <a:rPr lang="zh-CN" altLang="en-US" sz="2133" dirty="0">
                <a:latin typeface="微软雅黑" panose="020B0503020204020204" pitchFamily="34" charset="-122"/>
                <a:ea typeface="微软雅黑" panose="020B0503020204020204" pitchFamily="34" charset="-122"/>
              </a:rPr>
              <a:t>编辑标题</a:t>
            </a:r>
            <a:endParaRPr lang="en-US" sz="2133" dirty="0">
              <a:latin typeface="微软雅黑" panose="020B0503020204020204" pitchFamily="34" charset="-122"/>
            </a:endParaRPr>
          </a:p>
        </p:txBody>
      </p:sp>
      <p:sp>
        <p:nvSpPr>
          <p:cNvPr id="117" name="Rounded Rectangle 13"/>
          <p:cNvSpPr/>
          <p:nvPr/>
        </p:nvSpPr>
        <p:spPr>
          <a:xfrm>
            <a:off x="6166104" y="2087733"/>
            <a:ext cx="1822704" cy="1822704"/>
          </a:xfrm>
          <a:prstGeom prst="round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tIns="609600" bIns="0" anchor="ctr" anchorCtr="1"/>
          <a:lstStyle/>
          <a:p>
            <a:r>
              <a:rPr lang="zh-CN" altLang="en-US" sz="2133" dirty="0">
                <a:latin typeface="微软雅黑" panose="020B0503020204020204" pitchFamily="34" charset="-122"/>
                <a:ea typeface="微软雅黑" panose="020B0503020204020204" pitchFamily="34" charset="-122"/>
              </a:rPr>
              <a:t>编辑标题</a:t>
            </a:r>
            <a:endParaRPr lang="en-US" sz="2133" dirty="0">
              <a:latin typeface="微软雅黑" panose="020B0503020204020204" pitchFamily="34" charset="-122"/>
            </a:endParaRPr>
          </a:p>
        </p:txBody>
      </p:sp>
      <p:sp>
        <p:nvSpPr>
          <p:cNvPr id="118" name="Rounded Rectangle 11"/>
          <p:cNvSpPr/>
          <p:nvPr/>
        </p:nvSpPr>
        <p:spPr>
          <a:xfrm>
            <a:off x="4203193" y="4050645"/>
            <a:ext cx="1822704" cy="1822704"/>
          </a:xfrm>
          <a:prstGeom prst="roundRect">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tIns="609600" bIns="0" anchor="ctr" anchorCtr="1"/>
          <a:lstStyle/>
          <a:p>
            <a:r>
              <a:rPr lang="zh-CN" altLang="en-US" sz="2133" dirty="0">
                <a:latin typeface="微软雅黑" panose="020B0503020204020204" pitchFamily="34" charset="-122"/>
                <a:ea typeface="微软雅黑" panose="020B0503020204020204" pitchFamily="34" charset="-122"/>
              </a:rPr>
              <a:t>编辑标题</a:t>
            </a:r>
            <a:endParaRPr lang="en-US" sz="2133" dirty="0">
              <a:latin typeface="微软雅黑" panose="020B0503020204020204" pitchFamily="34" charset="-122"/>
            </a:endParaRPr>
          </a:p>
        </p:txBody>
      </p:sp>
      <p:sp>
        <p:nvSpPr>
          <p:cNvPr id="119" name="Rounded Rectangle 9"/>
          <p:cNvSpPr/>
          <p:nvPr/>
        </p:nvSpPr>
        <p:spPr>
          <a:xfrm>
            <a:off x="6166104" y="4050645"/>
            <a:ext cx="1822704" cy="1822704"/>
          </a:xfrm>
          <a:prstGeom prst="roundRect">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tIns="609600" bIns="0" anchor="ctr" anchorCtr="1"/>
          <a:lstStyle/>
          <a:p>
            <a:r>
              <a:rPr lang="zh-CN" altLang="en-US" sz="2133" dirty="0">
                <a:latin typeface="微软雅黑" panose="020B0503020204020204" pitchFamily="34" charset="-122"/>
                <a:ea typeface="微软雅黑" panose="020B0503020204020204" pitchFamily="34" charset="-122"/>
              </a:rPr>
              <a:t>编辑标题</a:t>
            </a:r>
            <a:endParaRPr lang="en-US" sz="2133" dirty="0">
              <a:latin typeface="微软雅黑" panose="020B0503020204020204" pitchFamily="34" charset="-122"/>
            </a:endParaRPr>
          </a:p>
        </p:txBody>
      </p:sp>
      <p:grpSp>
        <p:nvGrpSpPr>
          <p:cNvPr id="120" name="Group 49"/>
          <p:cNvGrpSpPr/>
          <p:nvPr/>
        </p:nvGrpSpPr>
        <p:grpSpPr>
          <a:xfrm>
            <a:off x="6738191" y="4547808"/>
            <a:ext cx="678531" cy="497419"/>
            <a:chOff x="7158038" y="1657350"/>
            <a:chExt cx="398463" cy="292100"/>
          </a:xfrm>
          <a:solidFill>
            <a:schemeClr val="bg1"/>
          </a:solidFill>
        </p:grpSpPr>
        <p:sp>
          <p:nvSpPr>
            <p:cNvPr id="121" name="Freeform 17"/>
            <p:cNvSpPr>
              <a:spLocks noEditPoints="1"/>
            </p:cNvSpPr>
            <p:nvPr/>
          </p:nvSpPr>
          <p:spPr bwMode="auto">
            <a:xfrm>
              <a:off x="7383463" y="1754188"/>
              <a:ext cx="33338" cy="63500"/>
            </a:xfrm>
            <a:custGeom>
              <a:avLst/>
              <a:gdLst/>
              <a:ahLst/>
              <a:cxnLst>
                <a:cxn ang="0">
                  <a:pos x="2" y="0"/>
                </a:cxn>
                <a:cxn ang="0">
                  <a:pos x="0" y="6"/>
                </a:cxn>
                <a:cxn ang="0">
                  <a:pos x="3" y="9"/>
                </a:cxn>
                <a:cxn ang="0">
                  <a:pos x="2" y="12"/>
                </a:cxn>
                <a:cxn ang="0">
                  <a:pos x="7" y="16"/>
                </a:cxn>
                <a:cxn ang="0">
                  <a:pos x="9" y="9"/>
                </a:cxn>
                <a:cxn ang="0">
                  <a:pos x="2" y="0"/>
                </a:cxn>
                <a:cxn ang="0">
                  <a:pos x="2" y="0"/>
                </a:cxn>
                <a:cxn ang="0">
                  <a:pos x="2" y="0"/>
                </a:cxn>
              </a:cxnLst>
              <a:rect l="0" t="0" r="r" b="b"/>
              <a:pathLst>
                <a:path w="9" h="16">
                  <a:moveTo>
                    <a:pt x="2" y="0"/>
                  </a:moveTo>
                  <a:cubicBezTo>
                    <a:pt x="0" y="6"/>
                    <a:pt x="0" y="6"/>
                    <a:pt x="0" y="6"/>
                  </a:cubicBezTo>
                  <a:cubicBezTo>
                    <a:pt x="2" y="6"/>
                    <a:pt x="3" y="8"/>
                    <a:pt x="3" y="9"/>
                  </a:cubicBezTo>
                  <a:cubicBezTo>
                    <a:pt x="3" y="10"/>
                    <a:pt x="3" y="11"/>
                    <a:pt x="2" y="12"/>
                  </a:cubicBezTo>
                  <a:cubicBezTo>
                    <a:pt x="7" y="16"/>
                    <a:pt x="7" y="16"/>
                    <a:pt x="7" y="16"/>
                  </a:cubicBezTo>
                  <a:cubicBezTo>
                    <a:pt x="8" y="14"/>
                    <a:pt x="9" y="12"/>
                    <a:pt x="9" y="9"/>
                  </a:cubicBezTo>
                  <a:cubicBezTo>
                    <a:pt x="9" y="5"/>
                    <a:pt x="6" y="1"/>
                    <a:pt x="2" y="0"/>
                  </a:cubicBezTo>
                  <a:close/>
                  <a:moveTo>
                    <a:pt x="2" y="0"/>
                  </a:moveTo>
                  <a:cubicBezTo>
                    <a:pt x="2" y="0"/>
                    <a:pt x="2" y="0"/>
                    <a:pt x="2"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22" name="Freeform 18"/>
            <p:cNvSpPr>
              <a:spLocks noEditPoints="1"/>
            </p:cNvSpPr>
            <p:nvPr/>
          </p:nvSpPr>
          <p:spPr bwMode="auto">
            <a:xfrm>
              <a:off x="7340600" y="1754188"/>
              <a:ext cx="65088" cy="77788"/>
            </a:xfrm>
            <a:custGeom>
              <a:avLst/>
              <a:gdLst/>
              <a:ahLst/>
              <a:cxnLst>
                <a:cxn ang="0">
                  <a:pos x="9" y="14"/>
                </a:cxn>
                <a:cxn ang="0">
                  <a:pos x="6" y="10"/>
                </a:cxn>
                <a:cxn ang="0">
                  <a:pos x="9" y="6"/>
                </a:cxn>
                <a:cxn ang="0">
                  <a:pos x="11" y="6"/>
                </a:cxn>
                <a:cxn ang="0">
                  <a:pos x="12" y="0"/>
                </a:cxn>
                <a:cxn ang="0">
                  <a:pos x="9" y="0"/>
                </a:cxn>
                <a:cxn ang="0">
                  <a:pos x="0" y="10"/>
                </a:cxn>
                <a:cxn ang="0">
                  <a:pos x="9" y="20"/>
                </a:cxn>
                <a:cxn ang="0">
                  <a:pos x="17" y="16"/>
                </a:cxn>
                <a:cxn ang="0">
                  <a:pos x="12" y="12"/>
                </a:cxn>
                <a:cxn ang="0">
                  <a:pos x="9" y="14"/>
                </a:cxn>
                <a:cxn ang="0">
                  <a:pos x="9" y="14"/>
                </a:cxn>
                <a:cxn ang="0">
                  <a:pos x="9" y="14"/>
                </a:cxn>
              </a:cxnLst>
              <a:rect l="0" t="0" r="r" b="b"/>
              <a:pathLst>
                <a:path w="17" h="20">
                  <a:moveTo>
                    <a:pt x="9" y="14"/>
                  </a:moveTo>
                  <a:cubicBezTo>
                    <a:pt x="7" y="14"/>
                    <a:pt x="6" y="12"/>
                    <a:pt x="6" y="10"/>
                  </a:cubicBezTo>
                  <a:cubicBezTo>
                    <a:pt x="6" y="8"/>
                    <a:pt x="7" y="6"/>
                    <a:pt x="9" y="6"/>
                  </a:cubicBezTo>
                  <a:cubicBezTo>
                    <a:pt x="10" y="6"/>
                    <a:pt x="10" y="6"/>
                    <a:pt x="11" y="6"/>
                  </a:cubicBezTo>
                  <a:cubicBezTo>
                    <a:pt x="12" y="0"/>
                    <a:pt x="12" y="0"/>
                    <a:pt x="12" y="0"/>
                  </a:cubicBezTo>
                  <a:cubicBezTo>
                    <a:pt x="11" y="0"/>
                    <a:pt x="10" y="0"/>
                    <a:pt x="9" y="0"/>
                  </a:cubicBezTo>
                  <a:cubicBezTo>
                    <a:pt x="4" y="0"/>
                    <a:pt x="0" y="4"/>
                    <a:pt x="0" y="10"/>
                  </a:cubicBezTo>
                  <a:cubicBezTo>
                    <a:pt x="0" y="15"/>
                    <a:pt x="4" y="20"/>
                    <a:pt x="9" y="20"/>
                  </a:cubicBezTo>
                  <a:cubicBezTo>
                    <a:pt x="12" y="20"/>
                    <a:pt x="15" y="18"/>
                    <a:pt x="17" y="16"/>
                  </a:cubicBezTo>
                  <a:cubicBezTo>
                    <a:pt x="12" y="12"/>
                    <a:pt x="12" y="12"/>
                    <a:pt x="12" y="12"/>
                  </a:cubicBezTo>
                  <a:cubicBezTo>
                    <a:pt x="12" y="13"/>
                    <a:pt x="11" y="14"/>
                    <a:pt x="9" y="14"/>
                  </a:cubicBezTo>
                  <a:close/>
                  <a:moveTo>
                    <a:pt x="9" y="14"/>
                  </a:moveTo>
                  <a:cubicBezTo>
                    <a:pt x="9" y="14"/>
                    <a:pt x="9" y="14"/>
                    <a:pt x="9"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23" name="Freeform 19"/>
            <p:cNvSpPr>
              <a:spLocks noEditPoints="1"/>
            </p:cNvSpPr>
            <p:nvPr/>
          </p:nvSpPr>
          <p:spPr bwMode="auto">
            <a:xfrm>
              <a:off x="7158038" y="1657350"/>
              <a:ext cx="398463" cy="292100"/>
            </a:xfrm>
            <a:custGeom>
              <a:avLst/>
              <a:gdLst/>
              <a:ahLst/>
              <a:cxnLst>
                <a:cxn ang="0">
                  <a:pos x="103" y="25"/>
                </a:cxn>
                <a:cxn ang="0">
                  <a:pos x="97" y="17"/>
                </a:cxn>
                <a:cxn ang="0">
                  <a:pos x="95" y="15"/>
                </a:cxn>
                <a:cxn ang="0">
                  <a:pos x="97" y="8"/>
                </a:cxn>
                <a:cxn ang="0">
                  <a:pos x="93" y="5"/>
                </a:cxn>
                <a:cxn ang="0">
                  <a:pos x="87" y="7"/>
                </a:cxn>
                <a:cxn ang="0">
                  <a:pos x="85" y="6"/>
                </a:cxn>
                <a:cxn ang="0">
                  <a:pos x="77" y="0"/>
                </a:cxn>
                <a:cxn ang="0">
                  <a:pos x="74" y="6"/>
                </a:cxn>
                <a:cxn ang="0">
                  <a:pos x="72" y="7"/>
                </a:cxn>
                <a:cxn ang="0">
                  <a:pos x="65" y="5"/>
                </a:cxn>
                <a:cxn ang="0">
                  <a:pos x="64" y="15"/>
                </a:cxn>
                <a:cxn ang="0">
                  <a:pos x="63" y="17"/>
                </a:cxn>
                <a:cxn ang="0">
                  <a:pos x="61" y="18"/>
                </a:cxn>
                <a:cxn ang="0">
                  <a:pos x="43" y="18"/>
                </a:cxn>
                <a:cxn ang="0">
                  <a:pos x="38" y="44"/>
                </a:cxn>
                <a:cxn ang="0">
                  <a:pos x="29" y="41"/>
                </a:cxn>
                <a:cxn ang="0">
                  <a:pos x="10" y="41"/>
                </a:cxn>
                <a:cxn ang="0">
                  <a:pos x="0" y="49"/>
                </a:cxn>
                <a:cxn ang="0">
                  <a:pos x="2" y="75"/>
                </a:cxn>
                <a:cxn ang="0">
                  <a:pos x="39" y="70"/>
                </a:cxn>
                <a:cxn ang="0">
                  <a:pos x="102" y="68"/>
                </a:cxn>
                <a:cxn ang="0">
                  <a:pos x="39" y="63"/>
                </a:cxn>
                <a:cxn ang="0">
                  <a:pos x="45" y="62"/>
                </a:cxn>
                <a:cxn ang="0">
                  <a:pos x="78" y="45"/>
                </a:cxn>
                <a:cxn ang="0">
                  <a:pos x="85" y="39"/>
                </a:cxn>
                <a:cxn ang="0">
                  <a:pos x="87" y="38"/>
                </a:cxn>
                <a:cxn ang="0">
                  <a:pos x="94" y="40"/>
                </a:cxn>
                <a:cxn ang="0">
                  <a:pos x="98" y="36"/>
                </a:cxn>
                <a:cxn ang="0">
                  <a:pos x="95" y="30"/>
                </a:cxn>
                <a:cxn ang="0">
                  <a:pos x="97" y="28"/>
                </a:cxn>
                <a:cxn ang="0">
                  <a:pos x="76" y="23"/>
                </a:cxn>
                <a:cxn ang="0">
                  <a:pos x="40" y="43"/>
                </a:cxn>
                <a:cxn ang="0">
                  <a:pos x="39" y="49"/>
                </a:cxn>
                <a:cxn ang="0">
                  <a:pos x="39" y="46"/>
                </a:cxn>
                <a:cxn ang="0">
                  <a:pos x="52" y="55"/>
                </a:cxn>
                <a:cxn ang="0">
                  <a:pos x="39" y="49"/>
                </a:cxn>
                <a:cxn ang="0">
                  <a:pos x="42" y="53"/>
                </a:cxn>
                <a:cxn ang="0">
                  <a:pos x="39" y="52"/>
                </a:cxn>
                <a:cxn ang="0">
                  <a:pos x="83" y="22"/>
                </a:cxn>
                <a:cxn ang="0">
                  <a:pos x="73" y="56"/>
                </a:cxn>
                <a:cxn ang="0">
                  <a:pos x="45" y="60"/>
                </a:cxn>
                <a:cxn ang="0">
                  <a:pos x="39" y="56"/>
                </a:cxn>
                <a:cxn ang="0">
                  <a:pos x="72" y="55"/>
                </a:cxn>
                <a:cxn ang="0">
                  <a:pos x="72" y="20"/>
                </a:cxn>
                <a:cxn ang="0">
                  <a:pos x="80" y="15"/>
                </a:cxn>
                <a:cxn ang="0">
                  <a:pos x="81" y="30"/>
                </a:cxn>
                <a:cxn ang="0">
                  <a:pos x="81" y="30"/>
                </a:cxn>
              </a:cxnLst>
              <a:rect l="0" t="0" r="r" b="b"/>
              <a:pathLst>
                <a:path w="103" h="75">
                  <a:moveTo>
                    <a:pt x="97" y="28"/>
                  </a:moveTo>
                  <a:cubicBezTo>
                    <a:pt x="103" y="25"/>
                    <a:pt x="103" y="25"/>
                    <a:pt x="103" y="25"/>
                  </a:cubicBezTo>
                  <a:cubicBezTo>
                    <a:pt x="103" y="20"/>
                    <a:pt x="103" y="20"/>
                    <a:pt x="103" y="20"/>
                  </a:cubicBezTo>
                  <a:cubicBezTo>
                    <a:pt x="103" y="19"/>
                    <a:pt x="103" y="19"/>
                    <a:pt x="97" y="17"/>
                  </a:cubicBezTo>
                  <a:cubicBezTo>
                    <a:pt x="96" y="17"/>
                    <a:pt x="96" y="17"/>
                    <a:pt x="96" y="17"/>
                  </a:cubicBezTo>
                  <a:cubicBezTo>
                    <a:pt x="95" y="15"/>
                    <a:pt x="95" y="15"/>
                    <a:pt x="95" y="15"/>
                  </a:cubicBezTo>
                  <a:cubicBezTo>
                    <a:pt x="96" y="15"/>
                    <a:pt x="96" y="15"/>
                    <a:pt x="96" y="15"/>
                  </a:cubicBezTo>
                  <a:cubicBezTo>
                    <a:pt x="98" y="9"/>
                    <a:pt x="98" y="9"/>
                    <a:pt x="97" y="8"/>
                  </a:cubicBezTo>
                  <a:cubicBezTo>
                    <a:pt x="94" y="5"/>
                    <a:pt x="94" y="5"/>
                    <a:pt x="94" y="5"/>
                  </a:cubicBezTo>
                  <a:cubicBezTo>
                    <a:pt x="94" y="5"/>
                    <a:pt x="94" y="5"/>
                    <a:pt x="93" y="5"/>
                  </a:cubicBezTo>
                  <a:cubicBezTo>
                    <a:pt x="93" y="5"/>
                    <a:pt x="93" y="5"/>
                    <a:pt x="88" y="7"/>
                  </a:cubicBezTo>
                  <a:cubicBezTo>
                    <a:pt x="87" y="7"/>
                    <a:pt x="87" y="7"/>
                    <a:pt x="87" y="7"/>
                  </a:cubicBezTo>
                  <a:cubicBezTo>
                    <a:pt x="85" y="6"/>
                    <a:pt x="85" y="6"/>
                    <a:pt x="85" y="6"/>
                  </a:cubicBezTo>
                  <a:cubicBezTo>
                    <a:pt x="85" y="6"/>
                    <a:pt x="85" y="6"/>
                    <a:pt x="85" y="6"/>
                  </a:cubicBezTo>
                  <a:cubicBezTo>
                    <a:pt x="83" y="0"/>
                    <a:pt x="83" y="0"/>
                    <a:pt x="82" y="0"/>
                  </a:cubicBezTo>
                  <a:cubicBezTo>
                    <a:pt x="77" y="0"/>
                    <a:pt x="77" y="0"/>
                    <a:pt x="77" y="0"/>
                  </a:cubicBezTo>
                  <a:cubicBezTo>
                    <a:pt x="77" y="0"/>
                    <a:pt x="76" y="0"/>
                    <a:pt x="74" y="6"/>
                  </a:cubicBezTo>
                  <a:cubicBezTo>
                    <a:pt x="74" y="6"/>
                    <a:pt x="74" y="6"/>
                    <a:pt x="74" y="6"/>
                  </a:cubicBezTo>
                  <a:cubicBezTo>
                    <a:pt x="72" y="7"/>
                    <a:pt x="72" y="7"/>
                    <a:pt x="72" y="7"/>
                  </a:cubicBezTo>
                  <a:cubicBezTo>
                    <a:pt x="72" y="7"/>
                    <a:pt x="72" y="7"/>
                    <a:pt x="72" y="7"/>
                  </a:cubicBezTo>
                  <a:cubicBezTo>
                    <a:pt x="68" y="5"/>
                    <a:pt x="66" y="5"/>
                    <a:pt x="66" y="5"/>
                  </a:cubicBezTo>
                  <a:cubicBezTo>
                    <a:pt x="66" y="5"/>
                    <a:pt x="65" y="5"/>
                    <a:pt x="65" y="5"/>
                  </a:cubicBezTo>
                  <a:cubicBezTo>
                    <a:pt x="62" y="8"/>
                    <a:pt x="62" y="8"/>
                    <a:pt x="62" y="8"/>
                  </a:cubicBezTo>
                  <a:cubicBezTo>
                    <a:pt x="61" y="9"/>
                    <a:pt x="61" y="9"/>
                    <a:pt x="64" y="15"/>
                  </a:cubicBezTo>
                  <a:cubicBezTo>
                    <a:pt x="64" y="15"/>
                    <a:pt x="64" y="15"/>
                    <a:pt x="64" y="15"/>
                  </a:cubicBezTo>
                  <a:cubicBezTo>
                    <a:pt x="63" y="17"/>
                    <a:pt x="63" y="17"/>
                    <a:pt x="63" y="17"/>
                  </a:cubicBezTo>
                  <a:cubicBezTo>
                    <a:pt x="63" y="17"/>
                    <a:pt x="63" y="17"/>
                    <a:pt x="63" y="17"/>
                  </a:cubicBezTo>
                  <a:cubicBezTo>
                    <a:pt x="62" y="17"/>
                    <a:pt x="62" y="17"/>
                    <a:pt x="61" y="18"/>
                  </a:cubicBezTo>
                  <a:cubicBezTo>
                    <a:pt x="61" y="18"/>
                    <a:pt x="60" y="19"/>
                    <a:pt x="59" y="19"/>
                  </a:cubicBezTo>
                  <a:cubicBezTo>
                    <a:pt x="43" y="18"/>
                    <a:pt x="43" y="18"/>
                    <a:pt x="43" y="18"/>
                  </a:cubicBezTo>
                  <a:cubicBezTo>
                    <a:pt x="38" y="44"/>
                    <a:pt x="38" y="44"/>
                    <a:pt x="38" y="44"/>
                  </a:cubicBezTo>
                  <a:cubicBezTo>
                    <a:pt x="38" y="44"/>
                    <a:pt x="38" y="44"/>
                    <a:pt x="38" y="44"/>
                  </a:cubicBezTo>
                  <a:cubicBezTo>
                    <a:pt x="36" y="42"/>
                    <a:pt x="34" y="41"/>
                    <a:pt x="30" y="41"/>
                  </a:cubicBezTo>
                  <a:cubicBezTo>
                    <a:pt x="29" y="41"/>
                    <a:pt x="29" y="41"/>
                    <a:pt x="29" y="41"/>
                  </a:cubicBezTo>
                  <a:cubicBezTo>
                    <a:pt x="27" y="43"/>
                    <a:pt x="23" y="44"/>
                    <a:pt x="19" y="44"/>
                  </a:cubicBezTo>
                  <a:cubicBezTo>
                    <a:pt x="15" y="44"/>
                    <a:pt x="12" y="43"/>
                    <a:pt x="10" y="41"/>
                  </a:cubicBezTo>
                  <a:cubicBezTo>
                    <a:pt x="8" y="41"/>
                    <a:pt x="8" y="41"/>
                    <a:pt x="8" y="41"/>
                  </a:cubicBezTo>
                  <a:cubicBezTo>
                    <a:pt x="3" y="41"/>
                    <a:pt x="0" y="44"/>
                    <a:pt x="0" y="49"/>
                  </a:cubicBezTo>
                  <a:cubicBezTo>
                    <a:pt x="0" y="54"/>
                    <a:pt x="0" y="67"/>
                    <a:pt x="0" y="70"/>
                  </a:cubicBezTo>
                  <a:cubicBezTo>
                    <a:pt x="0" y="72"/>
                    <a:pt x="0" y="75"/>
                    <a:pt x="2" y="75"/>
                  </a:cubicBezTo>
                  <a:cubicBezTo>
                    <a:pt x="37" y="75"/>
                    <a:pt x="37" y="75"/>
                    <a:pt x="37" y="75"/>
                  </a:cubicBezTo>
                  <a:cubicBezTo>
                    <a:pt x="39" y="75"/>
                    <a:pt x="39" y="72"/>
                    <a:pt x="39" y="70"/>
                  </a:cubicBezTo>
                  <a:cubicBezTo>
                    <a:pt x="39" y="69"/>
                    <a:pt x="39" y="69"/>
                    <a:pt x="39" y="68"/>
                  </a:cubicBezTo>
                  <a:cubicBezTo>
                    <a:pt x="102" y="68"/>
                    <a:pt x="102" y="68"/>
                    <a:pt x="102" y="68"/>
                  </a:cubicBezTo>
                  <a:cubicBezTo>
                    <a:pt x="102" y="63"/>
                    <a:pt x="102" y="63"/>
                    <a:pt x="102" y="63"/>
                  </a:cubicBezTo>
                  <a:cubicBezTo>
                    <a:pt x="39" y="63"/>
                    <a:pt x="39" y="63"/>
                    <a:pt x="39" y="63"/>
                  </a:cubicBezTo>
                  <a:cubicBezTo>
                    <a:pt x="39" y="62"/>
                    <a:pt x="39" y="61"/>
                    <a:pt x="39" y="60"/>
                  </a:cubicBezTo>
                  <a:cubicBezTo>
                    <a:pt x="45" y="62"/>
                    <a:pt x="45" y="62"/>
                    <a:pt x="45" y="62"/>
                  </a:cubicBezTo>
                  <a:cubicBezTo>
                    <a:pt x="75" y="57"/>
                    <a:pt x="75" y="57"/>
                    <a:pt x="75" y="57"/>
                  </a:cubicBezTo>
                  <a:cubicBezTo>
                    <a:pt x="78" y="45"/>
                    <a:pt x="78" y="45"/>
                    <a:pt x="78" y="45"/>
                  </a:cubicBezTo>
                  <a:cubicBezTo>
                    <a:pt x="82" y="45"/>
                    <a:pt x="82" y="45"/>
                    <a:pt x="82" y="45"/>
                  </a:cubicBezTo>
                  <a:cubicBezTo>
                    <a:pt x="83" y="45"/>
                    <a:pt x="83" y="45"/>
                    <a:pt x="85" y="39"/>
                  </a:cubicBezTo>
                  <a:cubicBezTo>
                    <a:pt x="85" y="39"/>
                    <a:pt x="85" y="39"/>
                    <a:pt x="85" y="39"/>
                  </a:cubicBezTo>
                  <a:cubicBezTo>
                    <a:pt x="87" y="38"/>
                    <a:pt x="87" y="38"/>
                    <a:pt x="87" y="38"/>
                  </a:cubicBezTo>
                  <a:cubicBezTo>
                    <a:pt x="88" y="38"/>
                    <a:pt x="88" y="38"/>
                    <a:pt x="88" y="38"/>
                  </a:cubicBezTo>
                  <a:cubicBezTo>
                    <a:pt x="91" y="39"/>
                    <a:pt x="93" y="40"/>
                    <a:pt x="94" y="40"/>
                  </a:cubicBezTo>
                  <a:cubicBezTo>
                    <a:pt x="94" y="40"/>
                    <a:pt x="94" y="40"/>
                    <a:pt x="94" y="40"/>
                  </a:cubicBezTo>
                  <a:cubicBezTo>
                    <a:pt x="98" y="36"/>
                    <a:pt x="98" y="36"/>
                    <a:pt x="98" y="36"/>
                  </a:cubicBezTo>
                  <a:cubicBezTo>
                    <a:pt x="98" y="36"/>
                    <a:pt x="98" y="36"/>
                    <a:pt x="96" y="30"/>
                  </a:cubicBezTo>
                  <a:cubicBezTo>
                    <a:pt x="95" y="30"/>
                    <a:pt x="95" y="30"/>
                    <a:pt x="95" y="30"/>
                  </a:cubicBezTo>
                  <a:cubicBezTo>
                    <a:pt x="96" y="28"/>
                    <a:pt x="96" y="28"/>
                    <a:pt x="96" y="28"/>
                  </a:cubicBezTo>
                  <a:lnTo>
                    <a:pt x="97" y="28"/>
                  </a:lnTo>
                  <a:close/>
                  <a:moveTo>
                    <a:pt x="45" y="21"/>
                  </a:moveTo>
                  <a:cubicBezTo>
                    <a:pt x="76" y="23"/>
                    <a:pt x="76" y="23"/>
                    <a:pt x="76" y="23"/>
                  </a:cubicBezTo>
                  <a:cubicBezTo>
                    <a:pt x="69" y="52"/>
                    <a:pt x="69" y="52"/>
                    <a:pt x="69" y="52"/>
                  </a:cubicBezTo>
                  <a:cubicBezTo>
                    <a:pt x="40" y="43"/>
                    <a:pt x="40" y="43"/>
                    <a:pt x="40" y="43"/>
                  </a:cubicBezTo>
                  <a:lnTo>
                    <a:pt x="45" y="21"/>
                  </a:lnTo>
                  <a:close/>
                  <a:moveTo>
                    <a:pt x="39" y="49"/>
                  </a:moveTo>
                  <a:cubicBezTo>
                    <a:pt x="39" y="48"/>
                    <a:pt x="39" y="47"/>
                    <a:pt x="38" y="46"/>
                  </a:cubicBezTo>
                  <a:cubicBezTo>
                    <a:pt x="39" y="46"/>
                    <a:pt x="39" y="46"/>
                    <a:pt x="39" y="46"/>
                  </a:cubicBezTo>
                  <a:cubicBezTo>
                    <a:pt x="63" y="53"/>
                    <a:pt x="63" y="53"/>
                    <a:pt x="63" y="53"/>
                  </a:cubicBezTo>
                  <a:cubicBezTo>
                    <a:pt x="52" y="55"/>
                    <a:pt x="52" y="55"/>
                    <a:pt x="52" y="55"/>
                  </a:cubicBezTo>
                  <a:cubicBezTo>
                    <a:pt x="39" y="50"/>
                    <a:pt x="39" y="50"/>
                    <a:pt x="39" y="50"/>
                  </a:cubicBezTo>
                  <a:cubicBezTo>
                    <a:pt x="39" y="50"/>
                    <a:pt x="39" y="49"/>
                    <a:pt x="39" y="49"/>
                  </a:cubicBezTo>
                  <a:close/>
                  <a:moveTo>
                    <a:pt x="39" y="52"/>
                  </a:moveTo>
                  <a:cubicBezTo>
                    <a:pt x="42" y="53"/>
                    <a:pt x="42" y="53"/>
                    <a:pt x="42" y="53"/>
                  </a:cubicBezTo>
                  <a:cubicBezTo>
                    <a:pt x="39" y="54"/>
                    <a:pt x="39" y="54"/>
                    <a:pt x="39" y="54"/>
                  </a:cubicBezTo>
                  <a:cubicBezTo>
                    <a:pt x="39" y="53"/>
                    <a:pt x="39" y="53"/>
                    <a:pt x="39" y="52"/>
                  </a:cubicBezTo>
                  <a:close/>
                  <a:moveTo>
                    <a:pt x="81" y="30"/>
                  </a:moveTo>
                  <a:cubicBezTo>
                    <a:pt x="83" y="22"/>
                    <a:pt x="83" y="22"/>
                    <a:pt x="83" y="22"/>
                  </a:cubicBezTo>
                  <a:cubicBezTo>
                    <a:pt x="81" y="21"/>
                    <a:pt x="81" y="21"/>
                    <a:pt x="81" y="21"/>
                  </a:cubicBezTo>
                  <a:cubicBezTo>
                    <a:pt x="73" y="56"/>
                    <a:pt x="73" y="56"/>
                    <a:pt x="73" y="56"/>
                  </a:cubicBezTo>
                  <a:cubicBezTo>
                    <a:pt x="45" y="60"/>
                    <a:pt x="45" y="60"/>
                    <a:pt x="45" y="60"/>
                  </a:cubicBezTo>
                  <a:cubicBezTo>
                    <a:pt x="45" y="60"/>
                    <a:pt x="45" y="60"/>
                    <a:pt x="45" y="60"/>
                  </a:cubicBezTo>
                  <a:cubicBezTo>
                    <a:pt x="39" y="58"/>
                    <a:pt x="39" y="58"/>
                    <a:pt x="39" y="58"/>
                  </a:cubicBezTo>
                  <a:cubicBezTo>
                    <a:pt x="39" y="57"/>
                    <a:pt x="39" y="56"/>
                    <a:pt x="39" y="56"/>
                  </a:cubicBezTo>
                  <a:cubicBezTo>
                    <a:pt x="45" y="58"/>
                    <a:pt x="45" y="58"/>
                    <a:pt x="45" y="58"/>
                  </a:cubicBezTo>
                  <a:cubicBezTo>
                    <a:pt x="72" y="55"/>
                    <a:pt x="72" y="55"/>
                    <a:pt x="72" y="55"/>
                  </a:cubicBezTo>
                  <a:cubicBezTo>
                    <a:pt x="80" y="20"/>
                    <a:pt x="80" y="20"/>
                    <a:pt x="80" y="20"/>
                  </a:cubicBezTo>
                  <a:cubicBezTo>
                    <a:pt x="72" y="20"/>
                    <a:pt x="72" y="20"/>
                    <a:pt x="72" y="20"/>
                  </a:cubicBezTo>
                  <a:cubicBezTo>
                    <a:pt x="73" y="19"/>
                    <a:pt x="73" y="19"/>
                    <a:pt x="73" y="19"/>
                  </a:cubicBezTo>
                  <a:cubicBezTo>
                    <a:pt x="74" y="16"/>
                    <a:pt x="77" y="15"/>
                    <a:pt x="80" y="15"/>
                  </a:cubicBezTo>
                  <a:cubicBezTo>
                    <a:pt x="84" y="15"/>
                    <a:pt x="88" y="18"/>
                    <a:pt x="88" y="22"/>
                  </a:cubicBezTo>
                  <a:cubicBezTo>
                    <a:pt x="88" y="26"/>
                    <a:pt x="85" y="29"/>
                    <a:pt x="81" y="30"/>
                  </a:cubicBezTo>
                  <a:close/>
                  <a:moveTo>
                    <a:pt x="81" y="30"/>
                  </a:moveTo>
                  <a:cubicBezTo>
                    <a:pt x="81" y="30"/>
                    <a:pt x="81" y="30"/>
                    <a:pt x="81" y="3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24" name="Freeform 20"/>
            <p:cNvSpPr>
              <a:spLocks noEditPoints="1"/>
            </p:cNvSpPr>
            <p:nvPr/>
          </p:nvSpPr>
          <p:spPr bwMode="auto">
            <a:xfrm>
              <a:off x="7170738" y="1673225"/>
              <a:ext cx="130175" cy="147638"/>
            </a:xfrm>
            <a:custGeom>
              <a:avLst/>
              <a:gdLst/>
              <a:ahLst/>
              <a:cxnLst>
                <a:cxn ang="0">
                  <a:pos x="2" y="20"/>
                </a:cxn>
                <a:cxn ang="0">
                  <a:pos x="2" y="21"/>
                </a:cxn>
                <a:cxn ang="0">
                  <a:pos x="15" y="37"/>
                </a:cxn>
                <a:cxn ang="0">
                  <a:pos x="31" y="24"/>
                </a:cxn>
                <a:cxn ang="0">
                  <a:pos x="31" y="20"/>
                </a:cxn>
                <a:cxn ang="0">
                  <a:pos x="33" y="20"/>
                </a:cxn>
                <a:cxn ang="0">
                  <a:pos x="34" y="19"/>
                </a:cxn>
                <a:cxn ang="0">
                  <a:pos x="34" y="18"/>
                </a:cxn>
                <a:cxn ang="0">
                  <a:pos x="33" y="16"/>
                </a:cxn>
                <a:cxn ang="0">
                  <a:pos x="31" y="16"/>
                </a:cxn>
                <a:cxn ang="0">
                  <a:pos x="14" y="3"/>
                </a:cxn>
                <a:cxn ang="0">
                  <a:pos x="4" y="8"/>
                </a:cxn>
                <a:cxn ang="0">
                  <a:pos x="16" y="6"/>
                </a:cxn>
                <a:cxn ang="0">
                  <a:pos x="25" y="11"/>
                </a:cxn>
                <a:cxn ang="0">
                  <a:pos x="21" y="8"/>
                </a:cxn>
                <a:cxn ang="0">
                  <a:pos x="16" y="7"/>
                </a:cxn>
                <a:cxn ang="0">
                  <a:pos x="2" y="10"/>
                </a:cxn>
                <a:cxn ang="0">
                  <a:pos x="1" y="20"/>
                </a:cxn>
                <a:cxn ang="0">
                  <a:pos x="2" y="20"/>
                </a:cxn>
                <a:cxn ang="0">
                  <a:pos x="5" y="21"/>
                </a:cxn>
                <a:cxn ang="0">
                  <a:pos x="5" y="20"/>
                </a:cxn>
                <a:cxn ang="0">
                  <a:pos x="28" y="20"/>
                </a:cxn>
                <a:cxn ang="0">
                  <a:pos x="28" y="24"/>
                </a:cxn>
                <a:cxn ang="0">
                  <a:pos x="15" y="35"/>
                </a:cxn>
                <a:cxn ang="0">
                  <a:pos x="5" y="21"/>
                </a:cxn>
                <a:cxn ang="0">
                  <a:pos x="5" y="21"/>
                </a:cxn>
                <a:cxn ang="0">
                  <a:pos x="5" y="21"/>
                </a:cxn>
              </a:cxnLst>
              <a:rect l="0" t="0" r="r" b="b"/>
              <a:pathLst>
                <a:path w="34" h="38">
                  <a:moveTo>
                    <a:pt x="2" y="20"/>
                  </a:moveTo>
                  <a:cubicBezTo>
                    <a:pt x="2" y="21"/>
                    <a:pt x="2" y="21"/>
                    <a:pt x="2" y="21"/>
                  </a:cubicBezTo>
                  <a:cubicBezTo>
                    <a:pt x="1" y="29"/>
                    <a:pt x="7" y="37"/>
                    <a:pt x="15" y="37"/>
                  </a:cubicBezTo>
                  <a:cubicBezTo>
                    <a:pt x="23" y="38"/>
                    <a:pt x="30" y="32"/>
                    <a:pt x="31" y="24"/>
                  </a:cubicBezTo>
                  <a:cubicBezTo>
                    <a:pt x="31" y="23"/>
                    <a:pt x="31" y="22"/>
                    <a:pt x="31" y="20"/>
                  </a:cubicBezTo>
                  <a:cubicBezTo>
                    <a:pt x="32" y="20"/>
                    <a:pt x="32" y="20"/>
                    <a:pt x="33" y="20"/>
                  </a:cubicBezTo>
                  <a:cubicBezTo>
                    <a:pt x="34" y="20"/>
                    <a:pt x="34" y="20"/>
                    <a:pt x="34" y="19"/>
                  </a:cubicBezTo>
                  <a:cubicBezTo>
                    <a:pt x="34" y="18"/>
                    <a:pt x="34" y="18"/>
                    <a:pt x="34" y="18"/>
                  </a:cubicBezTo>
                  <a:cubicBezTo>
                    <a:pt x="34" y="16"/>
                    <a:pt x="34" y="16"/>
                    <a:pt x="33" y="16"/>
                  </a:cubicBezTo>
                  <a:cubicBezTo>
                    <a:pt x="32" y="16"/>
                    <a:pt x="31" y="16"/>
                    <a:pt x="31" y="16"/>
                  </a:cubicBezTo>
                  <a:cubicBezTo>
                    <a:pt x="31" y="16"/>
                    <a:pt x="29" y="0"/>
                    <a:pt x="14" y="3"/>
                  </a:cubicBezTo>
                  <a:cubicBezTo>
                    <a:pt x="9" y="4"/>
                    <a:pt x="6" y="6"/>
                    <a:pt x="4" y="8"/>
                  </a:cubicBezTo>
                  <a:cubicBezTo>
                    <a:pt x="8" y="6"/>
                    <a:pt x="13" y="5"/>
                    <a:pt x="16" y="6"/>
                  </a:cubicBezTo>
                  <a:cubicBezTo>
                    <a:pt x="20" y="6"/>
                    <a:pt x="23" y="8"/>
                    <a:pt x="25" y="11"/>
                  </a:cubicBezTo>
                  <a:cubicBezTo>
                    <a:pt x="24" y="10"/>
                    <a:pt x="22" y="9"/>
                    <a:pt x="21" y="8"/>
                  </a:cubicBezTo>
                  <a:cubicBezTo>
                    <a:pt x="19" y="7"/>
                    <a:pt x="18" y="7"/>
                    <a:pt x="16" y="7"/>
                  </a:cubicBezTo>
                  <a:cubicBezTo>
                    <a:pt x="12" y="6"/>
                    <a:pt x="6" y="8"/>
                    <a:pt x="2" y="10"/>
                  </a:cubicBezTo>
                  <a:cubicBezTo>
                    <a:pt x="0" y="15"/>
                    <a:pt x="1" y="20"/>
                    <a:pt x="1" y="20"/>
                  </a:cubicBezTo>
                  <a:cubicBezTo>
                    <a:pt x="1" y="20"/>
                    <a:pt x="1" y="20"/>
                    <a:pt x="2" y="20"/>
                  </a:cubicBezTo>
                  <a:close/>
                  <a:moveTo>
                    <a:pt x="5" y="21"/>
                  </a:moveTo>
                  <a:cubicBezTo>
                    <a:pt x="5" y="21"/>
                    <a:pt x="5" y="21"/>
                    <a:pt x="5" y="20"/>
                  </a:cubicBezTo>
                  <a:cubicBezTo>
                    <a:pt x="11" y="20"/>
                    <a:pt x="22" y="21"/>
                    <a:pt x="28" y="20"/>
                  </a:cubicBezTo>
                  <a:cubicBezTo>
                    <a:pt x="28" y="22"/>
                    <a:pt x="28" y="23"/>
                    <a:pt x="28" y="24"/>
                  </a:cubicBezTo>
                  <a:cubicBezTo>
                    <a:pt x="28" y="31"/>
                    <a:pt x="22" y="35"/>
                    <a:pt x="15" y="35"/>
                  </a:cubicBezTo>
                  <a:cubicBezTo>
                    <a:pt x="9" y="34"/>
                    <a:pt x="4" y="28"/>
                    <a:pt x="5" y="21"/>
                  </a:cubicBezTo>
                  <a:close/>
                  <a:moveTo>
                    <a:pt x="5" y="21"/>
                  </a:moveTo>
                  <a:cubicBezTo>
                    <a:pt x="5" y="21"/>
                    <a:pt x="5" y="21"/>
                    <a:pt x="5" y="21"/>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sp>
        <p:nvSpPr>
          <p:cNvPr id="125" name="Freeform 24"/>
          <p:cNvSpPr>
            <a:spLocks noEditPoints="1"/>
          </p:cNvSpPr>
          <p:nvPr/>
        </p:nvSpPr>
        <p:spPr bwMode="auto">
          <a:xfrm>
            <a:off x="4809067" y="2519443"/>
            <a:ext cx="630037" cy="619776"/>
          </a:xfrm>
          <a:custGeom>
            <a:avLst/>
            <a:gdLst/>
            <a:ahLst/>
            <a:cxnLst>
              <a:cxn ang="0">
                <a:pos x="54" y="69"/>
              </a:cxn>
              <a:cxn ang="0">
                <a:pos x="47" y="76"/>
              </a:cxn>
              <a:cxn ang="0">
                <a:pos x="41" y="69"/>
              </a:cxn>
              <a:cxn ang="0">
                <a:pos x="47" y="63"/>
              </a:cxn>
              <a:cxn ang="0">
                <a:pos x="54" y="69"/>
              </a:cxn>
              <a:cxn ang="0">
                <a:pos x="80" y="63"/>
              </a:cxn>
              <a:cxn ang="0">
                <a:pos x="74" y="69"/>
              </a:cxn>
              <a:cxn ang="0">
                <a:pos x="80" y="76"/>
              </a:cxn>
              <a:cxn ang="0">
                <a:pos x="87" y="69"/>
              </a:cxn>
              <a:cxn ang="0">
                <a:pos x="80" y="63"/>
              </a:cxn>
              <a:cxn ang="0">
                <a:pos x="127" y="66"/>
              </a:cxn>
              <a:cxn ang="0">
                <a:pos x="127" y="78"/>
              </a:cxn>
              <a:cxn ang="0">
                <a:pos x="116" y="89"/>
              </a:cxn>
              <a:cxn ang="0">
                <a:pos x="108" y="89"/>
              </a:cxn>
              <a:cxn ang="0">
                <a:pos x="64" y="125"/>
              </a:cxn>
              <a:cxn ang="0">
                <a:pos x="19" y="89"/>
              </a:cxn>
              <a:cxn ang="0">
                <a:pos x="11" y="89"/>
              </a:cxn>
              <a:cxn ang="0">
                <a:pos x="0" y="78"/>
              </a:cxn>
              <a:cxn ang="0">
                <a:pos x="0" y="66"/>
              </a:cxn>
              <a:cxn ang="0">
                <a:pos x="6" y="56"/>
              </a:cxn>
              <a:cxn ang="0">
                <a:pos x="21" y="15"/>
              </a:cxn>
              <a:cxn ang="0">
                <a:pos x="64" y="0"/>
              </a:cxn>
              <a:cxn ang="0">
                <a:pos x="106" y="15"/>
              </a:cxn>
              <a:cxn ang="0">
                <a:pos x="121" y="56"/>
              </a:cxn>
              <a:cxn ang="0">
                <a:pos x="127" y="66"/>
              </a:cxn>
              <a:cxn ang="0">
                <a:pos x="103" y="69"/>
              </a:cxn>
              <a:cxn ang="0">
                <a:pos x="103" y="61"/>
              </a:cxn>
              <a:cxn ang="0">
                <a:pos x="77" y="52"/>
              </a:cxn>
              <a:cxn ang="0">
                <a:pos x="81" y="58"/>
              </a:cxn>
              <a:cxn ang="0">
                <a:pos x="50" y="42"/>
              </a:cxn>
              <a:cxn ang="0">
                <a:pos x="48" y="40"/>
              </a:cxn>
              <a:cxn ang="0">
                <a:pos x="48" y="40"/>
              </a:cxn>
              <a:cxn ang="0">
                <a:pos x="48" y="40"/>
              </a:cxn>
              <a:cxn ang="0">
                <a:pos x="46" y="37"/>
              </a:cxn>
              <a:cxn ang="0">
                <a:pos x="24" y="64"/>
              </a:cxn>
              <a:cxn ang="0">
                <a:pos x="24" y="69"/>
              </a:cxn>
              <a:cxn ang="0">
                <a:pos x="27" y="86"/>
              </a:cxn>
              <a:cxn ang="0">
                <a:pos x="52" y="96"/>
              </a:cxn>
              <a:cxn ang="0">
                <a:pos x="63" y="91"/>
              </a:cxn>
              <a:cxn ang="0">
                <a:pos x="73" y="99"/>
              </a:cxn>
              <a:cxn ang="0">
                <a:pos x="63" y="107"/>
              </a:cxn>
              <a:cxn ang="0">
                <a:pos x="52" y="102"/>
              </a:cxn>
              <a:cxn ang="0">
                <a:pos x="32" y="98"/>
              </a:cxn>
              <a:cxn ang="0">
                <a:pos x="64" y="118"/>
              </a:cxn>
              <a:cxn ang="0">
                <a:pos x="103" y="69"/>
              </a:cxn>
              <a:cxn ang="0">
                <a:pos x="115" y="54"/>
              </a:cxn>
              <a:cxn ang="0">
                <a:pos x="64" y="7"/>
              </a:cxn>
              <a:cxn ang="0">
                <a:pos x="13" y="54"/>
              </a:cxn>
              <a:cxn ang="0">
                <a:pos x="17" y="54"/>
              </a:cxn>
              <a:cxn ang="0">
                <a:pos x="27" y="29"/>
              </a:cxn>
              <a:cxn ang="0">
                <a:pos x="64" y="13"/>
              </a:cxn>
              <a:cxn ang="0">
                <a:pos x="100" y="29"/>
              </a:cxn>
              <a:cxn ang="0">
                <a:pos x="110" y="54"/>
              </a:cxn>
              <a:cxn ang="0">
                <a:pos x="115" y="54"/>
              </a:cxn>
              <a:cxn ang="0">
                <a:pos x="115" y="54"/>
              </a:cxn>
              <a:cxn ang="0">
                <a:pos x="115" y="54"/>
              </a:cxn>
            </a:cxnLst>
            <a:rect l="0" t="0" r="r" b="b"/>
            <a:pathLst>
              <a:path w="127" h="125">
                <a:moveTo>
                  <a:pt x="54" y="69"/>
                </a:moveTo>
                <a:cubicBezTo>
                  <a:pt x="54" y="73"/>
                  <a:pt x="51" y="76"/>
                  <a:pt x="47" y="76"/>
                </a:cubicBezTo>
                <a:cubicBezTo>
                  <a:pt x="44" y="76"/>
                  <a:pt x="41" y="73"/>
                  <a:pt x="41" y="69"/>
                </a:cubicBezTo>
                <a:cubicBezTo>
                  <a:pt x="41" y="66"/>
                  <a:pt x="44" y="63"/>
                  <a:pt x="47" y="63"/>
                </a:cubicBezTo>
                <a:cubicBezTo>
                  <a:pt x="51" y="63"/>
                  <a:pt x="54" y="66"/>
                  <a:pt x="54" y="69"/>
                </a:cubicBezTo>
                <a:close/>
                <a:moveTo>
                  <a:pt x="80" y="63"/>
                </a:moveTo>
                <a:cubicBezTo>
                  <a:pt x="77" y="63"/>
                  <a:pt x="74" y="66"/>
                  <a:pt x="74" y="69"/>
                </a:cubicBezTo>
                <a:cubicBezTo>
                  <a:pt x="74" y="73"/>
                  <a:pt x="77" y="76"/>
                  <a:pt x="80" y="76"/>
                </a:cubicBezTo>
                <a:cubicBezTo>
                  <a:pt x="84" y="76"/>
                  <a:pt x="87" y="73"/>
                  <a:pt x="87" y="69"/>
                </a:cubicBezTo>
                <a:cubicBezTo>
                  <a:pt x="87" y="66"/>
                  <a:pt x="84" y="63"/>
                  <a:pt x="80" y="63"/>
                </a:cubicBezTo>
                <a:close/>
                <a:moveTo>
                  <a:pt x="127" y="66"/>
                </a:moveTo>
                <a:cubicBezTo>
                  <a:pt x="127" y="78"/>
                  <a:pt x="127" y="78"/>
                  <a:pt x="127" y="78"/>
                </a:cubicBezTo>
                <a:cubicBezTo>
                  <a:pt x="127" y="84"/>
                  <a:pt x="122" y="89"/>
                  <a:pt x="116" y="89"/>
                </a:cubicBezTo>
                <a:cubicBezTo>
                  <a:pt x="108" y="89"/>
                  <a:pt x="108" y="89"/>
                  <a:pt x="108" y="89"/>
                </a:cubicBezTo>
                <a:cubicBezTo>
                  <a:pt x="100" y="112"/>
                  <a:pt x="79" y="125"/>
                  <a:pt x="64" y="125"/>
                </a:cubicBezTo>
                <a:cubicBezTo>
                  <a:pt x="48" y="125"/>
                  <a:pt x="28" y="112"/>
                  <a:pt x="19" y="89"/>
                </a:cubicBezTo>
                <a:cubicBezTo>
                  <a:pt x="11" y="89"/>
                  <a:pt x="11" y="89"/>
                  <a:pt x="11" y="89"/>
                </a:cubicBezTo>
                <a:cubicBezTo>
                  <a:pt x="5" y="89"/>
                  <a:pt x="0" y="84"/>
                  <a:pt x="0" y="78"/>
                </a:cubicBezTo>
                <a:cubicBezTo>
                  <a:pt x="0" y="66"/>
                  <a:pt x="0" y="66"/>
                  <a:pt x="0" y="66"/>
                </a:cubicBezTo>
                <a:cubicBezTo>
                  <a:pt x="0" y="61"/>
                  <a:pt x="2" y="58"/>
                  <a:pt x="6" y="56"/>
                </a:cubicBezTo>
                <a:cubicBezTo>
                  <a:pt x="6" y="38"/>
                  <a:pt x="11" y="24"/>
                  <a:pt x="21" y="15"/>
                </a:cubicBezTo>
                <a:cubicBezTo>
                  <a:pt x="31" y="5"/>
                  <a:pt x="45" y="0"/>
                  <a:pt x="64" y="0"/>
                </a:cubicBezTo>
                <a:cubicBezTo>
                  <a:pt x="82" y="0"/>
                  <a:pt x="96" y="5"/>
                  <a:pt x="106" y="15"/>
                </a:cubicBezTo>
                <a:cubicBezTo>
                  <a:pt x="116" y="24"/>
                  <a:pt x="121" y="38"/>
                  <a:pt x="121" y="56"/>
                </a:cubicBezTo>
                <a:cubicBezTo>
                  <a:pt x="125" y="58"/>
                  <a:pt x="127" y="61"/>
                  <a:pt x="127" y="66"/>
                </a:cubicBezTo>
                <a:close/>
                <a:moveTo>
                  <a:pt x="103" y="69"/>
                </a:moveTo>
                <a:cubicBezTo>
                  <a:pt x="103" y="66"/>
                  <a:pt x="103" y="64"/>
                  <a:pt x="103" y="61"/>
                </a:cubicBezTo>
                <a:cubicBezTo>
                  <a:pt x="98" y="56"/>
                  <a:pt x="89" y="53"/>
                  <a:pt x="77" y="52"/>
                </a:cubicBezTo>
                <a:cubicBezTo>
                  <a:pt x="79" y="53"/>
                  <a:pt x="80" y="56"/>
                  <a:pt x="81" y="58"/>
                </a:cubicBezTo>
                <a:cubicBezTo>
                  <a:pt x="74" y="53"/>
                  <a:pt x="60" y="54"/>
                  <a:pt x="50" y="42"/>
                </a:cubicBezTo>
                <a:cubicBezTo>
                  <a:pt x="49" y="41"/>
                  <a:pt x="49" y="40"/>
                  <a:pt x="48" y="40"/>
                </a:cubicBezTo>
                <a:cubicBezTo>
                  <a:pt x="48" y="40"/>
                  <a:pt x="48" y="40"/>
                  <a:pt x="48" y="40"/>
                </a:cubicBezTo>
                <a:cubicBezTo>
                  <a:pt x="48" y="40"/>
                  <a:pt x="48" y="40"/>
                  <a:pt x="48" y="40"/>
                </a:cubicBezTo>
                <a:cubicBezTo>
                  <a:pt x="46" y="37"/>
                  <a:pt x="46" y="36"/>
                  <a:pt x="46" y="37"/>
                </a:cubicBezTo>
                <a:cubicBezTo>
                  <a:pt x="45" y="52"/>
                  <a:pt x="35" y="63"/>
                  <a:pt x="24" y="64"/>
                </a:cubicBezTo>
                <a:cubicBezTo>
                  <a:pt x="24" y="66"/>
                  <a:pt x="24" y="68"/>
                  <a:pt x="24" y="69"/>
                </a:cubicBezTo>
                <a:cubicBezTo>
                  <a:pt x="24" y="75"/>
                  <a:pt x="25" y="81"/>
                  <a:pt x="27" y="86"/>
                </a:cubicBezTo>
                <a:cubicBezTo>
                  <a:pt x="33" y="93"/>
                  <a:pt x="43" y="95"/>
                  <a:pt x="52" y="96"/>
                </a:cubicBezTo>
                <a:cubicBezTo>
                  <a:pt x="54" y="93"/>
                  <a:pt x="58" y="91"/>
                  <a:pt x="63" y="91"/>
                </a:cubicBezTo>
                <a:cubicBezTo>
                  <a:pt x="69" y="91"/>
                  <a:pt x="73" y="95"/>
                  <a:pt x="73" y="99"/>
                </a:cubicBezTo>
                <a:cubicBezTo>
                  <a:pt x="73" y="104"/>
                  <a:pt x="69" y="107"/>
                  <a:pt x="63" y="107"/>
                </a:cubicBezTo>
                <a:cubicBezTo>
                  <a:pt x="58" y="107"/>
                  <a:pt x="54" y="105"/>
                  <a:pt x="52" y="102"/>
                </a:cubicBezTo>
                <a:cubicBezTo>
                  <a:pt x="46" y="102"/>
                  <a:pt x="39" y="101"/>
                  <a:pt x="32" y="98"/>
                </a:cubicBezTo>
                <a:cubicBezTo>
                  <a:pt x="41" y="111"/>
                  <a:pt x="55" y="118"/>
                  <a:pt x="64" y="118"/>
                </a:cubicBezTo>
                <a:cubicBezTo>
                  <a:pt x="77" y="118"/>
                  <a:pt x="103" y="101"/>
                  <a:pt x="103" y="69"/>
                </a:cubicBezTo>
                <a:close/>
                <a:moveTo>
                  <a:pt x="115" y="54"/>
                </a:moveTo>
                <a:cubicBezTo>
                  <a:pt x="114" y="23"/>
                  <a:pt x="96" y="7"/>
                  <a:pt x="64" y="7"/>
                </a:cubicBezTo>
                <a:cubicBezTo>
                  <a:pt x="31" y="7"/>
                  <a:pt x="13" y="23"/>
                  <a:pt x="13" y="54"/>
                </a:cubicBezTo>
                <a:cubicBezTo>
                  <a:pt x="17" y="54"/>
                  <a:pt x="17" y="54"/>
                  <a:pt x="17" y="54"/>
                </a:cubicBezTo>
                <a:cubicBezTo>
                  <a:pt x="19" y="44"/>
                  <a:pt x="22" y="35"/>
                  <a:pt x="27" y="29"/>
                </a:cubicBezTo>
                <a:cubicBezTo>
                  <a:pt x="35" y="18"/>
                  <a:pt x="48" y="13"/>
                  <a:pt x="64" y="13"/>
                </a:cubicBezTo>
                <a:cubicBezTo>
                  <a:pt x="80" y="13"/>
                  <a:pt x="92" y="18"/>
                  <a:pt x="100" y="29"/>
                </a:cubicBezTo>
                <a:cubicBezTo>
                  <a:pt x="105" y="35"/>
                  <a:pt x="109" y="44"/>
                  <a:pt x="110" y="54"/>
                </a:cubicBezTo>
                <a:lnTo>
                  <a:pt x="115" y="54"/>
                </a:lnTo>
                <a:close/>
                <a:moveTo>
                  <a:pt x="115" y="54"/>
                </a:moveTo>
                <a:cubicBezTo>
                  <a:pt x="115" y="54"/>
                  <a:pt x="115" y="54"/>
                  <a:pt x="115" y="54"/>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nvGrpSpPr>
          <p:cNvPr id="126" name="Group 70"/>
          <p:cNvGrpSpPr/>
          <p:nvPr/>
        </p:nvGrpSpPr>
        <p:grpSpPr>
          <a:xfrm>
            <a:off x="4828987" y="4515797"/>
            <a:ext cx="571120" cy="561440"/>
            <a:chOff x="1749425" y="1958975"/>
            <a:chExt cx="280988" cy="276226"/>
          </a:xfrm>
          <a:solidFill>
            <a:schemeClr val="bg1"/>
          </a:solidFill>
        </p:grpSpPr>
        <p:sp>
          <p:nvSpPr>
            <p:cNvPr id="127" name="Freeform 28"/>
            <p:cNvSpPr>
              <a:spLocks noEditPoints="1"/>
            </p:cNvSpPr>
            <p:nvPr/>
          </p:nvSpPr>
          <p:spPr bwMode="auto">
            <a:xfrm>
              <a:off x="1779588" y="1958975"/>
              <a:ext cx="71438" cy="60325"/>
            </a:xfrm>
            <a:custGeom>
              <a:avLst/>
              <a:gdLst/>
              <a:ahLst/>
              <a:cxnLst>
                <a:cxn ang="0">
                  <a:pos x="11" y="19"/>
                </a:cxn>
                <a:cxn ang="0">
                  <a:pos x="8" y="19"/>
                </a:cxn>
                <a:cxn ang="0">
                  <a:pos x="6" y="22"/>
                </a:cxn>
                <a:cxn ang="0">
                  <a:pos x="20" y="22"/>
                </a:cxn>
                <a:cxn ang="0">
                  <a:pos x="18" y="19"/>
                </a:cxn>
                <a:cxn ang="0">
                  <a:pos x="15" y="19"/>
                </a:cxn>
                <a:cxn ang="0">
                  <a:pos x="15" y="17"/>
                </a:cxn>
                <a:cxn ang="0">
                  <a:pos x="22" y="17"/>
                </a:cxn>
                <a:cxn ang="0">
                  <a:pos x="26" y="14"/>
                </a:cxn>
                <a:cxn ang="0">
                  <a:pos x="26" y="3"/>
                </a:cxn>
                <a:cxn ang="0">
                  <a:pos x="22" y="0"/>
                </a:cxn>
                <a:cxn ang="0">
                  <a:pos x="3" y="0"/>
                </a:cxn>
                <a:cxn ang="0">
                  <a:pos x="0" y="3"/>
                </a:cxn>
                <a:cxn ang="0">
                  <a:pos x="0" y="14"/>
                </a:cxn>
                <a:cxn ang="0">
                  <a:pos x="3" y="17"/>
                </a:cxn>
                <a:cxn ang="0">
                  <a:pos x="11" y="17"/>
                </a:cxn>
                <a:cxn ang="0">
                  <a:pos x="11" y="19"/>
                </a:cxn>
                <a:cxn ang="0">
                  <a:pos x="11" y="19"/>
                </a:cxn>
                <a:cxn ang="0">
                  <a:pos x="11" y="19"/>
                </a:cxn>
              </a:cxnLst>
              <a:rect l="0" t="0" r="r" b="b"/>
              <a:pathLst>
                <a:path w="26" h="22">
                  <a:moveTo>
                    <a:pt x="11" y="19"/>
                  </a:moveTo>
                  <a:cubicBezTo>
                    <a:pt x="8" y="19"/>
                    <a:pt x="8" y="19"/>
                    <a:pt x="8" y="19"/>
                  </a:cubicBezTo>
                  <a:cubicBezTo>
                    <a:pt x="7" y="19"/>
                    <a:pt x="6" y="20"/>
                    <a:pt x="6" y="22"/>
                  </a:cubicBezTo>
                  <a:cubicBezTo>
                    <a:pt x="20" y="22"/>
                    <a:pt x="20" y="22"/>
                    <a:pt x="20" y="22"/>
                  </a:cubicBezTo>
                  <a:cubicBezTo>
                    <a:pt x="20" y="20"/>
                    <a:pt x="19" y="19"/>
                    <a:pt x="18" y="19"/>
                  </a:cubicBezTo>
                  <a:cubicBezTo>
                    <a:pt x="15" y="19"/>
                    <a:pt x="15" y="19"/>
                    <a:pt x="15" y="19"/>
                  </a:cubicBezTo>
                  <a:cubicBezTo>
                    <a:pt x="15" y="17"/>
                    <a:pt x="15" y="17"/>
                    <a:pt x="15" y="17"/>
                  </a:cubicBezTo>
                  <a:cubicBezTo>
                    <a:pt x="22" y="17"/>
                    <a:pt x="22" y="17"/>
                    <a:pt x="22" y="17"/>
                  </a:cubicBezTo>
                  <a:cubicBezTo>
                    <a:pt x="24" y="17"/>
                    <a:pt x="26" y="16"/>
                    <a:pt x="26" y="14"/>
                  </a:cubicBezTo>
                  <a:cubicBezTo>
                    <a:pt x="26" y="3"/>
                    <a:pt x="26" y="3"/>
                    <a:pt x="26" y="3"/>
                  </a:cubicBezTo>
                  <a:cubicBezTo>
                    <a:pt x="26" y="1"/>
                    <a:pt x="24" y="0"/>
                    <a:pt x="22" y="0"/>
                  </a:cubicBezTo>
                  <a:cubicBezTo>
                    <a:pt x="3" y="0"/>
                    <a:pt x="3" y="0"/>
                    <a:pt x="3" y="0"/>
                  </a:cubicBezTo>
                  <a:cubicBezTo>
                    <a:pt x="1" y="0"/>
                    <a:pt x="0" y="1"/>
                    <a:pt x="0" y="3"/>
                  </a:cubicBezTo>
                  <a:cubicBezTo>
                    <a:pt x="0" y="14"/>
                    <a:pt x="0" y="14"/>
                    <a:pt x="0" y="14"/>
                  </a:cubicBezTo>
                  <a:cubicBezTo>
                    <a:pt x="0" y="16"/>
                    <a:pt x="1" y="17"/>
                    <a:pt x="3" y="17"/>
                  </a:cubicBezTo>
                  <a:cubicBezTo>
                    <a:pt x="11" y="17"/>
                    <a:pt x="11" y="17"/>
                    <a:pt x="11" y="17"/>
                  </a:cubicBezTo>
                  <a:lnTo>
                    <a:pt x="11" y="19"/>
                  </a:lnTo>
                  <a:close/>
                  <a:moveTo>
                    <a:pt x="11" y="19"/>
                  </a:moveTo>
                  <a:cubicBezTo>
                    <a:pt x="11" y="19"/>
                    <a:pt x="11" y="19"/>
                    <a:pt x="11" y="19"/>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28" name="Freeform 29"/>
            <p:cNvSpPr>
              <a:spLocks noEditPoints="1"/>
            </p:cNvSpPr>
            <p:nvPr/>
          </p:nvSpPr>
          <p:spPr bwMode="auto">
            <a:xfrm>
              <a:off x="1868488" y="1958975"/>
              <a:ext cx="74613" cy="60325"/>
            </a:xfrm>
            <a:custGeom>
              <a:avLst/>
              <a:gdLst/>
              <a:ahLst/>
              <a:cxnLst>
                <a:cxn ang="0">
                  <a:pos x="11" y="19"/>
                </a:cxn>
                <a:cxn ang="0">
                  <a:pos x="9" y="19"/>
                </a:cxn>
                <a:cxn ang="0">
                  <a:pos x="6" y="22"/>
                </a:cxn>
                <a:cxn ang="0">
                  <a:pos x="21" y="22"/>
                </a:cxn>
                <a:cxn ang="0">
                  <a:pos x="18" y="19"/>
                </a:cxn>
                <a:cxn ang="0">
                  <a:pos x="16" y="19"/>
                </a:cxn>
                <a:cxn ang="0">
                  <a:pos x="16" y="17"/>
                </a:cxn>
                <a:cxn ang="0">
                  <a:pos x="23" y="17"/>
                </a:cxn>
                <a:cxn ang="0">
                  <a:pos x="27" y="14"/>
                </a:cxn>
                <a:cxn ang="0">
                  <a:pos x="27" y="3"/>
                </a:cxn>
                <a:cxn ang="0">
                  <a:pos x="23" y="0"/>
                </a:cxn>
                <a:cxn ang="0">
                  <a:pos x="4" y="0"/>
                </a:cxn>
                <a:cxn ang="0">
                  <a:pos x="0" y="3"/>
                </a:cxn>
                <a:cxn ang="0">
                  <a:pos x="0" y="14"/>
                </a:cxn>
                <a:cxn ang="0">
                  <a:pos x="4" y="17"/>
                </a:cxn>
                <a:cxn ang="0">
                  <a:pos x="11" y="17"/>
                </a:cxn>
                <a:cxn ang="0">
                  <a:pos x="11" y="19"/>
                </a:cxn>
                <a:cxn ang="0">
                  <a:pos x="11" y="19"/>
                </a:cxn>
                <a:cxn ang="0">
                  <a:pos x="11" y="19"/>
                </a:cxn>
              </a:cxnLst>
              <a:rect l="0" t="0" r="r" b="b"/>
              <a:pathLst>
                <a:path w="27" h="22">
                  <a:moveTo>
                    <a:pt x="11" y="19"/>
                  </a:moveTo>
                  <a:cubicBezTo>
                    <a:pt x="9" y="19"/>
                    <a:pt x="9" y="19"/>
                    <a:pt x="9" y="19"/>
                  </a:cubicBezTo>
                  <a:cubicBezTo>
                    <a:pt x="8" y="19"/>
                    <a:pt x="6" y="20"/>
                    <a:pt x="6" y="22"/>
                  </a:cubicBezTo>
                  <a:cubicBezTo>
                    <a:pt x="21" y="22"/>
                    <a:pt x="21" y="22"/>
                    <a:pt x="21" y="22"/>
                  </a:cubicBezTo>
                  <a:cubicBezTo>
                    <a:pt x="21" y="20"/>
                    <a:pt x="20" y="19"/>
                    <a:pt x="18" y="19"/>
                  </a:cubicBezTo>
                  <a:cubicBezTo>
                    <a:pt x="16" y="19"/>
                    <a:pt x="16" y="19"/>
                    <a:pt x="16" y="19"/>
                  </a:cubicBezTo>
                  <a:cubicBezTo>
                    <a:pt x="16" y="17"/>
                    <a:pt x="16" y="17"/>
                    <a:pt x="16" y="17"/>
                  </a:cubicBezTo>
                  <a:cubicBezTo>
                    <a:pt x="23" y="17"/>
                    <a:pt x="23" y="17"/>
                    <a:pt x="23" y="17"/>
                  </a:cubicBezTo>
                  <a:cubicBezTo>
                    <a:pt x="25" y="17"/>
                    <a:pt x="27" y="16"/>
                    <a:pt x="27" y="14"/>
                  </a:cubicBezTo>
                  <a:cubicBezTo>
                    <a:pt x="27" y="3"/>
                    <a:pt x="27" y="3"/>
                    <a:pt x="27" y="3"/>
                  </a:cubicBezTo>
                  <a:cubicBezTo>
                    <a:pt x="27" y="1"/>
                    <a:pt x="25" y="0"/>
                    <a:pt x="23" y="0"/>
                  </a:cubicBezTo>
                  <a:cubicBezTo>
                    <a:pt x="4" y="0"/>
                    <a:pt x="4" y="0"/>
                    <a:pt x="4" y="0"/>
                  </a:cubicBezTo>
                  <a:cubicBezTo>
                    <a:pt x="2" y="0"/>
                    <a:pt x="0" y="1"/>
                    <a:pt x="0" y="3"/>
                  </a:cubicBezTo>
                  <a:cubicBezTo>
                    <a:pt x="0" y="14"/>
                    <a:pt x="0" y="14"/>
                    <a:pt x="0" y="14"/>
                  </a:cubicBezTo>
                  <a:cubicBezTo>
                    <a:pt x="0" y="16"/>
                    <a:pt x="2" y="17"/>
                    <a:pt x="4" y="17"/>
                  </a:cubicBezTo>
                  <a:cubicBezTo>
                    <a:pt x="11" y="17"/>
                    <a:pt x="11" y="17"/>
                    <a:pt x="11" y="17"/>
                  </a:cubicBezTo>
                  <a:lnTo>
                    <a:pt x="11" y="19"/>
                  </a:lnTo>
                  <a:close/>
                  <a:moveTo>
                    <a:pt x="11" y="19"/>
                  </a:moveTo>
                  <a:cubicBezTo>
                    <a:pt x="11" y="19"/>
                    <a:pt x="11" y="19"/>
                    <a:pt x="11" y="19"/>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29" name="Freeform 30"/>
            <p:cNvSpPr>
              <a:spLocks noEditPoints="1"/>
            </p:cNvSpPr>
            <p:nvPr/>
          </p:nvSpPr>
          <p:spPr bwMode="auto">
            <a:xfrm>
              <a:off x="1958975" y="1958975"/>
              <a:ext cx="71438" cy="60325"/>
            </a:xfrm>
            <a:custGeom>
              <a:avLst/>
              <a:gdLst/>
              <a:ahLst/>
              <a:cxnLst>
                <a:cxn ang="0">
                  <a:pos x="11" y="19"/>
                </a:cxn>
                <a:cxn ang="0">
                  <a:pos x="9" y="19"/>
                </a:cxn>
                <a:cxn ang="0">
                  <a:pos x="6" y="22"/>
                </a:cxn>
                <a:cxn ang="0">
                  <a:pos x="20" y="22"/>
                </a:cxn>
                <a:cxn ang="0">
                  <a:pos x="18" y="19"/>
                </a:cxn>
                <a:cxn ang="0">
                  <a:pos x="15" y="19"/>
                </a:cxn>
                <a:cxn ang="0">
                  <a:pos x="15" y="17"/>
                </a:cxn>
                <a:cxn ang="0">
                  <a:pos x="23" y="17"/>
                </a:cxn>
                <a:cxn ang="0">
                  <a:pos x="26" y="14"/>
                </a:cxn>
                <a:cxn ang="0">
                  <a:pos x="26" y="3"/>
                </a:cxn>
                <a:cxn ang="0">
                  <a:pos x="23" y="0"/>
                </a:cxn>
                <a:cxn ang="0">
                  <a:pos x="3" y="0"/>
                </a:cxn>
                <a:cxn ang="0">
                  <a:pos x="0" y="3"/>
                </a:cxn>
                <a:cxn ang="0">
                  <a:pos x="0" y="14"/>
                </a:cxn>
                <a:cxn ang="0">
                  <a:pos x="3" y="17"/>
                </a:cxn>
                <a:cxn ang="0">
                  <a:pos x="11" y="17"/>
                </a:cxn>
                <a:cxn ang="0">
                  <a:pos x="11" y="19"/>
                </a:cxn>
                <a:cxn ang="0">
                  <a:pos x="11" y="19"/>
                </a:cxn>
                <a:cxn ang="0">
                  <a:pos x="11" y="19"/>
                </a:cxn>
              </a:cxnLst>
              <a:rect l="0" t="0" r="r" b="b"/>
              <a:pathLst>
                <a:path w="26" h="22">
                  <a:moveTo>
                    <a:pt x="11" y="19"/>
                  </a:moveTo>
                  <a:cubicBezTo>
                    <a:pt x="9" y="19"/>
                    <a:pt x="9" y="19"/>
                    <a:pt x="9" y="19"/>
                  </a:cubicBezTo>
                  <a:cubicBezTo>
                    <a:pt x="7" y="19"/>
                    <a:pt x="6" y="20"/>
                    <a:pt x="6" y="22"/>
                  </a:cubicBezTo>
                  <a:cubicBezTo>
                    <a:pt x="20" y="22"/>
                    <a:pt x="20" y="22"/>
                    <a:pt x="20" y="22"/>
                  </a:cubicBezTo>
                  <a:cubicBezTo>
                    <a:pt x="20" y="20"/>
                    <a:pt x="19" y="19"/>
                    <a:pt x="18" y="19"/>
                  </a:cubicBezTo>
                  <a:cubicBezTo>
                    <a:pt x="15" y="19"/>
                    <a:pt x="15" y="19"/>
                    <a:pt x="15" y="19"/>
                  </a:cubicBezTo>
                  <a:cubicBezTo>
                    <a:pt x="15" y="17"/>
                    <a:pt x="15" y="17"/>
                    <a:pt x="15" y="17"/>
                  </a:cubicBezTo>
                  <a:cubicBezTo>
                    <a:pt x="23" y="17"/>
                    <a:pt x="23" y="17"/>
                    <a:pt x="23" y="17"/>
                  </a:cubicBezTo>
                  <a:cubicBezTo>
                    <a:pt x="25" y="17"/>
                    <a:pt x="26" y="16"/>
                    <a:pt x="26" y="14"/>
                  </a:cubicBezTo>
                  <a:cubicBezTo>
                    <a:pt x="26" y="3"/>
                    <a:pt x="26" y="3"/>
                    <a:pt x="26" y="3"/>
                  </a:cubicBezTo>
                  <a:cubicBezTo>
                    <a:pt x="26" y="1"/>
                    <a:pt x="25" y="0"/>
                    <a:pt x="23" y="0"/>
                  </a:cubicBezTo>
                  <a:cubicBezTo>
                    <a:pt x="3" y="0"/>
                    <a:pt x="3" y="0"/>
                    <a:pt x="3" y="0"/>
                  </a:cubicBezTo>
                  <a:cubicBezTo>
                    <a:pt x="2" y="0"/>
                    <a:pt x="0" y="1"/>
                    <a:pt x="0" y="3"/>
                  </a:cubicBezTo>
                  <a:cubicBezTo>
                    <a:pt x="0" y="14"/>
                    <a:pt x="0" y="14"/>
                    <a:pt x="0" y="14"/>
                  </a:cubicBezTo>
                  <a:cubicBezTo>
                    <a:pt x="0" y="16"/>
                    <a:pt x="2" y="17"/>
                    <a:pt x="3" y="17"/>
                  </a:cubicBezTo>
                  <a:cubicBezTo>
                    <a:pt x="11" y="17"/>
                    <a:pt x="11" y="17"/>
                    <a:pt x="11" y="17"/>
                  </a:cubicBezTo>
                  <a:lnTo>
                    <a:pt x="11" y="19"/>
                  </a:lnTo>
                  <a:close/>
                  <a:moveTo>
                    <a:pt x="11" y="19"/>
                  </a:moveTo>
                  <a:cubicBezTo>
                    <a:pt x="11" y="19"/>
                    <a:pt x="11" y="19"/>
                    <a:pt x="11" y="19"/>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30" name="Freeform 31"/>
            <p:cNvSpPr>
              <a:spLocks noEditPoints="1"/>
            </p:cNvSpPr>
            <p:nvPr/>
          </p:nvSpPr>
          <p:spPr bwMode="auto">
            <a:xfrm>
              <a:off x="1843088" y="2028825"/>
              <a:ext cx="133350" cy="41275"/>
            </a:xfrm>
            <a:custGeom>
              <a:avLst/>
              <a:gdLst/>
              <a:ahLst/>
              <a:cxnLst>
                <a:cxn ang="0">
                  <a:pos x="0" y="1"/>
                </a:cxn>
                <a:cxn ang="0">
                  <a:pos x="1" y="3"/>
                </a:cxn>
                <a:cxn ang="0">
                  <a:pos x="37" y="15"/>
                </a:cxn>
                <a:cxn ang="0">
                  <a:pos x="37" y="15"/>
                </a:cxn>
                <a:cxn ang="0">
                  <a:pos x="38" y="15"/>
                </a:cxn>
                <a:cxn ang="0">
                  <a:pos x="38" y="15"/>
                </a:cxn>
                <a:cxn ang="0">
                  <a:pos x="38" y="15"/>
                </a:cxn>
                <a:cxn ang="0">
                  <a:pos x="38" y="15"/>
                </a:cxn>
                <a:cxn ang="0">
                  <a:pos x="38" y="15"/>
                </a:cxn>
                <a:cxn ang="0">
                  <a:pos x="38" y="15"/>
                </a:cxn>
                <a:cxn ang="0">
                  <a:pos x="38" y="15"/>
                </a:cxn>
                <a:cxn ang="0">
                  <a:pos x="38" y="15"/>
                </a:cxn>
                <a:cxn ang="0">
                  <a:pos x="39" y="15"/>
                </a:cxn>
                <a:cxn ang="0">
                  <a:pos x="39" y="15"/>
                </a:cxn>
                <a:cxn ang="0">
                  <a:pos x="39" y="15"/>
                </a:cxn>
                <a:cxn ang="0">
                  <a:pos x="39" y="15"/>
                </a:cxn>
                <a:cxn ang="0">
                  <a:pos x="39" y="15"/>
                </a:cxn>
                <a:cxn ang="0">
                  <a:pos x="39" y="15"/>
                </a:cxn>
                <a:cxn ang="0">
                  <a:pos x="39" y="15"/>
                </a:cxn>
                <a:cxn ang="0">
                  <a:pos x="39" y="15"/>
                </a:cxn>
                <a:cxn ang="0">
                  <a:pos x="39" y="15"/>
                </a:cxn>
                <a:cxn ang="0">
                  <a:pos x="48" y="3"/>
                </a:cxn>
                <a:cxn ang="0">
                  <a:pos x="47" y="1"/>
                </a:cxn>
                <a:cxn ang="0">
                  <a:pos x="45" y="1"/>
                </a:cxn>
                <a:cxn ang="0">
                  <a:pos x="38" y="11"/>
                </a:cxn>
                <a:cxn ang="0">
                  <a:pos x="29" y="1"/>
                </a:cxn>
                <a:cxn ang="0">
                  <a:pos x="27" y="1"/>
                </a:cxn>
                <a:cxn ang="0">
                  <a:pos x="26" y="3"/>
                </a:cxn>
                <a:cxn ang="0">
                  <a:pos x="33" y="10"/>
                </a:cxn>
                <a:cxn ang="0">
                  <a:pos x="2" y="0"/>
                </a:cxn>
                <a:cxn ang="0">
                  <a:pos x="0" y="1"/>
                </a:cxn>
                <a:cxn ang="0">
                  <a:pos x="0" y="1"/>
                </a:cxn>
                <a:cxn ang="0">
                  <a:pos x="0" y="1"/>
                </a:cxn>
              </a:cxnLst>
              <a:rect l="0" t="0" r="r" b="b"/>
              <a:pathLst>
                <a:path w="48" h="15">
                  <a:moveTo>
                    <a:pt x="0" y="1"/>
                  </a:moveTo>
                  <a:cubicBezTo>
                    <a:pt x="0" y="2"/>
                    <a:pt x="0" y="3"/>
                    <a:pt x="1" y="3"/>
                  </a:cubicBezTo>
                  <a:cubicBezTo>
                    <a:pt x="37" y="15"/>
                    <a:pt x="37" y="15"/>
                    <a:pt x="37" y="15"/>
                  </a:cubicBezTo>
                  <a:cubicBezTo>
                    <a:pt x="37" y="15"/>
                    <a:pt x="37" y="15"/>
                    <a:pt x="37" y="15"/>
                  </a:cubicBezTo>
                  <a:cubicBezTo>
                    <a:pt x="37" y="15"/>
                    <a:pt x="37"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48" y="3"/>
                    <a:pt x="48" y="3"/>
                    <a:pt x="48" y="3"/>
                  </a:cubicBezTo>
                  <a:cubicBezTo>
                    <a:pt x="48" y="2"/>
                    <a:pt x="48" y="1"/>
                    <a:pt x="47" y="1"/>
                  </a:cubicBezTo>
                  <a:cubicBezTo>
                    <a:pt x="47" y="0"/>
                    <a:pt x="45" y="0"/>
                    <a:pt x="45" y="1"/>
                  </a:cubicBezTo>
                  <a:cubicBezTo>
                    <a:pt x="38" y="11"/>
                    <a:pt x="38" y="11"/>
                    <a:pt x="38" y="11"/>
                  </a:cubicBezTo>
                  <a:cubicBezTo>
                    <a:pt x="29" y="1"/>
                    <a:pt x="29" y="1"/>
                    <a:pt x="29" y="1"/>
                  </a:cubicBezTo>
                  <a:cubicBezTo>
                    <a:pt x="28" y="0"/>
                    <a:pt x="27" y="0"/>
                    <a:pt x="27" y="1"/>
                  </a:cubicBezTo>
                  <a:cubicBezTo>
                    <a:pt x="26" y="1"/>
                    <a:pt x="26" y="2"/>
                    <a:pt x="26" y="3"/>
                  </a:cubicBezTo>
                  <a:cubicBezTo>
                    <a:pt x="33" y="10"/>
                    <a:pt x="33" y="10"/>
                    <a:pt x="33" y="10"/>
                  </a:cubicBezTo>
                  <a:cubicBezTo>
                    <a:pt x="2" y="0"/>
                    <a:pt x="2" y="0"/>
                    <a:pt x="2" y="0"/>
                  </a:cubicBezTo>
                  <a:cubicBezTo>
                    <a:pt x="1" y="0"/>
                    <a:pt x="0" y="1"/>
                    <a:pt x="0" y="1"/>
                  </a:cubicBezTo>
                  <a:close/>
                  <a:moveTo>
                    <a:pt x="0" y="1"/>
                  </a:moveTo>
                  <a:cubicBezTo>
                    <a:pt x="0" y="1"/>
                    <a:pt x="0" y="1"/>
                    <a:pt x="0" y="1"/>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31" name="Freeform 32"/>
            <p:cNvSpPr>
              <a:spLocks noEditPoints="1"/>
            </p:cNvSpPr>
            <p:nvPr/>
          </p:nvSpPr>
          <p:spPr bwMode="auto">
            <a:xfrm>
              <a:off x="1785938" y="2047875"/>
              <a:ext cx="76200" cy="79375"/>
            </a:xfrm>
            <a:custGeom>
              <a:avLst/>
              <a:gdLst/>
              <a:ahLst/>
              <a:cxnLst>
                <a:cxn ang="0">
                  <a:pos x="28" y="15"/>
                </a:cxn>
                <a:cxn ang="0">
                  <a:pos x="14" y="29"/>
                </a:cxn>
                <a:cxn ang="0">
                  <a:pos x="0" y="15"/>
                </a:cxn>
                <a:cxn ang="0">
                  <a:pos x="14" y="0"/>
                </a:cxn>
                <a:cxn ang="0">
                  <a:pos x="28" y="15"/>
                </a:cxn>
                <a:cxn ang="0">
                  <a:pos x="28" y="15"/>
                </a:cxn>
                <a:cxn ang="0">
                  <a:pos x="28" y="15"/>
                </a:cxn>
              </a:cxnLst>
              <a:rect l="0" t="0" r="r" b="b"/>
              <a:pathLst>
                <a:path w="28" h="29">
                  <a:moveTo>
                    <a:pt x="28" y="15"/>
                  </a:moveTo>
                  <a:cubicBezTo>
                    <a:pt x="28" y="22"/>
                    <a:pt x="22" y="29"/>
                    <a:pt x="14" y="29"/>
                  </a:cubicBezTo>
                  <a:cubicBezTo>
                    <a:pt x="7" y="29"/>
                    <a:pt x="0" y="22"/>
                    <a:pt x="0" y="15"/>
                  </a:cubicBezTo>
                  <a:cubicBezTo>
                    <a:pt x="0" y="7"/>
                    <a:pt x="7" y="0"/>
                    <a:pt x="14" y="0"/>
                  </a:cubicBezTo>
                  <a:cubicBezTo>
                    <a:pt x="22" y="0"/>
                    <a:pt x="28" y="7"/>
                    <a:pt x="28" y="15"/>
                  </a:cubicBezTo>
                  <a:close/>
                  <a:moveTo>
                    <a:pt x="28" y="15"/>
                  </a:moveTo>
                  <a:cubicBezTo>
                    <a:pt x="28" y="15"/>
                    <a:pt x="28" y="15"/>
                    <a:pt x="28" y="15"/>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32" name="Freeform 33"/>
            <p:cNvSpPr>
              <a:spLocks noEditPoints="1"/>
            </p:cNvSpPr>
            <p:nvPr/>
          </p:nvSpPr>
          <p:spPr bwMode="auto">
            <a:xfrm>
              <a:off x="1749425" y="2141538"/>
              <a:ext cx="204788" cy="93663"/>
            </a:xfrm>
            <a:custGeom>
              <a:avLst/>
              <a:gdLst/>
              <a:ahLst/>
              <a:cxnLst>
                <a:cxn ang="0">
                  <a:pos x="72" y="9"/>
                </a:cxn>
                <a:cxn ang="0">
                  <a:pos x="64" y="8"/>
                </a:cxn>
                <a:cxn ang="0">
                  <a:pos x="53" y="18"/>
                </a:cxn>
                <a:cxn ang="0">
                  <a:pos x="39" y="1"/>
                </a:cxn>
                <a:cxn ang="0">
                  <a:pos x="27" y="16"/>
                </a:cxn>
                <a:cxn ang="0">
                  <a:pos x="15" y="0"/>
                </a:cxn>
                <a:cxn ang="0">
                  <a:pos x="0" y="34"/>
                </a:cxn>
                <a:cxn ang="0">
                  <a:pos x="11" y="34"/>
                </a:cxn>
                <a:cxn ang="0">
                  <a:pos x="13" y="25"/>
                </a:cxn>
                <a:cxn ang="0">
                  <a:pos x="13" y="34"/>
                </a:cxn>
                <a:cxn ang="0">
                  <a:pos x="42" y="34"/>
                </a:cxn>
                <a:cxn ang="0">
                  <a:pos x="42" y="23"/>
                </a:cxn>
                <a:cxn ang="0">
                  <a:pos x="48" y="30"/>
                </a:cxn>
                <a:cxn ang="0">
                  <a:pos x="52" y="32"/>
                </a:cxn>
                <a:cxn ang="0">
                  <a:pos x="52" y="32"/>
                </a:cxn>
                <a:cxn ang="0">
                  <a:pos x="56" y="31"/>
                </a:cxn>
                <a:cxn ang="0">
                  <a:pos x="72" y="17"/>
                </a:cxn>
                <a:cxn ang="0">
                  <a:pos x="72" y="9"/>
                </a:cxn>
                <a:cxn ang="0">
                  <a:pos x="72" y="9"/>
                </a:cxn>
                <a:cxn ang="0">
                  <a:pos x="72" y="9"/>
                </a:cxn>
              </a:cxnLst>
              <a:rect l="0" t="0" r="r" b="b"/>
              <a:pathLst>
                <a:path w="74" h="34">
                  <a:moveTo>
                    <a:pt x="72" y="9"/>
                  </a:moveTo>
                  <a:cubicBezTo>
                    <a:pt x="70" y="7"/>
                    <a:pt x="67" y="6"/>
                    <a:pt x="64" y="8"/>
                  </a:cubicBezTo>
                  <a:cubicBezTo>
                    <a:pt x="53" y="18"/>
                    <a:pt x="53" y="18"/>
                    <a:pt x="53" y="18"/>
                  </a:cubicBezTo>
                  <a:cubicBezTo>
                    <a:pt x="39" y="1"/>
                    <a:pt x="39" y="1"/>
                    <a:pt x="39" y="1"/>
                  </a:cubicBezTo>
                  <a:cubicBezTo>
                    <a:pt x="27" y="16"/>
                    <a:pt x="27" y="16"/>
                    <a:pt x="27" y="16"/>
                  </a:cubicBezTo>
                  <a:cubicBezTo>
                    <a:pt x="15" y="0"/>
                    <a:pt x="15" y="0"/>
                    <a:pt x="15" y="0"/>
                  </a:cubicBezTo>
                  <a:cubicBezTo>
                    <a:pt x="10" y="4"/>
                    <a:pt x="2" y="13"/>
                    <a:pt x="0" y="34"/>
                  </a:cubicBezTo>
                  <a:cubicBezTo>
                    <a:pt x="11" y="34"/>
                    <a:pt x="11" y="34"/>
                    <a:pt x="11" y="34"/>
                  </a:cubicBezTo>
                  <a:cubicBezTo>
                    <a:pt x="12" y="31"/>
                    <a:pt x="12" y="28"/>
                    <a:pt x="13" y="25"/>
                  </a:cubicBezTo>
                  <a:cubicBezTo>
                    <a:pt x="13" y="34"/>
                    <a:pt x="13" y="34"/>
                    <a:pt x="13" y="34"/>
                  </a:cubicBezTo>
                  <a:cubicBezTo>
                    <a:pt x="42" y="34"/>
                    <a:pt x="42" y="34"/>
                    <a:pt x="42" y="34"/>
                  </a:cubicBezTo>
                  <a:cubicBezTo>
                    <a:pt x="42" y="23"/>
                    <a:pt x="42" y="23"/>
                    <a:pt x="42" y="23"/>
                  </a:cubicBezTo>
                  <a:cubicBezTo>
                    <a:pt x="48" y="30"/>
                    <a:pt x="48" y="30"/>
                    <a:pt x="48" y="30"/>
                  </a:cubicBezTo>
                  <a:cubicBezTo>
                    <a:pt x="49" y="31"/>
                    <a:pt x="50" y="32"/>
                    <a:pt x="52" y="32"/>
                  </a:cubicBezTo>
                  <a:cubicBezTo>
                    <a:pt x="52" y="32"/>
                    <a:pt x="52" y="32"/>
                    <a:pt x="52" y="32"/>
                  </a:cubicBezTo>
                  <a:cubicBezTo>
                    <a:pt x="54" y="32"/>
                    <a:pt x="55" y="32"/>
                    <a:pt x="56" y="31"/>
                  </a:cubicBezTo>
                  <a:cubicBezTo>
                    <a:pt x="72" y="17"/>
                    <a:pt x="72" y="17"/>
                    <a:pt x="72" y="17"/>
                  </a:cubicBezTo>
                  <a:cubicBezTo>
                    <a:pt x="74" y="15"/>
                    <a:pt x="74" y="11"/>
                    <a:pt x="72" y="9"/>
                  </a:cubicBezTo>
                  <a:close/>
                  <a:moveTo>
                    <a:pt x="72" y="9"/>
                  </a:moveTo>
                  <a:cubicBezTo>
                    <a:pt x="72" y="9"/>
                    <a:pt x="72" y="9"/>
                    <a:pt x="72" y="9"/>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33" name="Freeform 34"/>
            <p:cNvSpPr>
              <a:spLocks noEditPoints="1"/>
            </p:cNvSpPr>
            <p:nvPr/>
          </p:nvSpPr>
          <p:spPr bwMode="auto">
            <a:xfrm>
              <a:off x="1798638" y="2130425"/>
              <a:ext cx="50800" cy="22225"/>
            </a:xfrm>
            <a:custGeom>
              <a:avLst/>
              <a:gdLst/>
              <a:ahLst/>
              <a:cxnLst>
                <a:cxn ang="0">
                  <a:pos x="16" y="0"/>
                </a:cxn>
                <a:cxn ang="0">
                  <a:pos x="13" y="2"/>
                </a:cxn>
                <a:cxn ang="0">
                  <a:pos x="9" y="0"/>
                </a:cxn>
                <a:cxn ang="0">
                  <a:pos x="6" y="2"/>
                </a:cxn>
                <a:cxn ang="0">
                  <a:pos x="3" y="0"/>
                </a:cxn>
                <a:cxn ang="0">
                  <a:pos x="1" y="0"/>
                </a:cxn>
                <a:cxn ang="0">
                  <a:pos x="0" y="2"/>
                </a:cxn>
                <a:cxn ang="0">
                  <a:pos x="0" y="6"/>
                </a:cxn>
                <a:cxn ang="0">
                  <a:pos x="1" y="7"/>
                </a:cxn>
                <a:cxn ang="0">
                  <a:pos x="3" y="7"/>
                </a:cxn>
                <a:cxn ang="0">
                  <a:pos x="6" y="6"/>
                </a:cxn>
                <a:cxn ang="0">
                  <a:pos x="9" y="8"/>
                </a:cxn>
                <a:cxn ang="0">
                  <a:pos x="12" y="6"/>
                </a:cxn>
                <a:cxn ang="0">
                  <a:pos x="16" y="7"/>
                </a:cxn>
                <a:cxn ang="0">
                  <a:pos x="18" y="7"/>
                </a:cxn>
                <a:cxn ang="0">
                  <a:pos x="18" y="6"/>
                </a:cxn>
                <a:cxn ang="0">
                  <a:pos x="18" y="2"/>
                </a:cxn>
                <a:cxn ang="0">
                  <a:pos x="18" y="0"/>
                </a:cxn>
                <a:cxn ang="0">
                  <a:pos x="16" y="0"/>
                </a:cxn>
                <a:cxn ang="0">
                  <a:pos x="16" y="0"/>
                </a:cxn>
                <a:cxn ang="0">
                  <a:pos x="16" y="0"/>
                </a:cxn>
              </a:cxnLst>
              <a:rect l="0" t="0" r="r" b="b"/>
              <a:pathLst>
                <a:path w="18" h="8">
                  <a:moveTo>
                    <a:pt x="16" y="0"/>
                  </a:moveTo>
                  <a:cubicBezTo>
                    <a:pt x="13" y="2"/>
                    <a:pt x="13" y="2"/>
                    <a:pt x="13" y="2"/>
                  </a:cubicBezTo>
                  <a:cubicBezTo>
                    <a:pt x="12" y="0"/>
                    <a:pt x="11" y="0"/>
                    <a:pt x="9" y="0"/>
                  </a:cubicBezTo>
                  <a:cubicBezTo>
                    <a:pt x="8" y="0"/>
                    <a:pt x="7" y="0"/>
                    <a:pt x="6" y="2"/>
                  </a:cubicBezTo>
                  <a:cubicBezTo>
                    <a:pt x="3" y="0"/>
                    <a:pt x="3" y="0"/>
                    <a:pt x="3" y="0"/>
                  </a:cubicBezTo>
                  <a:cubicBezTo>
                    <a:pt x="2" y="0"/>
                    <a:pt x="2" y="0"/>
                    <a:pt x="1" y="0"/>
                  </a:cubicBezTo>
                  <a:cubicBezTo>
                    <a:pt x="1" y="1"/>
                    <a:pt x="0" y="1"/>
                    <a:pt x="0" y="2"/>
                  </a:cubicBezTo>
                  <a:cubicBezTo>
                    <a:pt x="0" y="6"/>
                    <a:pt x="0" y="6"/>
                    <a:pt x="0" y="6"/>
                  </a:cubicBezTo>
                  <a:cubicBezTo>
                    <a:pt x="0" y="6"/>
                    <a:pt x="1" y="7"/>
                    <a:pt x="1" y="7"/>
                  </a:cubicBezTo>
                  <a:cubicBezTo>
                    <a:pt x="2" y="7"/>
                    <a:pt x="2" y="7"/>
                    <a:pt x="3" y="7"/>
                  </a:cubicBezTo>
                  <a:cubicBezTo>
                    <a:pt x="4" y="7"/>
                    <a:pt x="5" y="6"/>
                    <a:pt x="6" y="6"/>
                  </a:cubicBezTo>
                  <a:cubicBezTo>
                    <a:pt x="7" y="7"/>
                    <a:pt x="8" y="8"/>
                    <a:pt x="9" y="8"/>
                  </a:cubicBezTo>
                  <a:cubicBezTo>
                    <a:pt x="11" y="8"/>
                    <a:pt x="12" y="7"/>
                    <a:pt x="12" y="6"/>
                  </a:cubicBezTo>
                  <a:cubicBezTo>
                    <a:pt x="13" y="6"/>
                    <a:pt x="15" y="7"/>
                    <a:pt x="16" y="7"/>
                  </a:cubicBezTo>
                  <a:cubicBezTo>
                    <a:pt x="17" y="8"/>
                    <a:pt x="17" y="7"/>
                    <a:pt x="18" y="7"/>
                  </a:cubicBezTo>
                  <a:cubicBezTo>
                    <a:pt x="18" y="7"/>
                    <a:pt x="18" y="6"/>
                    <a:pt x="18" y="6"/>
                  </a:cubicBezTo>
                  <a:cubicBezTo>
                    <a:pt x="18" y="2"/>
                    <a:pt x="18" y="2"/>
                    <a:pt x="18" y="2"/>
                  </a:cubicBezTo>
                  <a:cubicBezTo>
                    <a:pt x="18" y="1"/>
                    <a:pt x="18" y="1"/>
                    <a:pt x="18" y="0"/>
                  </a:cubicBezTo>
                  <a:cubicBezTo>
                    <a:pt x="17" y="0"/>
                    <a:pt x="17" y="0"/>
                    <a:pt x="16" y="0"/>
                  </a:cubicBezTo>
                  <a:close/>
                  <a:moveTo>
                    <a:pt x="16" y="0"/>
                  </a:moveTo>
                  <a:cubicBezTo>
                    <a:pt x="16" y="0"/>
                    <a:pt x="16" y="0"/>
                    <a:pt x="16"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34" name="Freeform 35"/>
            <p:cNvSpPr>
              <a:spLocks noEditPoints="1"/>
            </p:cNvSpPr>
            <p:nvPr/>
          </p:nvSpPr>
          <p:spPr bwMode="auto">
            <a:xfrm>
              <a:off x="1890713" y="2171700"/>
              <a:ext cx="12700" cy="4763"/>
            </a:xfrm>
            <a:custGeom>
              <a:avLst/>
              <a:gdLst/>
              <a:ahLst/>
              <a:cxnLst>
                <a:cxn ang="0">
                  <a:pos x="8" y="0"/>
                </a:cxn>
                <a:cxn ang="0">
                  <a:pos x="0" y="0"/>
                </a:cxn>
                <a:cxn ang="0">
                  <a:pos x="3" y="3"/>
                </a:cxn>
                <a:cxn ang="0">
                  <a:pos x="8" y="0"/>
                </a:cxn>
                <a:cxn ang="0">
                  <a:pos x="8" y="0"/>
                </a:cxn>
                <a:cxn ang="0">
                  <a:pos x="8" y="0"/>
                </a:cxn>
              </a:cxnLst>
              <a:rect l="0" t="0" r="r" b="b"/>
              <a:pathLst>
                <a:path w="8" h="3">
                  <a:moveTo>
                    <a:pt x="8" y="0"/>
                  </a:moveTo>
                  <a:lnTo>
                    <a:pt x="0" y="0"/>
                  </a:lnTo>
                  <a:lnTo>
                    <a:pt x="3" y="3"/>
                  </a:lnTo>
                  <a:lnTo>
                    <a:pt x="8" y="0"/>
                  </a:lnTo>
                  <a:close/>
                  <a:moveTo>
                    <a:pt x="8" y="0"/>
                  </a:moveTo>
                  <a:lnTo>
                    <a:pt x="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35" name="Freeform 36"/>
            <p:cNvSpPr>
              <a:spLocks noEditPoints="1"/>
            </p:cNvSpPr>
            <p:nvPr/>
          </p:nvSpPr>
          <p:spPr bwMode="auto">
            <a:xfrm>
              <a:off x="1890713" y="2171700"/>
              <a:ext cx="12700" cy="4763"/>
            </a:xfrm>
            <a:custGeom>
              <a:avLst/>
              <a:gdLst/>
              <a:ahLst/>
              <a:cxnLst>
                <a:cxn ang="0">
                  <a:pos x="8" y="0"/>
                </a:cxn>
                <a:cxn ang="0">
                  <a:pos x="0" y="0"/>
                </a:cxn>
                <a:cxn ang="0">
                  <a:pos x="3" y="3"/>
                </a:cxn>
                <a:cxn ang="0">
                  <a:pos x="8" y="0"/>
                </a:cxn>
                <a:cxn ang="0">
                  <a:pos x="8" y="0"/>
                </a:cxn>
                <a:cxn ang="0">
                  <a:pos x="8" y="0"/>
                </a:cxn>
              </a:cxnLst>
              <a:rect l="0" t="0" r="r" b="b"/>
              <a:pathLst>
                <a:path w="8" h="3">
                  <a:moveTo>
                    <a:pt x="8" y="0"/>
                  </a:moveTo>
                  <a:lnTo>
                    <a:pt x="0" y="0"/>
                  </a:lnTo>
                  <a:lnTo>
                    <a:pt x="3" y="3"/>
                  </a:lnTo>
                  <a:lnTo>
                    <a:pt x="8" y="0"/>
                  </a:lnTo>
                  <a:moveTo>
                    <a:pt x="8" y="0"/>
                  </a:moveTo>
                  <a:lnTo>
                    <a:pt x="8" y="0"/>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36" name="Freeform 37"/>
            <p:cNvSpPr>
              <a:spLocks noEditPoints="1"/>
            </p:cNvSpPr>
            <p:nvPr/>
          </p:nvSpPr>
          <p:spPr bwMode="auto">
            <a:xfrm>
              <a:off x="1865313" y="2074863"/>
              <a:ext cx="165100" cy="138113"/>
            </a:xfrm>
            <a:custGeom>
              <a:avLst/>
              <a:gdLst/>
              <a:ahLst/>
              <a:cxnLst>
                <a:cxn ang="0">
                  <a:pos x="57" y="40"/>
                </a:cxn>
                <a:cxn ang="0">
                  <a:pos x="60" y="36"/>
                </a:cxn>
                <a:cxn ang="0">
                  <a:pos x="60" y="4"/>
                </a:cxn>
                <a:cxn ang="0">
                  <a:pos x="57" y="0"/>
                </a:cxn>
                <a:cxn ang="0">
                  <a:pos x="2" y="0"/>
                </a:cxn>
                <a:cxn ang="0">
                  <a:pos x="3" y="5"/>
                </a:cxn>
                <a:cxn ang="0">
                  <a:pos x="0" y="14"/>
                </a:cxn>
                <a:cxn ang="0">
                  <a:pos x="0" y="23"/>
                </a:cxn>
                <a:cxn ang="0">
                  <a:pos x="5" y="29"/>
                </a:cxn>
                <a:cxn ang="0">
                  <a:pos x="5" y="5"/>
                </a:cxn>
                <a:cxn ang="0">
                  <a:pos x="55" y="5"/>
                </a:cxn>
                <a:cxn ang="0">
                  <a:pos x="55" y="35"/>
                </a:cxn>
                <a:cxn ang="0">
                  <a:pos x="35" y="35"/>
                </a:cxn>
                <a:cxn ang="0">
                  <a:pos x="32" y="44"/>
                </a:cxn>
                <a:cxn ang="0">
                  <a:pos x="25" y="50"/>
                </a:cxn>
                <a:cxn ang="0">
                  <a:pos x="47" y="50"/>
                </a:cxn>
                <a:cxn ang="0">
                  <a:pos x="47" y="48"/>
                </a:cxn>
                <a:cxn ang="0">
                  <a:pos x="43" y="45"/>
                </a:cxn>
                <a:cxn ang="0">
                  <a:pos x="35" y="45"/>
                </a:cxn>
                <a:cxn ang="0">
                  <a:pos x="35" y="43"/>
                </a:cxn>
                <a:cxn ang="0">
                  <a:pos x="38" y="40"/>
                </a:cxn>
                <a:cxn ang="0">
                  <a:pos x="57" y="40"/>
                </a:cxn>
                <a:cxn ang="0">
                  <a:pos x="57" y="40"/>
                </a:cxn>
                <a:cxn ang="0">
                  <a:pos x="57" y="40"/>
                </a:cxn>
              </a:cxnLst>
              <a:rect l="0" t="0" r="r" b="b"/>
              <a:pathLst>
                <a:path w="60" h="50">
                  <a:moveTo>
                    <a:pt x="57" y="40"/>
                  </a:moveTo>
                  <a:cubicBezTo>
                    <a:pt x="59" y="40"/>
                    <a:pt x="60" y="38"/>
                    <a:pt x="60" y="36"/>
                  </a:cubicBezTo>
                  <a:cubicBezTo>
                    <a:pt x="60" y="4"/>
                    <a:pt x="60" y="4"/>
                    <a:pt x="60" y="4"/>
                  </a:cubicBezTo>
                  <a:cubicBezTo>
                    <a:pt x="60" y="2"/>
                    <a:pt x="59" y="0"/>
                    <a:pt x="57" y="0"/>
                  </a:cubicBezTo>
                  <a:cubicBezTo>
                    <a:pt x="2" y="0"/>
                    <a:pt x="2" y="0"/>
                    <a:pt x="2" y="0"/>
                  </a:cubicBezTo>
                  <a:cubicBezTo>
                    <a:pt x="3" y="1"/>
                    <a:pt x="3" y="3"/>
                    <a:pt x="3" y="5"/>
                  </a:cubicBezTo>
                  <a:cubicBezTo>
                    <a:pt x="3" y="8"/>
                    <a:pt x="2" y="12"/>
                    <a:pt x="0" y="14"/>
                  </a:cubicBezTo>
                  <a:cubicBezTo>
                    <a:pt x="0" y="23"/>
                    <a:pt x="0" y="23"/>
                    <a:pt x="0" y="23"/>
                  </a:cubicBezTo>
                  <a:cubicBezTo>
                    <a:pt x="5" y="29"/>
                    <a:pt x="5" y="29"/>
                    <a:pt x="5" y="29"/>
                  </a:cubicBezTo>
                  <a:cubicBezTo>
                    <a:pt x="5" y="5"/>
                    <a:pt x="5" y="5"/>
                    <a:pt x="5" y="5"/>
                  </a:cubicBezTo>
                  <a:cubicBezTo>
                    <a:pt x="55" y="5"/>
                    <a:pt x="55" y="5"/>
                    <a:pt x="55" y="5"/>
                  </a:cubicBezTo>
                  <a:cubicBezTo>
                    <a:pt x="55" y="35"/>
                    <a:pt x="55" y="35"/>
                    <a:pt x="55" y="35"/>
                  </a:cubicBezTo>
                  <a:cubicBezTo>
                    <a:pt x="35" y="35"/>
                    <a:pt x="35" y="35"/>
                    <a:pt x="35" y="35"/>
                  </a:cubicBezTo>
                  <a:cubicBezTo>
                    <a:pt x="36" y="38"/>
                    <a:pt x="35" y="41"/>
                    <a:pt x="32" y="44"/>
                  </a:cubicBezTo>
                  <a:cubicBezTo>
                    <a:pt x="25" y="50"/>
                    <a:pt x="25" y="50"/>
                    <a:pt x="25" y="50"/>
                  </a:cubicBezTo>
                  <a:cubicBezTo>
                    <a:pt x="47" y="50"/>
                    <a:pt x="47" y="50"/>
                    <a:pt x="47" y="50"/>
                  </a:cubicBezTo>
                  <a:cubicBezTo>
                    <a:pt x="47" y="48"/>
                    <a:pt x="47" y="48"/>
                    <a:pt x="47" y="48"/>
                  </a:cubicBezTo>
                  <a:cubicBezTo>
                    <a:pt x="47" y="46"/>
                    <a:pt x="45" y="45"/>
                    <a:pt x="43" y="45"/>
                  </a:cubicBezTo>
                  <a:cubicBezTo>
                    <a:pt x="35" y="45"/>
                    <a:pt x="35" y="45"/>
                    <a:pt x="35" y="45"/>
                  </a:cubicBezTo>
                  <a:cubicBezTo>
                    <a:pt x="35" y="43"/>
                    <a:pt x="35" y="43"/>
                    <a:pt x="35" y="43"/>
                  </a:cubicBezTo>
                  <a:cubicBezTo>
                    <a:pt x="35" y="41"/>
                    <a:pt x="37" y="40"/>
                    <a:pt x="38" y="40"/>
                  </a:cubicBezTo>
                  <a:cubicBezTo>
                    <a:pt x="57" y="40"/>
                    <a:pt x="57" y="40"/>
                    <a:pt x="57" y="40"/>
                  </a:cubicBezTo>
                  <a:close/>
                  <a:moveTo>
                    <a:pt x="57" y="40"/>
                  </a:moveTo>
                  <a:cubicBezTo>
                    <a:pt x="57" y="40"/>
                    <a:pt x="57" y="40"/>
                    <a:pt x="57" y="4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137" name="Group 91"/>
          <p:cNvGrpSpPr/>
          <p:nvPr/>
        </p:nvGrpSpPr>
        <p:grpSpPr>
          <a:xfrm>
            <a:off x="6773334" y="2513757"/>
            <a:ext cx="608245" cy="631147"/>
            <a:chOff x="1524000" y="1577975"/>
            <a:chExt cx="379413" cy="393701"/>
          </a:xfrm>
          <a:solidFill>
            <a:schemeClr val="bg1"/>
          </a:solidFill>
        </p:grpSpPr>
        <p:sp>
          <p:nvSpPr>
            <p:cNvPr id="138" name="Freeform 41"/>
            <p:cNvSpPr>
              <a:spLocks noEditPoints="1"/>
            </p:cNvSpPr>
            <p:nvPr/>
          </p:nvSpPr>
          <p:spPr bwMode="auto">
            <a:xfrm>
              <a:off x="1612900" y="1577975"/>
              <a:ext cx="204788" cy="100013"/>
            </a:xfrm>
            <a:custGeom>
              <a:avLst/>
              <a:gdLst/>
              <a:ahLst/>
              <a:cxnLst>
                <a:cxn ang="0">
                  <a:pos x="6" y="26"/>
                </a:cxn>
                <a:cxn ang="0">
                  <a:pos x="7" y="26"/>
                </a:cxn>
                <a:cxn ang="0">
                  <a:pos x="45" y="26"/>
                </a:cxn>
                <a:cxn ang="0">
                  <a:pos x="45" y="26"/>
                </a:cxn>
                <a:cxn ang="0">
                  <a:pos x="53" y="17"/>
                </a:cxn>
                <a:cxn ang="0">
                  <a:pos x="45" y="9"/>
                </a:cxn>
                <a:cxn ang="0">
                  <a:pos x="33" y="4"/>
                </a:cxn>
                <a:cxn ang="0">
                  <a:pos x="23" y="0"/>
                </a:cxn>
                <a:cxn ang="0">
                  <a:pos x="12" y="8"/>
                </a:cxn>
                <a:cxn ang="0">
                  <a:pos x="0" y="17"/>
                </a:cxn>
                <a:cxn ang="0">
                  <a:pos x="6" y="26"/>
                </a:cxn>
                <a:cxn ang="0">
                  <a:pos x="12" y="13"/>
                </a:cxn>
                <a:cxn ang="0">
                  <a:pos x="14" y="13"/>
                </a:cxn>
                <a:cxn ang="0">
                  <a:pos x="16" y="11"/>
                </a:cxn>
                <a:cxn ang="0">
                  <a:pos x="23" y="5"/>
                </a:cxn>
                <a:cxn ang="0">
                  <a:pos x="30" y="9"/>
                </a:cxn>
                <a:cxn ang="0">
                  <a:pos x="33" y="9"/>
                </a:cxn>
                <a:cxn ang="0">
                  <a:pos x="41" y="12"/>
                </a:cxn>
                <a:cxn ang="0">
                  <a:pos x="44" y="14"/>
                </a:cxn>
                <a:cxn ang="0">
                  <a:pos x="45" y="14"/>
                </a:cxn>
                <a:cxn ang="0">
                  <a:pos x="48" y="17"/>
                </a:cxn>
                <a:cxn ang="0">
                  <a:pos x="44" y="21"/>
                </a:cxn>
                <a:cxn ang="0">
                  <a:pos x="8" y="21"/>
                </a:cxn>
                <a:cxn ang="0">
                  <a:pos x="5" y="17"/>
                </a:cxn>
                <a:cxn ang="0">
                  <a:pos x="12" y="13"/>
                </a:cxn>
                <a:cxn ang="0">
                  <a:pos x="12" y="13"/>
                </a:cxn>
                <a:cxn ang="0">
                  <a:pos x="12" y="13"/>
                </a:cxn>
              </a:cxnLst>
              <a:rect l="0" t="0" r="r" b="b"/>
              <a:pathLst>
                <a:path w="53" h="26">
                  <a:moveTo>
                    <a:pt x="6" y="26"/>
                  </a:moveTo>
                  <a:cubicBezTo>
                    <a:pt x="7" y="26"/>
                    <a:pt x="7" y="26"/>
                    <a:pt x="7" y="26"/>
                  </a:cubicBezTo>
                  <a:cubicBezTo>
                    <a:pt x="45" y="26"/>
                    <a:pt x="45" y="26"/>
                    <a:pt x="45" y="26"/>
                  </a:cubicBezTo>
                  <a:cubicBezTo>
                    <a:pt x="45" y="26"/>
                    <a:pt x="45" y="26"/>
                    <a:pt x="45" y="26"/>
                  </a:cubicBezTo>
                  <a:cubicBezTo>
                    <a:pt x="52" y="24"/>
                    <a:pt x="53" y="18"/>
                    <a:pt x="53" y="17"/>
                  </a:cubicBezTo>
                  <a:cubicBezTo>
                    <a:pt x="53" y="12"/>
                    <a:pt x="49" y="9"/>
                    <a:pt x="45" y="9"/>
                  </a:cubicBezTo>
                  <a:cubicBezTo>
                    <a:pt x="42" y="5"/>
                    <a:pt x="37" y="3"/>
                    <a:pt x="33" y="4"/>
                  </a:cubicBezTo>
                  <a:cubicBezTo>
                    <a:pt x="30" y="2"/>
                    <a:pt x="27" y="0"/>
                    <a:pt x="23" y="0"/>
                  </a:cubicBezTo>
                  <a:cubicBezTo>
                    <a:pt x="18" y="0"/>
                    <a:pt x="14" y="3"/>
                    <a:pt x="12" y="8"/>
                  </a:cubicBezTo>
                  <a:cubicBezTo>
                    <a:pt x="6" y="7"/>
                    <a:pt x="0" y="11"/>
                    <a:pt x="0" y="17"/>
                  </a:cubicBezTo>
                  <a:cubicBezTo>
                    <a:pt x="0" y="19"/>
                    <a:pt x="1" y="24"/>
                    <a:pt x="6" y="26"/>
                  </a:cubicBezTo>
                  <a:close/>
                  <a:moveTo>
                    <a:pt x="12" y="13"/>
                  </a:moveTo>
                  <a:cubicBezTo>
                    <a:pt x="13" y="13"/>
                    <a:pt x="14" y="13"/>
                    <a:pt x="14" y="13"/>
                  </a:cubicBezTo>
                  <a:cubicBezTo>
                    <a:pt x="15" y="13"/>
                    <a:pt x="16" y="12"/>
                    <a:pt x="16" y="11"/>
                  </a:cubicBezTo>
                  <a:cubicBezTo>
                    <a:pt x="16" y="8"/>
                    <a:pt x="20" y="5"/>
                    <a:pt x="23" y="5"/>
                  </a:cubicBezTo>
                  <a:cubicBezTo>
                    <a:pt x="26" y="5"/>
                    <a:pt x="28" y="6"/>
                    <a:pt x="30" y="9"/>
                  </a:cubicBezTo>
                  <a:cubicBezTo>
                    <a:pt x="31" y="10"/>
                    <a:pt x="32" y="10"/>
                    <a:pt x="33" y="9"/>
                  </a:cubicBezTo>
                  <a:cubicBezTo>
                    <a:pt x="36" y="8"/>
                    <a:pt x="40" y="9"/>
                    <a:pt x="41" y="12"/>
                  </a:cubicBezTo>
                  <a:cubicBezTo>
                    <a:pt x="42" y="13"/>
                    <a:pt x="43" y="14"/>
                    <a:pt x="44" y="14"/>
                  </a:cubicBezTo>
                  <a:cubicBezTo>
                    <a:pt x="44" y="14"/>
                    <a:pt x="44" y="14"/>
                    <a:pt x="45" y="14"/>
                  </a:cubicBezTo>
                  <a:cubicBezTo>
                    <a:pt x="46" y="14"/>
                    <a:pt x="48" y="15"/>
                    <a:pt x="48" y="17"/>
                  </a:cubicBezTo>
                  <a:cubicBezTo>
                    <a:pt x="48" y="18"/>
                    <a:pt x="47" y="20"/>
                    <a:pt x="44" y="21"/>
                  </a:cubicBezTo>
                  <a:cubicBezTo>
                    <a:pt x="8" y="21"/>
                    <a:pt x="8" y="21"/>
                    <a:pt x="8" y="21"/>
                  </a:cubicBezTo>
                  <a:cubicBezTo>
                    <a:pt x="5" y="20"/>
                    <a:pt x="5" y="18"/>
                    <a:pt x="5" y="17"/>
                  </a:cubicBezTo>
                  <a:cubicBezTo>
                    <a:pt x="5" y="14"/>
                    <a:pt x="9" y="11"/>
                    <a:pt x="12" y="13"/>
                  </a:cubicBezTo>
                  <a:close/>
                  <a:moveTo>
                    <a:pt x="12" y="13"/>
                  </a:moveTo>
                  <a:cubicBezTo>
                    <a:pt x="12" y="13"/>
                    <a:pt x="12" y="13"/>
                    <a:pt x="12" y="13"/>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39" name="Freeform 42"/>
            <p:cNvSpPr>
              <a:spLocks noEditPoints="1"/>
            </p:cNvSpPr>
            <p:nvPr/>
          </p:nvSpPr>
          <p:spPr bwMode="auto">
            <a:xfrm>
              <a:off x="1620838" y="1692275"/>
              <a:ext cx="46038" cy="61913"/>
            </a:xfrm>
            <a:custGeom>
              <a:avLst/>
              <a:gdLst/>
              <a:ahLst/>
              <a:cxnLst>
                <a:cxn ang="0">
                  <a:pos x="10" y="0"/>
                </a:cxn>
                <a:cxn ang="0">
                  <a:pos x="10" y="0"/>
                </a:cxn>
                <a:cxn ang="0">
                  <a:pos x="9" y="1"/>
                </a:cxn>
                <a:cxn ang="0">
                  <a:pos x="6" y="11"/>
                </a:cxn>
                <a:cxn ang="0">
                  <a:pos x="2" y="12"/>
                </a:cxn>
                <a:cxn ang="0">
                  <a:pos x="0" y="14"/>
                </a:cxn>
                <a:cxn ang="0">
                  <a:pos x="2" y="16"/>
                </a:cxn>
                <a:cxn ang="0">
                  <a:pos x="8" y="13"/>
                </a:cxn>
                <a:cxn ang="0">
                  <a:pos x="12" y="1"/>
                </a:cxn>
                <a:cxn ang="0">
                  <a:pos x="10" y="0"/>
                </a:cxn>
                <a:cxn ang="0">
                  <a:pos x="10" y="0"/>
                </a:cxn>
                <a:cxn ang="0">
                  <a:pos x="10" y="0"/>
                </a:cxn>
              </a:cxnLst>
              <a:rect l="0" t="0" r="r" b="b"/>
              <a:pathLst>
                <a:path w="12" h="16">
                  <a:moveTo>
                    <a:pt x="10" y="0"/>
                  </a:moveTo>
                  <a:cubicBezTo>
                    <a:pt x="10" y="0"/>
                    <a:pt x="10" y="0"/>
                    <a:pt x="10" y="0"/>
                  </a:cubicBezTo>
                  <a:cubicBezTo>
                    <a:pt x="10" y="0"/>
                    <a:pt x="9" y="1"/>
                    <a:pt x="9" y="1"/>
                  </a:cubicBezTo>
                  <a:cubicBezTo>
                    <a:pt x="9" y="3"/>
                    <a:pt x="8" y="8"/>
                    <a:pt x="6" y="11"/>
                  </a:cubicBezTo>
                  <a:cubicBezTo>
                    <a:pt x="5" y="12"/>
                    <a:pt x="3" y="12"/>
                    <a:pt x="2" y="12"/>
                  </a:cubicBezTo>
                  <a:cubicBezTo>
                    <a:pt x="1" y="12"/>
                    <a:pt x="0" y="13"/>
                    <a:pt x="0" y="14"/>
                  </a:cubicBezTo>
                  <a:cubicBezTo>
                    <a:pt x="0" y="15"/>
                    <a:pt x="1" y="16"/>
                    <a:pt x="2" y="16"/>
                  </a:cubicBezTo>
                  <a:cubicBezTo>
                    <a:pt x="4" y="16"/>
                    <a:pt x="6" y="15"/>
                    <a:pt x="8" y="13"/>
                  </a:cubicBezTo>
                  <a:cubicBezTo>
                    <a:pt x="12" y="9"/>
                    <a:pt x="12" y="2"/>
                    <a:pt x="12" y="1"/>
                  </a:cubicBezTo>
                  <a:cubicBezTo>
                    <a:pt x="12" y="1"/>
                    <a:pt x="11" y="0"/>
                    <a:pt x="10" y="0"/>
                  </a:cubicBezTo>
                  <a:close/>
                  <a:moveTo>
                    <a:pt x="10" y="0"/>
                  </a:moveTo>
                  <a:cubicBezTo>
                    <a:pt x="10" y="0"/>
                    <a:pt x="10" y="0"/>
                    <a:pt x="10"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40" name="Freeform 43"/>
            <p:cNvSpPr>
              <a:spLocks noEditPoints="1"/>
            </p:cNvSpPr>
            <p:nvPr/>
          </p:nvSpPr>
          <p:spPr bwMode="auto">
            <a:xfrm>
              <a:off x="1760538" y="1692275"/>
              <a:ext cx="46038" cy="61913"/>
            </a:xfrm>
            <a:custGeom>
              <a:avLst/>
              <a:gdLst/>
              <a:ahLst/>
              <a:cxnLst>
                <a:cxn ang="0">
                  <a:pos x="10" y="12"/>
                </a:cxn>
                <a:cxn ang="0">
                  <a:pos x="6" y="11"/>
                </a:cxn>
                <a:cxn ang="0">
                  <a:pos x="3" y="1"/>
                </a:cxn>
                <a:cxn ang="0">
                  <a:pos x="2" y="0"/>
                </a:cxn>
                <a:cxn ang="0">
                  <a:pos x="1" y="0"/>
                </a:cxn>
                <a:cxn ang="0">
                  <a:pos x="0" y="1"/>
                </a:cxn>
                <a:cxn ang="0">
                  <a:pos x="4" y="13"/>
                </a:cxn>
                <a:cxn ang="0">
                  <a:pos x="10" y="16"/>
                </a:cxn>
                <a:cxn ang="0">
                  <a:pos x="12" y="14"/>
                </a:cxn>
                <a:cxn ang="0">
                  <a:pos x="10" y="12"/>
                </a:cxn>
                <a:cxn ang="0">
                  <a:pos x="10" y="12"/>
                </a:cxn>
                <a:cxn ang="0">
                  <a:pos x="10" y="12"/>
                </a:cxn>
              </a:cxnLst>
              <a:rect l="0" t="0" r="r" b="b"/>
              <a:pathLst>
                <a:path w="12" h="16">
                  <a:moveTo>
                    <a:pt x="10" y="12"/>
                  </a:moveTo>
                  <a:cubicBezTo>
                    <a:pt x="9" y="12"/>
                    <a:pt x="7" y="12"/>
                    <a:pt x="6" y="11"/>
                  </a:cubicBezTo>
                  <a:cubicBezTo>
                    <a:pt x="3" y="8"/>
                    <a:pt x="3" y="2"/>
                    <a:pt x="3" y="1"/>
                  </a:cubicBezTo>
                  <a:cubicBezTo>
                    <a:pt x="3" y="1"/>
                    <a:pt x="2" y="0"/>
                    <a:pt x="2" y="0"/>
                  </a:cubicBezTo>
                  <a:cubicBezTo>
                    <a:pt x="1" y="0"/>
                    <a:pt x="1" y="0"/>
                    <a:pt x="1" y="0"/>
                  </a:cubicBezTo>
                  <a:cubicBezTo>
                    <a:pt x="1" y="0"/>
                    <a:pt x="0" y="1"/>
                    <a:pt x="0" y="1"/>
                  </a:cubicBezTo>
                  <a:cubicBezTo>
                    <a:pt x="0" y="2"/>
                    <a:pt x="0" y="9"/>
                    <a:pt x="4" y="13"/>
                  </a:cubicBezTo>
                  <a:cubicBezTo>
                    <a:pt x="6" y="15"/>
                    <a:pt x="8" y="16"/>
                    <a:pt x="10" y="16"/>
                  </a:cubicBezTo>
                  <a:cubicBezTo>
                    <a:pt x="11" y="16"/>
                    <a:pt x="12" y="15"/>
                    <a:pt x="12" y="14"/>
                  </a:cubicBezTo>
                  <a:cubicBezTo>
                    <a:pt x="12" y="13"/>
                    <a:pt x="11" y="12"/>
                    <a:pt x="10" y="12"/>
                  </a:cubicBezTo>
                  <a:close/>
                  <a:moveTo>
                    <a:pt x="10" y="12"/>
                  </a:moveTo>
                  <a:cubicBezTo>
                    <a:pt x="10" y="12"/>
                    <a:pt x="10" y="12"/>
                    <a:pt x="10" y="12"/>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41" name="Freeform 44"/>
            <p:cNvSpPr>
              <a:spLocks noEditPoints="1"/>
            </p:cNvSpPr>
            <p:nvPr/>
          </p:nvSpPr>
          <p:spPr bwMode="auto">
            <a:xfrm>
              <a:off x="1612900" y="1905000"/>
              <a:ext cx="65088" cy="12700"/>
            </a:xfrm>
            <a:custGeom>
              <a:avLst/>
              <a:gdLst/>
              <a:ahLst/>
              <a:cxnLst>
                <a:cxn ang="0">
                  <a:pos x="15" y="0"/>
                </a:cxn>
                <a:cxn ang="0">
                  <a:pos x="2" y="0"/>
                </a:cxn>
                <a:cxn ang="0">
                  <a:pos x="0" y="2"/>
                </a:cxn>
                <a:cxn ang="0">
                  <a:pos x="2" y="3"/>
                </a:cxn>
                <a:cxn ang="0">
                  <a:pos x="15" y="3"/>
                </a:cxn>
                <a:cxn ang="0">
                  <a:pos x="17" y="2"/>
                </a:cxn>
                <a:cxn ang="0">
                  <a:pos x="15" y="0"/>
                </a:cxn>
                <a:cxn ang="0">
                  <a:pos x="15" y="0"/>
                </a:cxn>
                <a:cxn ang="0">
                  <a:pos x="15" y="0"/>
                </a:cxn>
              </a:cxnLst>
              <a:rect l="0" t="0" r="r" b="b"/>
              <a:pathLst>
                <a:path w="17" h="3">
                  <a:moveTo>
                    <a:pt x="15" y="0"/>
                  </a:moveTo>
                  <a:cubicBezTo>
                    <a:pt x="2" y="0"/>
                    <a:pt x="2" y="0"/>
                    <a:pt x="2" y="0"/>
                  </a:cubicBezTo>
                  <a:cubicBezTo>
                    <a:pt x="1" y="0"/>
                    <a:pt x="0" y="1"/>
                    <a:pt x="0" y="2"/>
                  </a:cubicBezTo>
                  <a:cubicBezTo>
                    <a:pt x="0" y="3"/>
                    <a:pt x="1" y="3"/>
                    <a:pt x="2" y="3"/>
                  </a:cubicBezTo>
                  <a:cubicBezTo>
                    <a:pt x="15" y="3"/>
                    <a:pt x="15" y="3"/>
                    <a:pt x="15" y="3"/>
                  </a:cubicBezTo>
                  <a:cubicBezTo>
                    <a:pt x="16" y="3"/>
                    <a:pt x="17" y="3"/>
                    <a:pt x="17" y="2"/>
                  </a:cubicBezTo>
                  <a:cubicBezTo>
                    <a:pt x="17" y="1"/>
                    <a:pt x="16" y="0"/>
                    <a:pt x="15" y="0"/>
                  </a:cubicBezTo>
                  <a:close/>
                  <a:moveTo>
                    <a:pt x="15" y="0"/>
                  </a:moveTo>
                  <a:cubicBezTo>
                    <a:pt x="15" y="0"/>
                    <a:pt x="15" y="0"/>
                    <a:pt x="15"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42" name="Freeform 45"/>
            <p:cNvSpPr>
              <a:spLocks noEditPoints="1"/>
            </p:cNvSpPr>
            <p:nvPr/>
          </p:nvSpPr>
          <p:spPr bwMode="auto">
            <a:xfrm>
              <a:off x="1747838" y="1905000"/>
              <a:ext cx="66675" cy="12700"/>
            </a:xfrm>
            <a:custGeom>
              <a:avLst/>
              <a:gdLst/>
              <a:ahLst/>
              <a:cxnLst>
                <a:cxn ang="0">
                  <a:pos x="15" y="0"/>
                </a:cxn>
                <a:cxn ang="0">
                  <a:pos x="2" y="0"/>
                </a:cxn>
                <a:cxn ang="0">
                  <a:pos x="0" y="2"/>
                </a:cxn>
                <a:cxn ang="0">
                  <a:pos x="2" y="3"/>
                </a:cxn>
                <a:cxn ang="0">
                  <a:pos x="15" y="3"/>
                </a:cxn>
                <a:cxn ang="0">
                  <a:pos x="17" y="2"/>
                </a:cxn>
                <a:cxn ang="0">
                  <a:pos x="15" y="0"/>
                </a:cxn>
                <a:cxn ang="0">
                  <a:pos x="15" y="0"/>
                </a:cxn>
                <a:cxn ang="0">
                  <a:pos x="15" y="0"/>
                </a:cxn>
              </a:cxnLst>
              <a:rect l="0" t="0" r="r" b="b"/>
              <a:pathLst>
                <a:path w="17" h="3">
                  <a:moveTo>
                    <a:pt x="15" y="0"/>
                  </a:moveTo>
                  <a:cubicBezTo>
                    <a:pt x="2" y="0"/>
                    <a:pt x="2" y="0"/>
                    <a:pt x="2" y="0"/>
                  </a:cubicBezTo>
                  <a:cubicBezTo>
                    <a:pt x="1" y="0"/>
                    <a:pt x="0" y="1"/>
                    <a:pt x="0" y="2"/>
                  </a:cubicBezTo>
                  <a:cubicBezTo>
                    <a:pt x="0" y="3"/>
                    <a:pt x="1" y="3"/>
                    <a:pt x="2" y="3"/>
                  </a:cubicBezTo>
                  <a:cubicBezTo>
                    <a:pt x="15" y="3"/>
                    <a:pt x="15" y="3"/>
                    <a:pt x="15" y="3"/>
                  </a:cubicBezTo>
                  <a:cubicBezTo>
                    <a:pt x="16" y="3"/>
                    <a:pt x="17" y="3"/>
                    <a:pt x="17" y="2"/>
                  </a:cubicBezTo>
                  <a:cubicBezTo>
                    <a:pt x="17" y="1"/>
                    <a:pt x="16" y="0"/>
                    <a:pt x="15" y="0"/>
                  </a:cubicBezTo>
                  <a:close/>
                  <a:moveTo>
                    <a:pt x="15" y="0"/>
                  </a:moveTo>
                  <a:cubicBezTo>
                    <a:pt x="15" y="0"/>
                    <a:pt x="15" y="0"/>
                    <a:pt x="15"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43" name="Freeform 46"/>
            <p:cNvSpPr>
              <a:spLocks noEditPoints="1"/>
            </p:cNvSpPr>
            <p:nvPr/>
          </p:nvSpPr>
          <p:spPr bwMode="auto">
            <a:xfrm>
              <a:off x="1550988" y="1700213"/>
              <a:ext cx="53975" cy="53975"/>
            </a:xfrm>
            <a:custGeom>
              <a:avLst/>
              <a:gdLst/>
              <a:ahLst/>
              <a:cxnLst>
                <a:cxn ang="0">
                  <a:pos x="14" y="7"/>
                </a:cxn>
                <a:cxn ang="0">
                  <a:pos x="7" y="14"/>
                </a:cxn>
                <a:cxn ang="0">
                  <a:pos x="0" y="7"/>
                </a:cxn>
                <a:cxn ang="0">
                  <a:pos x="7" y="0"/>
                </a:cxn>
                <a:cxn ang="0">
                  <a:pos x="14" y="7"/>
                </a:cxn>
                <a:cxn ang="0">
                  <a:pos x="14" y="7"/>
                </a:cxn>
                <a:cxn ang="0">
                  <a:pos x="14" y="7"/>
                </a:cxn>
              </a:cxnLst>
              <a:rect l="0" t="0" r="r" b="b"/>
              <a:pathLst>
                <a:path w="14" h="14">
                  <a:moveTo>
                    <a:pt x="14" y="7"/>
                  </a:moveTo>
                  <a:cubicBezTo>
                    <a:pt x="14" y="11"/>
                    <a:pt x="11" y="14"/>
                    <a:pt x="7" y="14"/>
                  </a:cubicBezTo>
                  <a:cubicBezTo>
                    <a:pt x="3" y="14"/>
                    <a:pt x="0" y="11"/>
                    <a:pt x="0" y="7"/>
                  </a:cubicBezTo>
                  <a:cubicBezTo>
                    <a:pt x="0" y="3"/>
                    <a:pt x="3" y="0"/>
                    <a:pt x="7" y="0"/>
                  </a:cubicBezTo>
                  <a:cubicBezTo>
                    <a:pt x="11" y="0"/>
                    <a:pt x="14" y="3"/>
                    <a:pt x="14" y="7"/>
                  </a:cubicBezTo>
                  <a:close/>
                  <a:moveTo>
                    <a:pt x="14" y="7"/>
                  </a:moveTo>
                  <a:cubicBezTo>
                    <a:pt x="14" y="7"/>
                    <a:pt x="14" y="7"/>
                    <a:pt x="14"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44" name="Freeform 47"/>
            <p:cNvSpPr>
              <a:spLocks noEditPoints="1"/>
            </p:cNvSpPr>
            <p:nvPr/>
          </p:nvSpPr>
          <p:spPr bwMode="auto">
            <a:xfrm>
              <a:off x="1524000" y="1770063"/>
              <a:ext cx="107950" cy="201613"/>
            </a:xfrm>
            <a:custGeom>
              <a:avLst/>
              <a:gdLst/>
              <a:ahLst/>
              <a:cxnLst>
                <a:cxn ang="0">
                  <a:pos x="25" y="26"/>
                </a:cxn>
                <a:cxn ang="0">
                  <a:pos x="28" y="23"/>
                </a:cxn>
                <a:cxn ang="0">
                  <a:pos x="20" y="0"/>
                </a:cxn>
                <a:cxn ang="0">
                  <a:pos x="14" y="8"/>
                </a:cxn>
                <a:cxn ang="0">
                  <a:pos x="8" y="0"/>
                </a:cxn>
                <a:cxn ang="0">
                  <a:pos x="0" y="23"/>
                </a:cxn>
                <a:cxn ang="0">
                  <a:pos x="3" y="26"/>
                </a:cxn>
                <a:cxn ang="0">
                  <a:pos x="3" y="26"/>
                </a:cxn>
                <a:cxn ang="0">
                  <a:pos x="6" y="23"/>
                </a:cxn>
                <a:cxn ang="0">
                  <a:pos x="7" y="13"/>
                </a:cxn>
                <a:cxn ang="0">
                  <a:pos x="7" y="22"/>
                </a:cxn>
                <a:cxn ang="0">
                  <a:pos x="8" y="26"/>
                </a:cxn>
                <a:cxn ang="0">
                  <a:pos x="8" y="49"/>
                </a:cxn>
                <a:cxn ang="0">
                  <a:pos x="11" y="52"/>
                </a:cxn>
                <a:cxn ang="0">
                  <a:pos x="14" y="49"/>
                </a:cxn>
                <a:cxn ang="0">
                  <a:pos x="14" y="49"/>
                </a:cxn>
                <a:cxn ang="0">
                  <a:pos x="17" y="52"/>
                </a:cxn>
                <a:cxn ang="0">
                  <a:pos x="20" y="49"/>
                </a:cxn>
                <a:cxn ang="0">
                  <a:pos x="20" y="25"/>
                </a:cxn>
                <a:cxn ang="0">
                  <a:pos x="21" y="22"/>
                </a:cxn>
                <a:cxn ang="0">
                  <a:pos x="21" y="12"/>
                </a:cxn>
                <a:cxn ang="0">
                  <a:pos x="22" y="23"/>
                </a:cxn>
                <a:cxn ang="0">
                  <a:pos x="25" y="26"/>
                </a:cxn>
                <a:cxn ang="0">
                  <a:pos x="25" y="26"/>
                </a:cxn>
                <a:cxn ang="0">
                  <a:pos x="25" y="26"/>
                </a:cxn>
              </a:cxnLst>
              <a:rect l="0" t="0" r="r" b="b"/>
              <a:pathLst>
                <a:path w="28" h="52">
                  <a:moveTo>
                    <a:pt x="25" y="26"/>
                  </a:moveTo>
                  <a:cubicBezTo>
                    <a:pt x="26" y="26"/>
                    <a:pt x="28" y="24"/>
                    <a:pt x="28" y="23"/>
                  </a:cubicBezTo>
                  <a:cubicBezTo>
                    <a:pt x="28" y="8"/>
                    <a:pt x="23" y="2"/>
                    <a:pt x="20" y="0"/>
                  </a:cubicBezTo>
                  <a:cubicBezTo>
                    <a:pt x="14" y="8"/>
                    <a:pt x="14" y="8"/>
                    <a:pt x="14" y="8"/>
                  </a:cubicBezTo>
                  <a:cubicBezTo>
                    <a:pt x="8" y="0"/>
                    <a:pt x="8" y="0"/>
                    <a:pt x="8" y="0"/>
                  </a:cubicBezTo>
                  <a:cubicBezTo>
                    <a:pt x="5" y="2"/>
                    <a:pt x="0" y="8"/>
                    <a:pt x="0" y="23"/>
                  </a:cubicBezTo>
                  <a:cubicBezTo>
                    <a:pt x="0" y="25"/>
                    <a:pt x="1" y="26"/>
                    <a:pt x="3" y="26"/>
                  </a:cubicBezTo>
                  <a:cubicBezTo>
                    <a:pt x="3" y="26"/>
                    <a:pt x="3" y="26"/>
                    <a:pt x="3" y="26"/>
                  </a:cubicBezTo>
                  <a:cubicBezTo>
                    <a:pt x="4" y="26"/>
                    <a:pt x="6" y="25"/>
                    <a:pt x="6" y="23"/>
                  </a:cubicBezTo>
                  <a:cubicBezTo>
                    <a:pt x="6" y="19"/>
                    <a:pt x="6" y="15"/>
                    <a:pt x="7" y="13"/>
                  </a:cubicBezTo>
                  <a:cubicBezTo>
                    <a:pt x="7" y="22"/>
                    <a:pt x="7" y="22"/>
                    <a:pt x="7" y="22"/>
                  </a:cubicBezTo>
                  <a:cubicBezTo>
                    <a:pt x="7" y="23"/>
                    <a:pt x="7" y="25"/>
                    <a:pt x="8" y="26"/>
                  </a:cubicBezTo>
                  <a:cubicBezTo>
                    <a:pt x="8" y="49"/>
                    <a:pt x="8" y="49"/>
                    <a:pt x="8" y="49"/>
                  </a:cubicBezTo>
                  <a:cubicBezTo>
                    <a:pt x="8" y="51"/>
                    <a:pt x="9" y="52"/>
                    <a:pt x="11" y="52"/>
                  </a:cubicBezTo>
                  <a:cubicBezTo>
                    <a:pt x="12" y="52"/>
                    <a:pt x="14" y="51"/>
                    <a:pt x="14" y="49"/>
                  </a:cubicBezTo>
                  <a:cubicBezTo>
                    <a:pt x="14" y="49"/>
                    <a:pt x="14" y="49"/>
                    <a:pt x="14" y="49"/>
                  </a:cubicBezTo>
                  <a:cubicBezTo>
                    <a:pt x="14" y="51"/>
                    <a:pt x="15" y="52"/>
                    <a:pt x="17" y="52"/>
                  </a:cubicBezTo>
                  <a:cubicBezTo>
                    <a:pt x="18" y="52"/>
                    <a:pt x="20" y="51"/>
                    <a:pt x="20" y="49"/>
                  </a:cubicBezTo>
                  <a:cubicBezTo>
                    <a:pt x="20" y="25"/>
                    <a:pt x="20" y="25"/>
                    <a:pt x="20" y="25"/>
                  </a:cubicBezTo>
                  <a:cubicBezTo>
                    <a:pt x="20" y="24"/>
                    <a:pt x="21" y="23"/>
                    <a:pt x="21" y="22"/>
                  </a:cubicBezTo>
                  <a:cubicBezTo>
                    <a:pt x="21" y="12"/>
                    <a:pt x="21" y="12"/>
                    <a:pt x="21" y="12"/>
                  </a:cubicBezTo>
                  <a:cubicBezTo>
                    <a:pt x="22" y="15"/>
                    <a:pt x="22" y="18"/>
                    <a:pt x="22" y="23"/>
                  </a:cubicBezTo>
                  <a:cubicBezTo>
                    <a:pt x="22" y="24"/>
                    <a:pt x="23" y="26"/>
                    <a:pt x="25" y="26"/>
                  </a:cubicBezTo>
                  <a:close/>
                  <a:moveTo>
                    <a:pt x="25" y="26"/>
                  </a:moveTo>
                  <a:cubicBezTo>
                    <a:pt x="25" y="26"/>
                    <a:pt x="25" y="26"/>
                    <a:pt x="25" y="26"/>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45" name="Freeform 48"/>
            <p:cNvSpPr>
              <a:spLocks noEditPoints="1"/>
            </p:cNvSpPr>
            <p:nvPr/>
          </p:nvSpPr>
          <p:spPr bwMode="auto">
            <a:xfrm>
              <a:off x="1558925" y="1758950"/>
              <a:ext cx="34925" cy="15875"/>
            </a:xfrm>
            <a:custGeom>
              <a:avLst/>
              <a:gdLst/>
              <a:ahLst/>
              <a:cxnLst>
                <a:cxn ang="0">
                  <a:pos x="8" y="0"/>
                </a:cxn>
                <a:cxn ang="0">
                  <a:pos x="7" y="1"/>
                </a:cxn>
                <a:cxn ang="0">
                  <a:pos x="5" y="0"/>
                </a:cxn>
                <a:cxn ang="0">
                  <a:pos x="3" y="1"/>
                </a:cxn>
                <a:cxn ang="0">
                  <a:pos x="1" y="0"/>
                </a:cxn>
                <a:cxn ang="0">
                  <a:pos x="1" y="0"/>
                </a:cxn>
                <a:cxn ang="0">
                  <a:pos x="0" y="1"/>
                </a:cxn>
                <a:cxn ang="0">
                  <a:pos x="0" y="3"/>
                </a:cxn>
                <a:cxn ang="0">
                  <a:pos x="1" y="4"/>
                </a:cxn>
                <a:cxn ang="0">
                  <a:pos x="1" y="4"/>
                </a:cxn>
                <a:cxn ang="0">
                  <a:pos x="3" y="3"/>
                </a:cxn>
                <a:cxn ang="0">
                  <a:pos x="5" y="4"/>
                </a:cxn>
                <a:cxn ang="0">
                  <a:pos x="6" y="3"/>
                </a:cxn>
                <a:cxn ang="0">
                  <a:pos x="8" y="4"/>
                </a:cxn>
                <a:cxn ang="0">
                  <a:pos x="9" y="4"/>
                </a:cxn>
                <a:cxn ang="0">
                  <a:pos x="9" y="3"/>
                </a:cxn>
                <a:cxn ang="0">
                  <a:pos x="9" y="1"/>
                </a:cxn>
                <a:cxn ang="0">
                  <a:pos x="9" y="0"/>
                </a:cxn>
                <a:cxn ang="0">
                  <a:pos x="8" y="0"/>
                </a:cxn>
                <a:cxn ang="0">
                  <a:pos x="8" y="0"/>
                </a:cxn>
                <a:cxn ang="0">
                  <a:pos x="8" y="0"/>
                </a:cxn>
              </a:cxnLst>
              <a:rect l="0" t="0" r="r" b="b"/>
              <a:pathLst>
                <a:path w="9" h="4">
                  <a:moveTo>
                    <a:pt x="8" y="0"/>
                  </a:moveTo>
                  <a:cubicBezTo>
                    <a:pt x="7" y="1"/>
                    <a:pt x="7" y="1"/>
                    <a:pt x="7" y="1"/>
                  </a:cubicBezTo>
                  <a:cubicBezTo>
                    <a:pt x="6" y="0"/>
                    <a:pt x="6" y="0"/>
                    <a:pt x="5" y="0"/>
                  </a:cubicBezTo>
                  <a:cubicBezTo>
                    <a:pt x="4" y="0"/>
                    <a:pt x="4" y="0"/>
                    <a:pt x="3" y="1"/>
                  </a:cubicBezTo>
                  <a:cubicBezTo>
                    <a:pt x="1" y="0"/>
                    <a:pt x="1" y="0"/>
                    <a:pt x="1" y="0"/>
                  </a:cubicBezTo>
                  <a:cubicBezTo>
                    <a:pt x="1" y="0"/>
                    <a:pt x="1" y="0"/>
                    <a:pt x="1" y="0"/>
                  </a:cubicBezTo>
                  <a:cubicBezTo>
                    <a:pt x="0" y="0"/>
                    <a:pt x="0" y="1"/>
                    <a:pt x="0" y="1"/>
                  </a:cubicBezTo>
                  <a:cubicBezTo>
                    <a:pt x="0" y="3"/>
                    <a:pt x="0" y="3"/>
                    <a:pt x="0" y="3"/>
                  </a:cubicBezTo>
                  <a:cubicBezTo>
                    <a:pt x="0" y="3"/>
                    <a:pt x="0" y="4"/>
                    <a:pt x="1" y="4"/>
                  </a:cubicBezTo>
                  <a:cubicBezTo>
                    <a:pt x="1" y="4"/>
                    <a:pt x="1" y="4"/>
                    <a:pt x="1" y="4"/>
                  </a:cubicBezTo>
                  <a:cubicBezTo>
                    <a:pt x="2" y="4"/>
                    <a:pt x="3" y="3"/>
                    <a:pt x="3" y="3"/>
                  </a:cubicBezTo>
                  <a:cubicBezTo>
                    <a:pt x="4" y="4"/>
                    <a:pt x="4" y="4"/>
                    <a:pt x="5" y="4"/>
                  </a:cubicBezTo>
                  <a:cubicBezTo>
                    <a:pt x="5" y="4"/>
                    <a:pt x="6" y="4"/>
                    <a:pt x="6" y="3"/>
                  </a:cubicBezTo>
                  <a:cubicBezTo>
                    <a:pt x="7" y="3"/>
                    <a:pt x="8" y="4"/>
                    <a:pt x="8" y="4"/>
                  </a:cubicBezTo>
                  <a:cubicBezTo>
                    <a:pt x="9" y="4"/>
                    <a:pt x="9" y="4"/>
                    <a:pt x="9" y="4"/>
                  </a:cubicBezTo>
                  <a:cubicBezTo>
                    <a:pt x="9" y="4"/>
                    <a:pt x="9" y="3"/>
                    <a:pt x="9" y="3"/>
                  </a:cubicBezTo>
                  <a:cubicBezTo>
                    <a:pt x="9" y="1"/>
                    <a:pt x="9" y="1"/>
                    <a:pt x="9" y="1"/>
                  </a:cubicBezTo>
                  <a:cubicBezTo>
                    <a:pt x="9" y="1"/>
                    <a:pt x="9" y="0"/>
                    <a:pt x="9" y="0"/>
                  </a:cubicBezTo>
                  <a:cubicBezTo>
                    <a:pt x="9" y="0"/>
                    <a:pt x="9" y="0"/>
                    <a:pt x="8" y="0"/>
                  </a:cubicBezTo>
                  <a:close/>
                  <a:moveTo>
                    <a:pt x="8" y="0"/>
                  </a:moveTo>
                  <a:cubicBezTo>
                    <a:pt x="8" y="0"/>
                    <a:pt x="8" y="0"/>
                    <a:pt x="8"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46" name="Freeform 49"/>
            <p:cNvSpPr>
              <a:spLocks noEditPoints="1"/>
            </p:cNvSpPr>
            <p:nvPr/>
          </p:nvSpPr>
          <p:spPr bwMode="auto">
            <a:xfrm>
              <a:off x="1685925" y="1700213"/>
              <a:ext cx="53975" cy="53975"/>
            </a:xfrm>
            <a:custGeom>
              <a:avLst/>
              <a:gdLst/>
              <a:ahLst/>
              <a:cxnLst>
                <a:cxn ang="0">
                  <a:pos x="14" y="7"/>
                </a:cxn>
                <a:cxn ang="0">
                  <a:pos x="7" y="14"/>
                </a:cxn>
                <a:cxn ang="0">
                  <a:pos x="0" y="7"/>
                </a:cxn>
                <a:cxn ang="0">
                  <a:pos x="7" y="0"/>
                </a:cxn>
                <a:cxn ang="0">
                  <a:pos x="14" y="7"/>
                </a:cxn>
                <a:cxn ang="0">
                  <a:pos x="14" y="7"/>
                </a:cxn>
                <a:cxn ang="0">
                  <a:pos x="14" y="7"/>
                </a:cxn>
              </a:cxnLst>
              <a:rect l="0" t="0" r="r" b="b"/>
              <a:pathLst>
                <a:path w="14" h="14">
                  <a:moveTo>
                    <a:pt x="14" y="7"/>
                  </a:moveTo>
                  <a:cubicBezTo>
                    <a:pt x="14" y="11"/>
                    <a:pt x="11" y="14"/>
                    <a:pt x="7" y="14"/>
                  </a:cubicBezTo>
                  <a:cubicBezTo>
                    <a:pt x="3" y="14"/>
                    <a:pt x="0" y="11"/>
                    <a:pt x="0" y="7"/>
                  </a:cubicBezTo>
                  <a:cubicBezTo>
                    <a:pt x="0" y="3"/>
                    <a:pt x="3" y="0"/>
                    <a:pt x="7" y="0"/>
                  </a:cubicBezTo>
                  <a:cubicBezTo>
                    <a:pt x="11" y="0"/>
                    <a:pt x="14" y="3"/>
                    <a:pt x="14" y="7"/>
                  </a:cubicBezTo>
                  <a:close/>
                  <a:moveTo>
                    <a:pt x="14" y="7"/>
                  </a:moveTo>
                  <a:cubicBezTo>
                    <a:pt x="14" y="7"/>
                    <a:pt x="14" y="7"/>
                    <a:pt x="14"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47" name="Freeform 50"/>
            <p:cNvSpPr>
              <a:spLocks noEditPoints="1"/>
            </p:cNvSpPr>
            <p:nvPr/>
          </p:nvSpPr>
          <p:spPr bwMode="auto">
            <a:xfrm>
              <a:off x="1658938" y="1770063"/>
              <a:ext cx="107950" cy="201613"/>
            </a:xfrm>
            <a:custGeom>
              <a:avLst/>
              <a:gdLst/>
              <a:ahLst/>
              <a:cxnLst>
                <a:cxn ang="0">
                  <a:pos x="25" y="26"/>
                </a:cxn>
                <a:cxn ang="0">
                  <a:pos x="28" y="23"/>
                </a:cxn>
                <a:cxn ang="0">
                  <a:pos x="20" y="0"/>
                </a:cxn>
                <a:cxn ang="0">
                  <a:pos x="14" y="8"/>
                </a:cxn>
                <a:cxn ang="0">
                  <a:pos x="8" y="0"/>
                </a:cxn>
                <a:cxn ang="0">
                  <a:pos x="0" y="23"/>
                </a:cxn>
                <a:cxn ang="0">
                  <a:pos x="3" y="26"/>
                </a:cxn>
                <a:cxn ang="0">
                  <a:pos x="6" y="23"/>
                </a:cxn>
                <a:cxn ang="0">
                  <a:pos x="7" y="13"/>
                </a:cxn>
                <a:cxn ang="0">
                  <a:pos x="7" y="22"/>
                </a:cxn>
                <a:cxn ang="0">
                  <a:pos x="8" y="26"/>
                </a:cxn>
                <a:cxn ang="0">
                  <a:pos x="8" y="49"/>
                </a:cxn>
                <a:cxn ang="0">
                  <a:pos x="11" y="52"/>
                </a:cxn>
                <a:cxn ang="0">
                  <a:pos x="14" y="49"/>
                </a:cxn>
                <a:cxn ang="0">
                  <a:pos x="14" y="49"/>
                </a:cxn>
                <a:cxn ang="0">
                  <a:pos x="17" y="52"/>
                </a:cxn>
                <a:cxn ang="0">
                  <a:pos x="20" y="49"/>
                </a:cxn>
                <a:cxn ang="0">
                  <a:pos x="20" y="25"/>
                </a:cxn>
                <a:cxn ang="0">
                  <a:pos x="21" y="22"/>
                </a:cxn>
                <a:cxn ang="0">
                  <a:pos x="21" y="12"/>
                </a:cxn>
                <a:cxn ang="0">
                  <a:pos x="22" y="23"/>
                </a:cxn>
                <a:cxn ang="0">
                  <a:pos x="25" y="26"/>
                </a:cxn>
                <a:cxn ang="0">
                  <a:pos x="25" y="26"/>
                </a:cxn>
                <a:cxn ang="0">
                  <a:pos x="25" y="26"/>
                </a:cxn>
              </a:cxnLst>
              <a:rect l="0" t="0" r="r" b="b"/>
              <a:pathLst>
                <a:path w="28" h="52">
                  <a:moveTo>
                    <a:pt x="25" y="26"/>
                  </a:moveTo>
                  <a:cubicBezTo>
                    <a:pt x="26" y="26"/>
                    <a:pt x="28" y="24"/>
                    <a:pt x="28" y="23"/>
                  </a:cubicBezTo>
                  <a:cubicBezTo>
                    <a:pt x="28" y="8"/>
                    <a:pt x="23" y="2"/>
                    <a:pt x="20" y="0"/>
                  </a:cubicBezTo>
                  <a:cubicBezTo>
                    <a:pt x="14" y="8"/>
                    <a:pt x="14" y="8"/>
                    <a:pt x="14" y="8"/>
                  </a:cubicBezTo>
                  <a:cubicBezTo>
                    <a:pt x="8" y="0"/>
                    <a:pt x="8" y="0"/>
                    <a:pt x="8" y="0"/>
                  </a:cubicBezTo>
                  <a:cubicBezTo>
                    <a:pt x="5" y="2"/>
                    <a:pt x="0" y="8"/>
                    <a:pt x="0" y="23"/>
                  </a:cubicBezTo>
                  <a:cubicBezTo>
                    <a:pt x="0" y="25"/>
                    <a:pt x="1" y="26"/>
                    <a:pt x="3" y="26"/>
                  </a:cubicBezTo>
                  <a:cubicBezTo>
                    <a:pt x="5" y="26"/>
                    <a:pt x="6" y="25"/>
                    <a:pt x="6" y="23"/>
                  </a:cubicBezTo>
                  <a:cubicBezTo>
                    <a:pt x="6" y="19"/>
                    <a:pt x="6" y="15"/>
                    <a:pt x="7" y="13"/>
                  </a:cubicBezTo>
                  <a:cubicBezTo>
                    <a:pt x="7" y="22"/>
                    <a:pt x="7" y="22"/>
                    <a:pt x="7" y="22"/>
                  </a:cubicBezTo>
                  <a:cubicBezTo>
                    <a:pt x="7" y="23"/>
                    <a:pt x="7" y="25"/>
                    <a:pt x="8" y="26"/>
                  </a:cubicBezTo>
                  <a:cubicBezTo>
                    <a:pt x="8" y="49"/>
                    <a:pt x="8" y="49"/>
                    <a:pt x="8" y="49"/>
                  </a:cubicBezTo>
                  <a:cubicBezTo>
                    <a:pt x="8" y="51"/>
                    <a:pt x="9" y="52"/>
                    <a:pt x="11" y="52"/>
                  </a:cubicBezTo>
                  <a:cubicBezTo>
                    <a:pt x="12" y="52"/>
                    <a:pt x="14" y="51"/>
                    <a:pt x="14" y="49"/>
                  </a:cubicBezTo>
                  <a:cubicBezTo>
                    <a:pt x="14" y="49"/>
                    <a:pt x="14" y="49"/>
                    <a:pt x="14" y="49"/>
                  </a:cubicBezTo>
                  <a:cubicBezTo>
                    <a:pt x="14" y="51"/>
                    <a:pt x="15" y="52"/>
                    <a:pt x="17" y="52"/>
                  </a:cubicBezTo>
                  <a:cubicBezTo>
                    <a:pt x="18" y="52"/>
                    <a:pt x="20" y="51"/>
                    <a:pt x="20" y="49"/>
                  </a:cubicBezTo>
                  <a:cubicBezTo>
                    <a:pt x="20" y="25"/>
                    <a:pt x="20" y="25"/>
                    <a:pt x="20" y="25"/>
                  </a:cubicBezTo>
                  <a:cubicBezTo>
                    <a:pt x="20" y="24"/>
                    <a:pt x="21" y="23"/>
                    <a:pt x="21" y="22"/>
                  </a:cubicBezTo>
                  <a:cubicBezTo>
                    <a:pt x="21" y="12"/>
                    <a:pt x="21" y="12"/>
                    <a:pt x="21" y="12"/>
                  </a:cubicBezTo>
                  <a:cubicBezTo>
                    <a:pt x="21" y="15"/>
                    <a:pt x="22" y="18"/>
                    <a:pt x="22" y="23"/>
                  </a:cubicBezTo>
                  <a:cubicBezTo>
                    <a:pt x="22" y="24"/>
                    <a:pt x="23" y="26"/>
                    <a:pt x="25" y="26"/>
                  </a:cubicBezTo>
                  <a:close/>
                  <a:moveTo>
                    <a:pt x="25" y="26"/>
                  </a:moveTo>
                  <a:cubicBezTo>
                    <a:pt x="25" y="26"/>
                    <a:pt x="25" y="26"/>
                    <a:pt x="25" y="26"/>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48" name="Freeform 51"/>
            <p:cNvSpPr>
              <a:spLocks noEditPoints="1"/>
            </p:cNvSpPr>
            <p:nvPr/>
          </p:nvSpPr>
          <p:spPr bwMode="auto">
            <a:xfrm>
              <a:off x="1698625" y="1758950"/>
              <a:ext cx="33338" cy="15875"/>
            </a:xfrm>
            <a:custGeom>
              <a:avLst/>
              <a:gdLst/>
              <a:ahLst/>
              <a:cxnLst>
                <a:cxn ang="0">
                  <a:pos x="7" y="0"/>
                </a:cxn>
                <a:cxn ang="0">
                  <a:pos x="6" y="1"/>
                </a:cxn>
                <a:cxn ang="0">
                  <a:pos x="4" y="0"/>
                </a:cxn>
                <a:cxn ang="0">
                  <a:pos x="2" y="1"/>
                </a:cxn>
                <a:cxn ang="0">
                  <a:pos x="1" y="0"/>
                </a:cxn>
                <a:cxn ang="0">
                  <a:pos x="0" y="0"/>
                </a:cxn>
                <a:cxn ang="0">
                  <a:pos x="0" y="1"/>
                </a:cxn>
                <a:cxn ang="0">
                  <a:pos x="0" y="3"/>
                </a:cxn>
                <a:cxn ang="0">
                  <a:pos x="0" y="4"/>
                </a:cxn>
                <a:cxn ang="0">
                  <a:pos x="0" y="4"/>
                </a:cxn>
                <a:cxn ang="0">
                  <a:pos x="2" y="3"/>
                </a:cxn>
                <a:cxn ang="0">
                  <a:pos x="4" y="4"/>
                </a:cxn>
                <a:cxn ang="0">
                  <a:pos x="5" y="3"/>
                </a:cxn>
                <a:cxn ang="0">
                  <a:pos x="7" y="4"/>
                </a:cxn>
                <a:cxn ang="0">
                  <a:pos x="8" y="4"/>
                </a:cxn>
                <a:cxn ang="0">
                  <a:pos x="9" y="3"/>
                </a:cxn>
                <a:cxn ang="0">
                  <a:pos x="9" y="1"/>
                </a:cxn>
                <a:cxn ang="0">
                  <a:pos x="8" y="0"/>
                </a:cxn>
                <a:cxn ang="0">
                  <a:pos x="7" y="0"/>
                </a:cxn>
                <a:cxn ang="0">
                  <a:pos x="7" y="0"/>
                </a:cxn>
                <a:cxn ang="0">
                  <a:pos x="7" y="0"/>
                </a:cxn>
              </a:cxnLst>
              <a:rect l="0" t="0" r="r" b="b"/>
              <a:pathLst>
                <a:path w="9" h="4">
                  <a:moveTo>
                    <a:pt x="7" y="0"/>
                  </a:moveTo>
                  <a:cubicBezTo>
                    <a:pt x="6" y="1"/>
                    <a:pt x="6" y="1"/>
                    <a:pt x="6" y="1"/>
                  </a:cubicBezTo>
                  <a:cubicBezTo>
                    <a:pt x="5" y="0"/>
                    <a:pt x="5" y="0"/>
                    <a:pt x="4" y="0"/>
                  </a:cubicBezTo>
                  <a:cubicBezTo>
                    <a:pt x="3" y="0"/>
                    <a:pt x="3" y="0"/>
                    <a:pt x="2" y="1"/>
                  </a:cubicBezTo>
                  <a:cubicBezTo>
                    <a:pt x="1" y="0"/>
                    <a:pt x="1" y="0"/>
                    <a:pt x="1" y="0"/>
                  </a:cubicBezTo>
                  <a:cubicBezTo>
                    <a:pt x="0" y="0"/>
                    <a:pt x="0" y="0"/>
                    <a:pt x="0" y="0"/>
                  </a:cubicBezTo>
                  <a:cubicBezTo>
                    <a:pt x="0" y="0"/>
                    <a:pt x="0" y="1"/>
                    <a:pt x="0" y="1"/>
                  </a:cubicBezTo>
                  <a:cubicBezTo>
                    <a:pt x="0" y="3"/>
                    <a:pt x="0" y="3"/>
                    <a:pt x="0" y="3"/>
                  </a:cubicBezTo>
                  <a:cubicBezTo>
                    <a:pt x="0" y="3"/>
                    <a:pt x="0" y="4"/>
                    <a:pt x="0" y="4"/>
                  </a:cubicBezTo>
                  <a:cubicBezTo>
                    <a:pt x="0" y="4"/>
                    <a:pt x="0" y="4"/>
                    <a:pt x="0" y="4"/>
                  </a:cubicBezTo>
                  <a:cubicBezTo>
                    <a:pt x="1" y="4"/>
                    <a:pt x="2" y="3"/>
                    <a:pt x="2" y="3"/>
                  </a:cubicBezTo>
                  <a:cubicBezTo>
                    <a:pt x="3" y="4"/>
                    <a:pt x="3" y="4"/>
                    <a:pt x="4" y="4"/>
                  </a:cubicBezTo>
                  <a:cubicBezTo>
                    <a:pt x="5" y="4"/>
                    <a:pt x="5" y="4"/>
                    <a:pt x="5" y="3"/>
                  </a:cubicBezTo>
                  <a:cubicBezTo>
                    <a:pt x="6" y="3"/>
                    <a:pt x="7" y="4"/>
                    <a:pt x="7" y="4"/>
                  </a:cubicBezTo>
                  <a:cubicBezTo>
                    <a:pt x="8" y="4"/>
                    <a:pt x="8" y="4"/>
                    <a:pt x="8" y="4"/>
                  </a:cubicBezTo>
                  <a:cubicBezTo>
                    <a:pt x="8" y="4"/>
                    <a:pt x="9" y="3"/>
                    <a:pt x="9" y="3"/>
                  </a:cubicBezTo>
                  <a:cubicBezTo>
                    <a:pt x="9" y="1"/>
                    <a:pt x="9" y="1"/>
                    <a:pt x="9" y="1"/>
                  </a:cubicBezTo>
                  <a:cubicBezTo>
                    <a:pt x="9" y="1"/>
                    <a:pt x="8" y="0"/>
                    <a:pt x="8" y="0"/>
                  </a:cubicBezTo>
                  <a:cubicBezTo>
                    <a:pt x="8" y="0"/>
                    <a:pt x="8" y="0"/>
                    <a:pt x="7" y="0"/>
                  </a:cubicBezTo>
                  <a:close/>
                  <a:moveTo>
                    <a:pt x="7" y="0"/>
                  </a:moveTo>
                  <a:cubicBezTo>
                    <a:pt x="7" y="0"/>
                    <a:pt x="7" y="0"/>
                    <a:pt x="7"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49" name="Freeform 52"/>
            <p:cNvSpPr>
              <a:spLocks noEditPoints="1"/>
            </p:cNvSpPr>
            <p:nvPr/>
          </p:nvSpPr>
          <p:spPr bwMode="auto">
            <a:xfrm>
              <a:off x="1820863" y="1700213"/>
              <a:ext cx="55563" cy="53975"/>
            </a:xfrm>
            <a:custGeom>
              <a:avLst/>
              <a:gdLst/>
              <a:ahLst/>
              <a:cxnLst>
                <a:cxn ang="0">
                  <a:pos x="14" y="7"/>
                </a:cxn>
                <a:cxn ang="0">
                  <a:pos x="7" y="14"/>
                </a:cxn>
                <a:cxn ang="0">
                  <a:pos x="0" y="7"/>
                </a:cxn>
                <a:cxn ang="0">
                  <a:pos x="7" y="0"/>
                </a:cxn>
                <a:cxn ang="0">
                  <a:pos x="14" y="7"/>
                </a:cxn>
                <a:cxn ang="0">
                  <a:pos x="14" y="7"/>
                </a:cxn>
                <a:cxn ang="0">
                  <a:pos x="14" y="7"/>
                </a:cxn>
              </a:cxnLst>
              <a:rect l="0" t="0" r="r" b="b"/>
              <a:pathLst>
                <a:path w="14" h="14">
                  <a:moveTo>
                    <a:pt x="14" y="7"/>
                  </a:moveTo>
                  <a:cubicBezTo>
                    <a:pt x="14" y="11"/>
                    <a:pt x="11" y="14"/>
                    <a:pt x="7" y="14"/>
                  </a:cubicBezTo>
                  <a:cubicBezTo>
                    <a:pt x="3" y="14"/>
                    <a:pt x="0" y="11"/>
                    <a:pt x="0" y="7"/>
                  </a:cubicBezTo>
                  <a:cubicBezTo>
                    <a:pt x="0" y="3"/>
                    <a:pt x="3" y="0"/>
                    <a:pt x="7" y="0"/>
                  </a:cubicBezTo>
                  <a:cubicBezTo>
                    <a:pt x="11" y="0"/>
                    <a:pt x="14" y="3"/>
                    <a:pt x="14" y="7"/>
                  </a:cubicBezTo>
                  <a:close/>
                  <a:moveTo>
                    <a:pt x="14" y="7"/>
                  </a:moveTo>
                  <a:cubicBezTo>
                    <a:pt x="14" y="7"/>
                    <a:pt x="14" y="7"/>
                    <a:pt x="14"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50" name="Freeform 53"/>
            <p:cNvSpPr>
              <a:spLocks noEditPoints="1"/>
            </p:cNvSpPr>
            <p:nvPr/>
          </p:nvSpPr>
          <p:spPr bwMode="auto">
            <a:xfrm>
              <a:off x="1793875" y="1770063"/>
              <a:ext cx="109538" cy="201613"/>
            </a:xfrm>
            <a:custGeom>
              <a:avLst/>
              <a:gdLst/>
              <a:ahLst/>
              <a:cxnLst>
                <a:cxn ang="0">
                  <a:pos x="20" y="0"/>
                </a:cxn>
                <a:cxn ang="0">
                  <a:pos x="14" y="8"/>
                </a:cxn>
                <a:cxn ang="0">
                  <a:pos x="8" y="0"/>
                </a:cxn>
                <a:cxn ang="0">
                  <a:pos x="0" y="23"/>
                </a:cxn>
                <a:cxn ang="0">
                  <a:pos x="3" y="26"/>
                </a:cxn>
                <a:cxn ang="0">
                  <a:pos x="6" y="23"/>
                </a:cxn>
                <a:cxn ang="0">
                  <a:pos x="7" y="13"/>
                </a:cxn>
                <a:cxn ang="0">
                  <a:pos x="7" y="22"/>
                </a:cxn>
                <a:cxn ang="0">
                  <a:pos x="8" y="26"/>
                </a:cxn>
                <a:cxn ang="0">
                  <a:pos x="8" y="49"/>
                </a:cxn>
                <a:cxn ang="0">
                  <a:pos x="11" y="52"/>
                </a:cxn>
                <a:cxn ang="0">
                  <a:pos x="14" y="49"/>
                </a:cxn>
                <a:cxn ang="0">
                  <a:pos x="14" y="49"/>
                </a:cxn>
                <a:cxn ang="0">
                  <a:pos x="17" y="52"/>
                </a:cxn>
                <a:cxn ang="0">
                  <a:pos x="20" y="49"/>
                </a:cxn>
                <a:cxn ang="0">
                  <a:pos x="20" y="25"/>
                </a:cxn>
                <a:cxn ang="0">
                  <a:pos x="21" y="22"/>
                </a:cxn>
                <a:cxn ang="0">
                  <a:pos x="21" y="12"/>
                </a:cxn>
                <a:cxn ang="0">
                  <a:pos x="22" y="23"/>
                </a:cxn>
                <a:cxn ang="0">
                  <a:pos x="25" y="26"/>
                </a:cxn>
                <a:cxn ang="0">
                  <a:pos x="28" y="23"/>
                </a:cxn>
                <a:cxn ang="0">
                  <a:pos x="20" y="0"/>
                </a:cxn>
                <a:cxn ang="0">
                  <a:pos x="20" y="0"/>
                </a:cxn>
                <a:cxn ang="0">
                  <a:pos x="20" y="0"/>
                </a:cxn>
              </a:cxnLst>
              <a:rect l="0" t="0" r="r" b="b"/>
              <a:pathLst>
                <a:path w="28" h="52">
                  <a:moveTo>
                    <a:pt x="20" y="0"/>
                  </a:moveTo>
                  <a:cubicBezTo>
                    <a:pt x="14" y="8"/>
                    <a:pt x="14" y="8"/>
                    <a:pt x="14" y="8"/>
                  </a:cubicBezTo>
                  <a:cubicBezTo>
                    <a:pt x="8" y="0"/>
                    <a:pt x="8" y="0"/>
                    <a:pt x="8" y="0"/>
                  </a:cubicBezTo>
                  <a:cubicBezTo>
                    <a:pt x="5" y="2"/>
                    <a:pt x="0" y="8"/>
                    <a:pt x="0" y="23"/>
                  </a:cubicBezTo>
                  <a:cubicBezTo>
                    <a:pt x="0" y="25"/>
                    <a:pt x="1" y="26"/>
                    <a:pt x="3" y="26"/>
                  </a:cubicBezTo>
                  <a:cubicBezTo>
                    <a:pt x="5" y="26"/>
                    <a:pt x="6" y="25"/>
                    <a:pt x="6" y="23"/>
                  </a:cubicBezTo>
                  <a:cubicBezTo>
                    <a:pt x="6" y="19"/>
                    <a:pt x="6" y="15"/>
                    <a:pt x="7" y="13"/>
                  </a:cubicBezTo>
                  <a:cubicBezTo>
                    <a:pt x="7" y="22"/>
                    <a:pt x="7" y="22"/>
                    <a:pt x="7" y="22"/>
                  </a:cubicBezTo>
                  <a:cubicBezTo>
                    <a:pt x="7" y="23"/>
                    <a:pt x="7" y="25"/>
                    <a:pt x="8" y="26"/>
                  </a:cubicBezTo>
                  <a:cubicBezTo>
                    <a:pt x="8" y="49"/>
                    <a:pt x="8" y="49"/>
                    <a:pt x="8" y="49"/>
                  </a:cubicBezTo>
                  <a:cubicBezTo>
                    <a:pt x="8" y="51"/>
                    <a:pt x="9" y="52"/>
                    <a:pt x="11" y="52"/>
                  </a:cubicBezTo>
                  <a:cubicBezTo>
                    <a:pt x="12" y="52"/>
                    <a:pt x="14" y="51"/>
                    <a:pt x="14" y="49"/>
                  </a:cubicBezTo>
                  <a:cubicBezTo>
                    <a:pt x="14" y="49"/>
                    <a:pt x="14" y="49"/>
                    <a:pt x="14" y="49"/>
                  </a:cubicBezTo>
                  <a:cubicBezTo>
                    <a:pt x="14" y="51"/>
                    <a:pt x="15" y="52"/>
                    <a:pt x="17" y="52"/>
                  </a:cubicBezTo>
                  <a:cubicBezTo>
                    <a:pt x="19" y="52"/>
                    <a:pt x="20" y="51"/>
                    <a:pt x="20" y="49"/>
                  </a:cubicBezTo>
                  <a:cubicBezTo>
                    <a:pt x="20" y="25"/>
                    <a:pt x="20" y="25"/>
                    <a:pt x="20" y="25"/>
                  </a:cubicBezTo>
                  <a:cubicBezTo>
                    <a:pt x="20" y="24"/>
                    <a:pt x="21" y="23"/>
                    <a:pt x="21" y="22"/>
                  </a:cubicBezTo>
                  <a:cubicBezTo>
                    <a:pt x="21" y="12"/>
                    <a:pt x="21" y="12"/>
                    <a:pt x="21" y="12"/>
                  </a:cubicBezTo>
                  <a:cubicBezTo>
                    <a:pt x="22" y="15"/>
                    <a:pt x="22" y="18"/>
                    <a:pt x="22" y="23"/>
                  </a:cubicBezTo>
                  <a:cubicBezTo>
                    <a:pt x="22" y="24"/>
                    <a:pt x="23" y="26"/>
                    <a:pt x="25" y="26"/>
                  </a:cubicBezTo>
                  <a:cubicBezTo>
                    <a:pt x="26" y="26"/>
                    <a:pt x="28" y="24"/>
                    <a:pt x="28" y="23"/>
                  </a:cubicBezTo>
                  <a:cubicBezTo>
                    <a:pt x="28" y="8"/>
                    <a:pt x="23" y="2"/>
                    <a:pt x="20" y="0"/>
                  </a:cubicBezTo>
                  <a:close/>
                  <a:moveTo>
                    <a:pt x="20" y="0"/>
                  </a:moveTo>
                  <a:cubicBezTo>
                    <a:pt x="20" y="0"/>
                    <a:pt x="20" y="0"/>
                    <a:pt x="20"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51" name="Freeform 54"/>
            <p:cNvSpPr>
              <a:spLocks noEditPoints="1"/>
            </p:cNvSpPr>
            <p:nvPr/>
          </p:nvSpPr>
          <p:spPr bwMode="auto">
            <a:xfrm>
              <a:off x="1828800" y="1758950"/>
              <a:ext cx="34925" cy="15875"/>
            </a:xfrm>
            <a:custGeom>
              <a:avLst/>
              <a:gdLst/>
              <a:ahLst/>
              <a:cxnLst>
                <a:cxn ang="0">
                  <a:pos x="8" y="0"/>
                </a:cxn>
                <a:cxn ang="0">
                  <a:pos x="7" y="1"/>
                </a:cxn>
                <a:cxn ang="0">
                  <a:pos x="5" y="0"/>
                </a:cxn>
                <a:cxn ang="0">
                  <a:pos x="3" y="1"/>
                </a:cxn>
                <a:cxn ang="0">
                  <a:pos x="2" y="0"/>
                </a:cxn>
                <a:cxn ang="0">
                  <a:pos x="1" y="0"/>
                </a:cxn>
                <a:cxn ang="0">
                  <a:pos x="0" y="1"/>
                </a:cxn>
                <a:cxn ang="0">
                  <a:pos x="0" y="3"/>
                </a:cxn>
                <a:cxn ang="0">
                  <a:pos x="1" y="4"/>
                </a:cxn>
                <a:cxn ang="0">
                  <a:pos x="2" y="4"/>
                </a:cxn>
                <a:cxn ang="0">
                  <a:pos x="3" y="3"/>
                </a:cxn>
                <a:cxn ang="0">
                  <a:pos x="5" y="4"/>
                </a:cxn>
                <a:cxn ang="0">
                  <a:pos x="6" y="3"/>
                </a:cxn>
                <a:cxn ang="0">
                  <a:pos x="8" y="4"/>
                </a:cxn>
                <a:cxn ang="0">
                  <a:pos x="9" y="4"/>
                </a:cxn>
                <a:cxn ang="0">
                  <a:pos x="9" y="3"/>
                </a:cxn>
                <a:cxn ang="0">
                  <a:pos x="9" y="1"/>
                </a:cxn>
                <a:cxn ang="0">
                  <a:pos x="9" y="0"/>
                </a:cxn>
                <a:cxn ang="0">
                  <a:pos x="8" y="0"/>
                </a:cxn>
                <a:cxn ang="0">
                  <a:pos x="8" y="0"/>
                </a:cxn>
                <a:cxn ang="0">
                  <a:pos x="8" y="0"/>
                </a:cxn>
              </a:cxnLst>
              <a:rect l="0" t="0" r="r" b="b"/>
              <a:pathLst>
                <a:path w="9" h="4">
                  <a:moveTo>
                    <a:pt x="8" y="0"/>
                  </a:moveTo>
                  <a:cubicBezTo>
                    <a:pt x="7" y="1"/>
                    <a:pt x="7" y="1"/>
                    <a:pt x="7" y="1"/>
                  </a:cubicBezTo>
                  <a:cubicBezTo>
                    <a:pt x="6" y="0"/>
                    <a:pt x="6" y="0"/>
                    <a:pt x="5" y="0"/>
                  </a:cubicBezTo>
                  <a:cubicBezTo>
                    <a:pt x="4" y="0"/>
                    <a:pt x="4" y="0"/>
                    <a:pt x="3" y="1"/>
                  </a:cubicBezTo>
                  <a:cubicBezTo>
                    <a:pt x="2" y="0"/>
                    <a:pt x="2" y="0"/>
                    <a:pt x="2" y="0"/>
                  </a:cubicBezTo>
                  <a:cubicBezTo>
                    <a:pt x="1" y="0"/>
                    <a:pt x="1" y="0"/>
                    <a:pt x="1" y="0"/>
                  </a:cubicBezTo>
                  <a:cubicBezTo>
                    <a:pt x="1" y="0"/>
                    <a:pt x="0" y="1"/>
                    <a:pt x="0" y="1"/>
                  </a:cubicBezTo>
                  <a:cubicBezTo>
                    <a:pt x="0" y="3"/>
                    <a:pt x="0" y="3"/>
                    <a:pt x="0" y="3"/>
                  </a:cubicBezTo>
                  <a:cubicBezTo>
                    <a:pt x="0" y="3"/>
                    <a:pt x="1" y="4"/>
                    <a:pt x="1" y="4"/>
                  </a:cubicBezTo>
                  <a:cubicBezTo>
                    <a:pt x="1" y="4"/>
                    <a:pt x="1" y="4"/>
                    <a:pt x="2" y="4"/>
                  </a:cubicBezTo>
                  <a:cubicBezTo>
                    <a:pt x="2" y="4"/>
                    <a:pt x="3" y="3"/>
                    <a:pt x="3" y="3"/>
                  </a:cubicBezTo>
                  <a:cubicBezTo>
                    <a:pt x="4" y="4"/>
                    <a:pt x="4" y="4"/>
                    <a:pt x="5" y="4"/>
                  </a:cubicBezTo>
                  <a:cubicBezTo>
                    <a:pt x="6" y="4"/>
                    <a:pt x="6" y="4"/>
                    <a:pt x="6" y="3"/>
                  </a:cubicBezTo>
                  <a:cubicBezTo>
                    <a:pt x="7" y="3"/>
                    <a:pt x="8" y="4"/>
                    <a:pt x="8" y="4"/>
                  </a:cubicBezTo>
                  <a:cubicBezTo>
                    <a:pt x="9" y="4"/>
                    <a:pt x="9" y="4"/>
                    <a:pt x="9" y="4"/>
                  </a:cubicBezTo>
                  <a:cubicBezTo>
                    <a:pt x="9" y="4"/>
                    <a:pt x="9" y="3"/>
                    <a:pt x="9" y="3"/>
                  </a:cubicBezTo>
                  <a:cubicBezTo>
                    <a:pt x="9" y="1"/>
                    <a:pt x="9" y="1"/>
                    <a:pt x="9" y="1"/>
                  </a:cubicBezTo>
                  <a:cubicBezTo>
                    <a:pt x="9" y="1"/>
                    <a:pt x="9" y="0"/>
                    <a:pt x="9" y="0"/>
                  </a:cubicBezTo>
                  <a:cubicBezTo>
                    <a:pt x="9" y="0"/>
                    <a:pt x="9" y="0"/>
                    <a:pt x="8" y="0"/>
                  </a:cubicBezTo>
                  <a:close/>
                  <a:moveTo>
                    <a:pt x="8" y="0"/>
                  </a:moveTo>
                  <a:cubicBezTo>
                    <a:pt x="8" y="0"/>
                    <a:pt x="8" y="0"/>
                    <a:pt x="8"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sp>
        <p:nvSpPr>
          <p:cNvPr id="152" name="Text Placeholder 3"/>
          <p:cNvSpPr txBox="1">
            <a:spLocks/>
          </p:cNvSpPr>
          <p:nvPr/>
        </p:nvSpPr>
        <p:spPr>
          <a:xfrm>
            <a:off x="8267701" y="2538164"/>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r>
              <a:rPr lang="zh-CN" altLang="en-US" b="1" dirty="0">
                <a:solidFill>
                  <a:schemeClr val="accent2"/>
                </a:solidFill>
                <a:latin typeface="微软雅黑" panose="020B0503020204020204" pitchFamily="34" charset="-122"/>
                <a:ea typeface="微软雅黑" panose="020B0503020204020204" pitchFamily="34" charset="-122"/>
              </a:rPr>
              <a:t>单击编辑标题</a:t>
            </a:r>
            <a:endParaRPr lang="en-US" b="1" dirty="0">
              <a:solidFill>
                <a:schemeClr val="accent2"/>
              </a:solidFill>
              <a:latin typeface="微软雅黑" panose="020B0503020204020204" pitchFamily="34" charset="-122"/>
              <a:cs typeface="+mj-cs"/>
            </a:endParaRPr>
          </a:p>
          <a:p>
            <a:pPr algn="l" defTabSz="1219170">
              <a:spcBef>
                <a:spcPct val="20000"/>
              </a:spcBef>
              <a:defRPr/>
            </a:pPr>
            <a:r>
              <a:rPr lang="zh-CN" altLang="en-US" sz="1333"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3" dirty="0">
              <a:solidFill>
                <a:schemeClr val="tx1"/>
              </a:solidFill>
              <a:latin typeface="微软雅黑" panose="020B0503020204020204" pitchFamily="34" charset="-122"/>
            </a:endParaRPr>
          </a:p>
        </p:txBody>
      </p:sp>
      <p:sp>
        <p:nvSpPr>
          <p:cNvPr id="153" name="Text Placeholder 3"/>
          <p:cNvSpPr txBox="1">
            <a:spLocks/>
          </p:cNvSpPr>
          <p:nvPr/>
        </p:nvSpPr>
        <p:spPr>
          <a:xfrm>
            <a:off x="1016000" y="2614364"/>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b="1" dirty="0">
                <a:solidFill>
                  <a:schemeClr val="accent1"/>
                </a:solidFill>
                <a:latin typeface="微软雅黑" panose="020B0503020204020204" pitchFamily="34" charset="-122"/>
                <a:ea typeface="微软雅黑" panose="020B0503020204020204" pitchFamily="34" charset="-122"/>
              </a:rPr>
              <a:t>单击编辑标题</a:t>
            </a:r>
            <a:endParaRPr lang="en-US" b="1" dirty="0">
              <a:solidFill>
                <a:schemeClr val="accent1"/>
              </a:solidFill>
              <a:latin typeface="微软雅黑" panose="020B0503020204020204" pitchFamily="34" charset="-122"/>
              <a:cs typeface="+mj-cs"/>
            </a:endParaRPr>
          </a:p>
          <a:p>
            <a:pPr algn="r" defTabSz="1219170">
              <a:spcBef>
                <a:spcPct val="20000"/>
              </a:spcBef>
              <a:defRPr/>
            </a:pPr>
            <a:r>
              <a:rPr lang="zh-CN" altLang="en-US" sz="1333"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3" dirty="0">
              <a:solidFill>
                <a:schemeClr val="tx1"/>
              </a:solidFill>
              <a:latin typeface="微软雅黑" panose="020B0503020204020204" pitchFamily="34" charset="-122"/>
            </a:endParaRPr>
          </a:p>
        </p:txBody>
      </p:sp>
      <p:sp>
        <p:nvSpPr>
          <p:cNvPr id="154" name="Text Placeholder 3"/>
          <p:cNvSpPr txBox="1">
            <a:spLocks/>
          </p:cNvSpPr>
          <p:nvPr/>
        </p:nvSpPr>
        <p:spPr>
          <a:xfrm>
            <a:off x="8267701" y="4503056"/>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r>
              <a:rPr lang="zh-CN" altLang="en-US" b="1" dirty="0">
                <a:solidFill>
                  <a:schemeClr val="accent3"/>
                </a:solidFill>
                <a:latin typeface="微软雅黑" panose="020B0503020204020204" pitchFamily="34" charset="-122"/>
                <a:ea typeface="微软雅黑" panose="020B0503020204020204" pitchFamily="34" charset="-122"/>
              </a:rPr>
              <a:t>单击编辑标题</a:t>
            </a:r>
            <a:endParaRPr lang="en-US" b="1" dirty="0">
              <a:solidFill>
                <a:schemeClr val="accent3"/>
              </a:solidFill>
              <a:latin typeface="微软雅黑" panose="020B0503020204020204" pitchFamily="34" charset="-122"/>
              <a:cs typeface="+mj-cs"/>
            </a:endParaRPr>
          </a:p>
          <a:p>
            <a:pPr algn="l" defTabSz="1219170">
              <a:spcBef>
                <a:spcPct val="20000"/>
              </a:spcBef>
              <a:defRPr/>
            </a:pPr>
            <a:r>
              <a:rPr lang="zh-CN" altLang="en-US" sz="1333"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3" dirty="0">
              <a:solidFill>
                <a:schemeClr val="tx1"/>
              </a:solidFill>
              <a:latin typeface="微软雅黑" panose="020B0503020204020204" pitchFamily="34" charset="-122"/>
            </a:endParaRPr>
          </a:p>
        </p:txBody>
      </p:sp>
      <p:sp>
        <p:nvSpPr>
          <p:cNvPr id="155" name="Text Placeholder 3"/>
          <p:cNvSpPr txBox="1">
            <a:spLocks/>
          </p:cNvSpPr>
          <p:nvPr/>
        </p:nvSpPr>
        <p:spPr>
          <a:xfrm>
            <a:off x="1016000" y="4579256"/>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b="1" dirty="0">
                <a:solidFill>
                  <a:schemeClr val="accent4"/>
                </a:solidFill>
                <a:latin typeface="微软雅黑" panose="020B0503020204020204" pitchFamily="34" charset="-122"/>
                <a:ea typeface="微软雅黑" panose="020B0503020204020204" pitchFamily="34" charset="-122"/>
              </a:rPr>
              <a:t>单击编辑标题</a:t>
            </a:r>
            <a:endParaRPr lang="en-US" b="1" dirty="0">
              <a:solidFill>
                <a:schemeClr val="accent4"/>
              </a:solidFill>
              <a:latin typeface="微软雅黑" panose="020B0503020204020204" pitchFamily="34" charset="-122"/>
              <a:cs typeface="+mj-cs"/>
            </a:endParaRPr>
          </a:p>
          <a:p>
            <a:pPr algn="r" defTabSz="1219170">
              <a:spcBef>
                <a:spcPct val="20000"/>
              </a:spcBef>
              <a:defRPr/>
            </a:pPr>
            <a:r>
              <a:rPr lang="zh-CN" altLang="en-US" sz="1333"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3" dirty="0">
              <a:solidFill>
                <a:schemeClr val="tx1"/>
              </a:solidFill>
              <a:latin typeface="微软雅黑" panose="020B0503020204020204" pitchFamily="34" charset="-122"/>
            </a:endParaRPr>
          </a:p>
        </p:txBody>
      </p:sp>
      <p:pic>
        <p:nvPicPr>
          <p:cNvPr id="45" name="图片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58105228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115"/>
                                        </p:tgtEl>
                                        <p:attrNameLst>
                                          <p:attrName>style.visibility</p:attrName>
                                        </p:attrNameLst>
                                      </p:cBhvr>
                                      <p:to>
                                        <p:strVal val="visible"/>
                                      </p:to>
                                    </p:set>
                                    <p:anim calcmode="lin" valueType="num">
                                      <p:cBhvr>
                                        <p:cTn id="17" dur="500" fill="hold"/>
                                        <p:tgtEl>
                                          <p:spTgt spid="115"/>
                                        </p:tgtEl>
                                        <p:attrNameLst>
                                          <p:attrName>ppt_w</p:attrName>
                                        </p:attrNameLst>
                                      </p:cBhvr>
                                      <p:tavLst>
                                        <p:tav tm="0">
                                          <p:val>
                                            <p:fltVal val="0"/>
                                          </p:val>
                                        </p:tav>
                                        <p:tav tm="100000">
                                          <p:val>
                                            <p:strVal val="#ppt_w"/>
                                          </p:val>
                                        </p:tav>
                                      </p:tavLst>
                                    </p:anim>
                                    <p:anim calcmode="lin" valueType="num">
                                      <p:cBhvr>
                                        <p:cTn id="18" dur="500" fill="hold"/>
                                        <p:tgtEl>
                                          <p:spTgt spid="115"/>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500"/>
                                        <p:tgtEl>
                                          <p:spTgt spid="116"/>
                                        </p:tgtEl>
                                      </p:cBhvr>
                                    </p:animEffect>
                                  </p:childTnLst>
                                </p:cTn>
                              </p:par>
                            </p:childTnLst>
                          </p:cTn>
                        </p:par>
                        <p:par>
                          <p:cTn id="23" fill="hold">
                            <p:stCondLst>
                              <p:cond delay="2000"/>
                            </p:stCondLst>
                            <p:childTnLst>
                              <p:par>
                                <p:cTn id="24" presetID="23" presetClass="entr" presetSubtype="16" fill="hold" grpId="0" nodeType="afterEffect">
                                  <p:stCondLst>
                                    <p:cond delay="0"/>
                                  </p:stCondLst>
                                  <p:childTnLst>
                                    <p:set>
                                      <p:cBhvr>
                                        <p:cTn id="25" dur="1" fill="hold">
                                          <p:stCondLst>
                                            <p:cond delay="0"/>
                                          </p:stCondLst>
                                        </p:cTn>
                                        <p:tgtEl>
                                          <p:spTgt spid="125"/>
                                        </p:tgtEl>
                                        <p:attrNameLst>
                                          <p:attrName>style.visibility</p:attrName>
                                        </p:attrNameLst>
                                      </p:cBhvr>
                                      <p:to>
                                        <p:strVal val="visible"/>
                                      </p:to>
                                    </p:set>
                                    <p:anim calcmode="lin" valueType="num">
                                      <p:cBhvr>
                                        <p:cTn id="26" dur="500" fill="hold"/>
                                        <p:tgtEl>
                                          <p:spTgt spid="125"/>
                                        </p:tgtEl>
                                        <p:attrNameLst>
                                          <p:attrName>ppt_w</p:attrName>
                                        </p:attrNameLst>
                                      </p:cBhvr>
                                      <p:tavLst>
                                        <p:tav tm="0">
                                          <p:val>
                                            <p:fltVal val="0"/>
                                          </p:val>
                                        </p:tav>
                                        <p:tav tm="100000">
                                          <p:val>
                                            <p:strVal val="#ppt_w"/>
                                          </p:val>
                                        </p:tav>
                                      </p:tavLst>
                                    </p:anim>
                                    <p:anim calcmode="lin" valueType="num">
                                      <p:cBhvr>
                                        <p:cTn id="27" dur="500" fill="hold"/>
                                        <p:tgtEl>
                                          <p:spTgt spid="125"/>
                                        </p:tgtEl>
                                        <p:attrNameLst>
                                          <p:attrName>ppt_h</p:attrName>
                                        </p:attrNameLst>
                                      </p:cBhvr>
                                      <p:tavLst>
                                        <p:tav tm="0">
                                          <p:val>
                                            <p:fltVal val="0"/>
                                          </p:val>
                                        </p:tav>
                                        <p:tav tm="100000">
                                          <p:val>
                                            <p:strVal val="#ppt_h"/>
                                          </p:val>
                                        </p:tav>
                                      </p:tavLst>
                                    </p:anim>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fade">
                                      <p:cBhvr>
                                        <p:cTn id="31" dur="500"/>
                                        <p:tgtEl>
                                          <p:spTgt spid="117"/>
                                        </p:tgtEl>
                                      </p:cBhvr>
                                    </p:animEffect>
                                  </p:childTnLst>
                                </p:cTn>
                              </p:par>
                            </p:childTnLst>
                          </p:cTn>
                        </p:par>
                        <p:par>
                          <p:cTn id="32" fill="hold">
                            <p:stCondLst>
                              <p:cond delay="3000"/>
                            </p:stCondLst>
                            <p:childTnLst>
                              <p:par>
                                <p:cTn id="33" presetID="23" presetClass="entr" presetSubtype="16" fill="hold" nodeType="afterEffect">
                                  <p:stCondLst>
                                    <p:cond delay="0"/>
                                  </p:stCondLst>
                                  <p:childTnLst>
                                    <p:set>
                                      <p:cBhvr>
                                        <p:cTn id="34" dur="1" fill="hold">
                                          <p:stCondLst>
                                            <p:cond delay="0"/>
                                          </p:stCondLst>
                                        </p:cTn>
                                        <p:tgtEl>
                                          <p:spTgt spid="137"/>
                                        </p:tgtEl>
                                        <p:attrNameLst>
                                          <p:attrName>style.visibility</p:attrName>
                                        </p:attrNameLst>
                                      </p:cBhvr>
                                      <p:to>
                                        <p:strVal val="visible"/>
                                      </p:to>
                                    </p:set>
                                    <p:anim calcmode="lin" valueType="num">
                                      <p:cBhvr>
                                        <p:cTn id="35" dur="500" fill="hold"/>
                                        <p:tgtEl>
                                          <p:spTgt spid="137"/>
                                        </p:tgtEl>
                                        <p:attrNameLst>
                                          <p:attrName>ppt_w</p:attrName>
                                        </p:attrNameLst>
                                      </p:cBhvr>
                                      <p:tavLst>
                                        <p:tav tm="0">
                                          <p:val>
                                            <p:fltVal val="0"/>
                                          </p:val>
                                        </p:tav>
                                        <p:tav tm="100000">
                                          <p:val>
                                            <p:strVal val="#ppt_w"/>
                                          </p:val>
                                        </p:tav>
                                      </p:tavLst>
                                    </p:anim>
                                    <p:anim calcmode="lin" valueType="num">
                                      <p:cBhvr>
                                        <p:cTn id="36" dur="500" fill="hold"/>
                                        <p:tgtEl>
                                          <p:spTgt spid="137"/>
                                        </p:tgtEl>
                                        <p:attrNameLst>
                                          <p:attrName>ppt_h</p:attrName>
                                        </p:attrNameLst>
                                      </p:cBhvr>
                                      <p:tavLst>
                                        <p:tav tm="0">
                                          <p:val>
                                            <p:fltVal val="0"/>
                                          </p:val>
                                        </p:tav>
                                        <p:tav tm="100000">
                                          <p:val>
                                            <p:strVal val="#ppt_h"/>
                                          </p:val>
                                        </p:tav>
                                      </p:tavLst>
                                    </p:anim>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19"/>
                                        </p:tgtEl>
                                        <p:attrNameLst>
                                          <p:attrName>style.visibility</p:attrName>
                                        </p:attrNameLst>
                                      </p:cBhvr>
                                      <p:to>
                                        <p:strVal val="visible"/>
                                      </p:to>
                                    </p:set>
                                    <p:animEffect transition="in" filter="fade">
                                      <p:cBhvr>
                                        <p:cTn id="40" dur="500"/>
                                        <p:tgtEl>
                                          <p:spTgt spid="119"/>
                                        </p:tgtEl>
                                      </p:cBhvr>
                                    </p:animEffect>
                                  </p:childTnLst>
                                </p:cTn>
                              </p:par>
                            </p:childTnLst>
                          </p:cTn>
                        </p:par>
                        <p:par>
                          <p:cTn id="41" fill="hold">
                            <p:stCondLst>
                              <p:cond delay="4000"/>
                            </p:stCondLst>
                            <p:childTnLst>
                              <p:par>
                                <p:cTn id="42" presetID="23" presetClass="entr" presetSubtype="16" fill="hold" nodeType="afterEffect">
                                  <p:stCondLst>
                                    <p:cond delay="0"/>
                                  </p:stCondLst>
                                  <p:childTnLst>
                                    <p:set>
                                      <p:cBhvr>
                                        <p:cTn id="43" dur="1" fill="hold">
                                          <p:stCondLst>
                                            <p:cond delay="0"/>
                                          </p:stCondLst>
                                        </p:cTn>
                                        <p:tgtEl>
                                          <p:spTgt spid="120"/>
                                        </p:tgtEl>
                                        <p:attrNameLst>
                                          <p:attrName>style.visibility</p:attrName>
                                        </p:attrNameLst>
                                      </p:cBhvr>
                                      <p:to>
                                        <p:strVal val="visible"/>
                                      </p:to>
                                    </p:set>
                                    <p:anim calcmode="lin" valueType="num">
                                      <p:cBhvr>
                                        <p:cTn id="44" dur="500" fill="hold"/>
                                        <p:tgtEl>
                                          <p:spTgt spid="120"/>
                                        </p:tgtEl>
                                        <p:attrNameLst>
                                          <p:attrName>ppt_w</p:attrName>
                                        </p:attrNameLst>
                                      </p:cBhvr>
                                      <p:tavLst>
                                        <p:tav tm="0">
                                          <p:val>
                                            <p:fltVal val="0"/>
                                          </p:val>
                                        </p:tav>
                                        <p:tav tm="100000">
                                          <p:val>
                                            <p:strVal val="#ppt_w"/>
                                          </p:val>
                                        </p:tav>
                                      </p:tavLst>
                                    </p:anim>
                                    <p:anim calcmode="lin" valueType="num">
                                      <p:cBhvr>
                                        <p:cTn id="45" dur="500" fill="hold"/>
                                        <p:tgtEl>
                                          <p:spTgt spid="120"/>
                                        </p:tgtEl>
                                        <p:attrNameLst>
                                          <p:attrName>ppt_h</p:attrName>
                                        </p:attrNameLst>
                                      </p:cBhvr>
                                      <p:tavLst>
                                        <p:tav tm="0">
                                          <p:val>
                                            <p:fltVal val="0"/>
                                          </p:val>
                                        </p:tav>
                                        <p:tav tm="100000">
                                          <p:val>
                                            <p:strVal val="#ppt_h"/>
                                          </p:val>
                                        </p:tav>
                                      </p:tavLst>
                                    </p:anim>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118"/>
                                        </p:tgtEl>
                                        <p:attrNameLst>
                                          <p:attrName>style.visibility</p:attrName>
                                        </p:attrNameLst>
                                      </p:cBhvr>
                                      <p:to>
                                        <p:strVal val="visible"/>
                                      </p:to>
                                    </p:set>
                                    <p:animEffect transition="in" filter="fade">
                                      <p:cBhvr>
                                        <p:cTn id="49" dur="500"/>
                                        <p:tgtEl>
                                          <p:spTgt spid="118"/>
                                        </p:tgtEl>
                                      </p:cBhvr>
                                    </p:animEffect>
                                  </p:childTnLst>
                                </p:cTn>
                              </p:par>
                            </p:childTnLst>
                          </p:cTn>
                        </p:par>
                        <p:par>
                          <p:cTn id="50" fill="hold">
                            <p:stCondLst>
                              <p:cond delay="5000"/>
                            </p:stCondLst>
                            <p:childTnLst>
                              <p:par>
                                <p:cTn id="51" presetID="23" presetClass="entr" presetSubtype="16" fill="hold" nodeType="afterEffect">
                                  <p:stCondLst>
                                    <p:cond delay="0"/>
                                  </p:stCondLst>
                                  <p:childTnLst>
                                    <p:set>
                                      <p:cBhvr>
                                        <p:cTn id="52" dur="1" fill="hold">
                                          <p:stCondLst>
                                            <p:cond delay="0"/>
                                          </p:stCondLst>
                                        </p:cTn>
                                        <p:tgtEl>
                                          <p:spTgt spid="126"/>
                                        </p:tgtEl>
                                        <p:attrNameLst>
                                          <p:attrName>style.visibility</p:attrName>
                                        </p:attrNameLst>
                                      </p:cBhvr>
                                      <p:to>
                                        <p:strVal val="visible"/>
                                      </p:to>
                                    </p:set>
                                    <p:anim calcmode="lin" valueType="num">
                                      <p:cBhvr>
                                        <p:cTn id="53" dur="500" fill="hold"/>
                                        <p:tgtEl>
                                          <p:spTgt spid="126"/>
                                        </p:tgtEl>
                                        <p:attrNameLst>
                                          <p:attrName>ppt_w</p:attrName>
                                        </p:attrNameLst>
                                      </p:cBhvr>
                                      <p:tavLst>
                                        <p:tav tm="0">
                                          <p:val>
                                            <p:fltVal val="0"/>
                                          </p:val>
                                        </p:tav>
                                        <p:tav tm="100000">
                                          <p:val>
                                            <p:strVal val="#ppt_w"/>
                                          </p:val>
                                        </p:tav>
                                      </p:tavLst>
                                    </p:anim>
                                    <p:anim calcmode="lin" valueType="num">
                                      <p:cBhvr>
                                        <p:cTn id="54" dur="500" fill="hold"/>
                                        <p:tgtEl>
                                          <p:spTgt spid="126"/>
                                        </p:tgtEl>
                                        <p:attrNameLst>
                                          <p:attrName>ppt_h</p:attrName>
                                        </p:attrNameLst>
                                      </p:cBhvr>
                                      <p:tavLst>
                                        <p:tav tm="0">
                                          <p:val>
                                            <p:fltVal val="0"/>
                                          </p:val>
                                        </p:tav>
                                        <p:tav tm="100000">
                                          <p:val>
                                            <p:strVal val="#ppt_h"/>
                                          </p:val>
                                        </p:tav>
                                      </p:tavLst>
                                    </p:anim>
                                  </p:childTnLst>
                                </p:cTn>
                              </p:par>
                            </p:childTnLst>
                          </p:cTn>
                        </p:par>
                        <p:par>
                          <p:cTn id="55" fill="hold">
                            <p:stCondLst>
                              <p:cond delay="5500"/>
                            </p:stCondLst>
                            <p:childTnLst>
                              <p:par>
                                <p:cTn id="56" presetID="2" presetClass="entr" presetSubtype="8" accel="50000" decel="50000" fill="hold" grpId="0" nodeType="afterEffect">
                                  <p:stCondLst>
                                    <p:cond delay="0"/>
                                  </p:stCondLst>
                                  <p:childTnLst>
                                    <p:set>
                                      <p:cBhvr>
                                        <p:cTn id="57" dur="1" fill="hold">
                                          <p:stCondLst>
                                            <p:cond delay="0"/>
                                          </p:stCondLst>
                                        </p:cTn>
                                        <p:tgtEl>
                                          <p:spTgt spid="153"/>
                                        </p:tgtEl>
                                        <p:attrNameLst>
                                          <p:attrName>style.visibility</p:attrName>
                                        </p:attrNameLst>
                                      </p:cBhvr>
                                      <p:to>
                                        <p:strVal val="visible"/>
                                      </p:to>
                                    </p:set>
                                    <p:anim calcmode="lin" valueType="num">
                                      <p:cBhvr additive="base">
                                        <p:cTn id="58" dur="500" fill="hold"/>
                                        <p:tgtEl>
                                          <p:spTgt spid="153"/>
                                        </p:tgtEl>
                                        <p:attrNameLst>
                                          <p:attrName>ppt_x</p:attrName>
                                        </p:attrNameLst>
                                      </p:cBhvr>
                                      <p:tavLst>
                                        <p:tav tm="0">
                                          <p:val>
                                            <p:strVal val="0-#ppt_w/2"/>
                                          </p:val>
                                        </p:tav>
                                        <p:tav tm="100000">
                                          <p:val>
                                            <p:strVal val="#ppt_x"/>
                                          </p:val>
                                        </p:tav>
                                      </p:tavLst>
                                    </p:anim>
                                    <p:anim calcmode="lin" valueType="num">
                                      <p:cBhvr additive="base">
                                        <p:cTn id="59" dur="500" fill="hold"/>
                                        <p:tgtEl>
                                          <p:spTgt spid="153"/>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2" presetClass="entr" presetSubtype="2" accel="50000" decel="50000" fill="hold" grpId="0" nodeType="afterEffect">
                                  <p:stCondLst>
                                    <p:cond delay="0"/>
                                  </p:stCondLst>
                                  <p:childTnLst>
                                    <p:set>
                                      <p:cBhvr>
                                        <p:cTn id="62" dur="1" fill="hold">
                                          <p:stCondLst>
                                            <p:cond delay="0"/>
                                          </p:stCondLst>
                                        </p:cTn>
                                        <p:tgtEl>
                                          <p:spTgt spid="152"/>
                                        </p:tgtEl>
                                        <p:attrNameLst>
                                          <p:attrName>style.visibility</p:attrName>
                                        </p:attrNameLst>
                                      </p:cBhvr>
                                      <p:to>
                                        <p:strVal val="visible"/>
                                      </p:to>
                                    </p:set>
                                    <p:anim calcmode="lin" valueType="num">
                                      <p:cBhvr additive="base">
                                        <p:cTn id="63" dur="500" fill="hold"/>
                                        <p:tgtEl>
                                          <p:spTgt spid="152"/>
                                        </p:tgtEl>
                                        <p:attrNameLst>
                                          <p:attrName>ppt_x</p:attrName>
                                        </p:attrNameLst>
                                      </p:cBhvr>
                                      <p:tavLst>
                                        <p:tav tm="0">
                                          <p:val>
                                            <p:strVal val="1+#ppt_w/2"/>
                                          </p:val>
                                        </p:tav>
                                        <p:tav tm="100000">
                                          <p:val>
                                            <p:strVal val="#ppt_x"/>
                                          </p:val>
                                        </p:tav>
                                      </p:tavLst>
                                    </p:anim>
                                    <p:anim calcmode="lin" valueType="num">
                                      <p:cBhvr additive="base">
                                        <p:cTn id="64" dur="500" fill="hold"/>
                                        <p:tgtEl>
                                          <p:spTgt spid="152"/>
                                        </p:tgtEl>
                                        <p:attrNameLst>
                                          <p:attrName>ppt_y</p:attrName>
                                        </p:attrNameLst>
                                      </p:cBhvr>
                                      <p:tavLst>
                                        <p:tav tm="0">
                                          <p:val>
                                            <p:strVal val="#ppt_y"/>
                                          </p:val>
                                        </p:tav>
                                        <p:tav tm="100000">
                                          <p:val>
                                            <p:strVal val="#ppt_y"/>
                                          </p:val>
                                        </p:tav>
                                      </p:tavLst>
                                    </p:anim>
                                  </p:childTnLst>
                                </p:cTn>
                              </p:par>
                            </p:childTnLst>
                          </p:cTn>
                        </p:par>
                        <p:par>
                          <p:cTn id="65" fill="hold">
                            <p:stCondLst>
                              <p:cond delay="6500"/>
                            </p:stCondLst>
                            <p:childTnLst>
                              <p:par>
                                <p:cTn id="66" presetID="2" presetClass="entr" presetSubtype="2" accel="50000" decel="50000" fill="hold" grpId="0" nodeType="afterEffect">
                                  <p:stCondLst>
                                    <p:cond delay="0"/>
                                  </p:stCondLst>
                                  <p:childTnLst>
                                    <p:set>
                                      <p:cBhvr>
                                        <p:cTn id="67" dur="1" fill="hold">
                                          <p:stCondLst>
                                            <p:cond delay="0"/>
                                          </p:stCondLst>
                                        </p:cTn>
                                        <p:tgtEl>
                                          <p:spTgt spid="154"/>
                                        </p:tgtEl>
                                        <p:attrNameLst>
                                          <p:attrName>style.visibility</p:attrName>
                                        </p:attrNameLst>
                                      </p:cBhvr>
                                      <p:to>
                                        <p:strVal val="visible"/>
                                      </p:to>
                                    </p:set>
                                    <p:anim calcmode="lin" valueType="num">
                                      <p:cBhvr additive="base">
                                        <p:cTn id="68" dur="500" fill="hold"/>
                                        <p:tgtEl>
                                          <p:spTgt spid="154"/>
                                        </p:tgtEl>
                                        <p:attrNameLst>
                                          <p:attrName>ppt_x</p:attrName>
                                        </p:attrNameLst>
                                      </p:cBhvr>
                                      <p:tavLst>
                                        <p:tav tm="0">
                                          <p:val>
                                            <p:strVal val="1+#ppt_w/2"/>
                                          </p:val>
                                        </p:tav>
                                        <p:tav tm="100000">
                                          <p:val>
                                            <p:strVal val="#ppt_x"/>
                                          </p:val>
                                        </p:tav>
                                      </p:tavLst>
                                    </p:anim>
                                    <p:anim calcmode="lin" valueType="num">
                                      <p:cBhvr additive="base">
                                        <p:cTn id="69" dur="500" fill="hold"/>
                                        <p:tgtEl>
                                          <p:spTgt spid="154"/>
                                        </p:tgtEl>
                                        <p:attrNameLst>
                                          <p:attrName>ppt_y</p:attrName>
                                        </p:attrNameLst>
                                      </p:cBhvr>
                                      <p:tavLst>
                                        <p:tav tm="0">
                                          <p:val>
                                            <p:strVal val="#ppt_y"/>
                                          </p:val>
                                        </p:tav>
                                        <p:tav tm="100000">
                                          <p:val>
                                            <p:strVal val="#ppt_y"/>
                                          </p:val>
                                        </p:tav>
                                      </p:tavLst>
                                    </p:anim>
                                  </p:childTnLst>
                                </p:cTn>
                              </p:par>
                            </p:childTnLst>
                          </p:cTn>
                        </p:par>
                        <p:par>
                          <p:cTn id="70" fill="hold">
                            <p:stCondLst>
                              <p:cond delay="7000"/>
                            </p:stCondLst>
                            <p:childTnLst>
                              <p:par>
                                <p:cTn id="71" presetID="2" presetClass="entr" presetSubtype="8" accel="50000" decel="50000" fill="hold" grpId="0" nodeType="afterEffect">
                                  <p:stCondLst>
                                    <p:cond delay="0"/>
                                  </p:stCondLst>
                                  <p:childTnLst>
                                    <p:set>
                                      <p:cBhvr>
                                        <p:cTn id="72" dur="1" fill="hold">
                                          <p:stCondLst>
                                            <p:cond delay="0"/>
                                          </p:stCondLst>
                                        </p:cTn>
                                        <p:tgtEl>
                                          <p:spTgt spid="155"/>
                                        </p:tgtEl>
                                        <p:attrNameLst>
                                          <p:attrName>style.visibility</p:attrName>
                                        </p:attrNameLst>
                                      </p:cBhvr>
                                      <p:to>
                                        <p:strVal val="visible"/>
                                      </p:to>
                                    </p:set>
                                    <p:anim calcmode="lin" valueType="num">
                                      <p:cBhvr additive="base">
                                        <p:cTn id="73" dur="500" fill="hold"/>
                                        <p:tgtEl>
                                          <p:spTgt spid="155"/>
                                        </p:tgtEl>
                                        <p:attrNameLst>
                                          <p:attrName>ppt_x</p:attrName>
                                        </p:attrNameLst>
                                      </p:cBhvr>
                                      <p:tavLst>
                                        <p:tav tm="0">
                                          <p:val>
                                            <p:strVal val="0-#ppt_w/2"/>
                                          </p:val>
                                        </p:tav>
                                        <p:tav tm="100000">
                                          <p:val>
                                            <p:strVal val="#ppt_x"/>
                                          </p:val>
                                        </p:tav>
                                      </p:tavLst>
                                    </p:anim>
                                    <p:anim calcmode="lin" valueType="num">
                                      <p:cBhvr additive="base">
                                        <p:cTn id="74" dur="500" fill="hold"/>
                                        <p:tgtEl>
                                          <p:spTgt spid="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16" grpId="0" animBg="1"/>
      <p:bldP spid="117" grpId="0" animBg="1"/>
      <p:bldP spid="118" grpId="0" animBg="1"/>
      <p:bldP spid="119" grpId="0" animBg="1"/>
      <p:bldP spid="125" grpId="0" animBg="1"/>
      <p:bldP spid="152" grpId="0"/>
      <p:bldP spid="153" grpId="0"/>
      <p:bldP spid="154" grpId="0"/>
      <p:bldP spid="1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出自【趣你的PPT】(微信:qunideppt)：最优质的PPT资源库"/>
          <p:cNvGrpSpPr/>
          <p:nvPr/>
        </p:nvGrpSpPr>
        <p:grpSpPr>
          <a:xfrm>
            <a:off x="3996333" y="1960522"/>
            <a:ext cx="1790703" cy="3764459"/>
            <a:chOff x="3733910" y="1925747"/>
            <a:chExt cx="1790703" cy="3764459"/>
          </a:xfrm>
        </p:grpSpPr>
        <p:pic>
          <p:nvPicPr>
            <p:cNvPr id="5" name="出自【趣你的PPT】(微信:qunideppt)：最优质的PPT资源库"/>
            <p:cNvPicPr/>
            <p:nvPr/>
          </p:nvPicPr>
          <p:blipFill>
            <a:blip r:embed="rId3"/>
            <a:stretch>
              <a:fillRect/>
            </a:stretch>
          </p:blipFill>
          <p:spPr>
            <a:xfrm>
              <a:off x="3733910" y="1925747"/>
              <a:ext cx="1790703" cy="3764459"/>
            </a:xfrm>
            <a:prstGeom prst="rect">
              <a:avLst/>
            </a:prstGeom>
            <a:ln w="12700" cap="flat">
              <a:noFill/>
              <a:miter lim="400000"/>
            </a:ln>
            <a:effectLst>
              <a:reflection stA="15466" endPos="40000" dir="5400000" sy="-100000" algn="bl" rotWithShape="0"/>
            </a:effectLst>
          </p:spPr>
        </p:pic>
        <p:grpSp>
          <p:nvGrpSpPr>
            <p:cNvPr id="6" name="组合 5"/>
            <p:cNvGrpSpPr/>
            <p:nvPr/>
          </p:nvGrpSpPr>
          <p:grpSpPr>
            <a:xfrm>
              <a:off x="3873199" y="2441448"/>
              <a:ext cx="1530905" cy="2724912"/>
              <a:chOff x="3765894" y="2014016"/>
              <a:chExt cx="4637441" cy="2659221"/>
            </a:xfrm>
          </p:grpSpPr>
          <p:sp>
            <p:nvSpPr>
              <p:cNvPr id="7" name="出自【趣你的PPT】(微信:qunideppt)：最优质的PPT资源库"/>
              <p:cNvSpPr/>
              <p:nvPr/>
            </p:nvSpPr>
            <p:spPr>
              <a:xfrm>
                <a:off x="3765894" y="2014017"/>
                <a:ext cx="4637441" cy="2659220"/>
              </a:xfrm>
              <a:prstGeom prst="rtTriangle">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8" name="出自【趣你的PPT】(微信:qunideppt)：最优质的PPT资源库"/>
              <p:cNvSpPr/>
              <p:nvPr/>
            </p:nvSpPr>
            <p:spPr>
              <a:xfrm flipH="1" flipV="1">
                <a:off x="3765894" y="2014016"/>
                <a:ext cx="4637441" cy="2659220"/>
              </a:xfrm>
              <a:prstGeom prst="rtTriangl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grpSp>
        <p:nvGrpSpPr>
          <p:cNvPr id="9" name="Group 8出自【趣你的PPT】(微信:qunideppt)：最优质的PPT资源库"/>
          <p:cNvGrpSpPr/>
          <p:nvPr/>
        </p:nvGrpSpPr>
        <p:grpSpPr>
          <a:xfrm>
            <a:off x="1441908" y="1954075"/>
            <a:ext cx="1790703" cy="3764459"/>
            <a:chOff x="-35816" y="1582127"/>
            <a:chExt cx="1790703" cy="3764459"/>
          </a:xfrm>
        </p:grpSpPr>
        <p:pic>
          <p:nvPicPr>
            <p:cNvPr id="10" name="出自【趣你的PPT】(微信:qunideppt)：最优质的PPT资源库"/>
            <p:cNvPicPr/>
            <p:nvPr/>
          </p:nvPicPr>
          <p:blipFill>
            <a:blip r:embed="rId3"/>
            <a:stretch>
              <a:fillRect/>
            </a:stretch>
          </p:blipFill>
          <p:spPr>
            <a:xfrm>
              <a:off x="-35816" y="1582127"/>
              <a:ext cx="1790703" cy="3764459"/>
            </a:xfrm>
            <a:prstGeom prst="rect">
              <a:avLst/>
            </a:prstGeom>
            <a:ln w="12700" cap="flat">
              <a:noFill/>
              <a:miter lim="400000"/>
            </a:ln>
            <a:effectLst>
              <a:reflection stA="11988" endPos="40000" dir="5400000" sy="-100000" algn="bl" rotWithShape="0"/>
            </a:effectLst>
          </p:spPr>
        </p:pic>
        <p:grpSp>
          <p:nvGrpSpPr>
            <p:cNvPr id="11" name="组合 10"/>
            <p:cNvGrpSpPr/>
            <p:nvPr/>
          </p:nvGrpSpPr>
          <p:grpSpPr>
            <a:xfrm>
              <a:off x="113195" y="2072795"/>
              <a:ext cx="1505294" cy="2727805"/>
              <a:chOff x="3765894" y="2014016"/>
              <a:chExt cx="4637441" cy="2659221"/>
            </a:xfrm>
          </p:grpSpPr>
          <p:sp>
            <p:nvSpPr>
              <p:cNvPr id="12" name="出自【趣你的PPT】(微信:qunideppt)：最优质的PPT资源库"/>
              <p:cNvSpPr/>
              <p:nvPr/>
            </p:nvSpPr>
            <p:spPr>
              <a:xfrm>
                <a:off x="3765894" y="2014017"/>
                <a:ext cx="4637441" cy="2659220"/>
              </a:xfrm>
              <a:prstGeom prst="rtTriangle">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3" name="出自【趣你的PPT】(微信:qunideppt)：最优质的PPT资源库"/>
              <p:cNvSpPr/>
              <p:nvPr/>
            </p:nvSpPr>
            <p:spPr>
              <a:xfrm flipH="1" flipV="1">
                <a:off x="3765894" y="2014016"/>
                <a:ext cx="4637441" cy="2659220"/>
              </a:xfrm>
              <a:prstGeom prst="rtTriangl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grpSp>
        <p:nvGrpSpPr>
          <p:cNvPr id="18" name="Group 17出自【趣你的PPT】(微信:qunideppt)：最优质的PPT资源库"/>
          <p:cNvGrpSpPr/>
          <p:nvPr/>
        </p:nvGrpSpPr>
        <p:grpSpPr>
          <a:xfrm>
            <a:off x="2498934" y="1798051"/>
            <a:ext cx="1945275" cy="4089403"/>
            <a:chOff x="1913493" y="1207826"/>
            <a:chExt cx="1945275" cy="4089403"/>
          </a:xfrm>
        </p:grpSpPr>
        <p:pic>
          <p:nvPicPr>
            <p:cNvPr id="19" name="出自【趣你的PPT】(微信:qunideppt)：最优质的PPT资源库"/>
            <p:cNvPicPr/>
            <p:nvPr/>
          </p:nvPicPr>
          <p:blipFill>
            <a:blip r:embed="rId3"/>
            <a:stretch>
              <a:fillRect/>
            </a:stretch>
          </p:blipFill>
          <p:spPr>
            <a:xfrm>
              <a:off x="1913493" y="1207826"/>
              <a:ext cx="1945275" cy="4089403"/>
            </a:xfrm>
            <a:prstGeom prst="rect">
              <a:avLst/>
            </a:prstGeom>
            <a:ln w="12700" cap="flat">
              <a:noFill/>
              <a:miter lim="400000"/>
            </a:ln>
            <a:effectLst>
              <a:reflection stA="16887" endPos="40000" dir="5400000" sy="-100000" algn="bl" rotWithShape="0"/>
            </a:effectLst>
          </p:spPr>
        </p:pic>
        <p:grpSp>
          <p:nvGrpSpPr>
            <p:cNvPr id="20" name="组合 19"/>
            <p:cNvGrpSpPr/>
            <p:nvPr/>
          </p:nvGrpSpPr>
          <p:grpSpPr>
            <a:xfrm>
              <a:off x="2078785" y="1770926"/>
              <a:ext cx="1636982" cy="2950309"/>
              <a:chOff x="3765894" y="2014016"/>
              <a:chExt cx="4637441" cy="2659221"/>
            </a:xfrm>
          </p:grpSpPr>
          <p:sp>
            <p:nvSpPr>
              <p:cNvPr id="21" name="出自【趣你的PPT】(微信:qunideppt)：最优质的PPT资源库"/>
              <p:cNvSpPr/>
              <p:nvPr/>
            </p:nvSpPr>
            <p:spPr>
              <a:xfrm>
                <a:off x="3765894" y="2014017"/>
                <a:ext cx="4637441" cy="2659220"/>
              </a:xfrm>
              <a:prstGeom prst="r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2" name="出自【趣你的PPT】(微信:qunideppt)：最优质的PPT资源库"/>
              <p:cNvSpPr/>
              <p:nvPr/>
            </p:nvSpPr>
            <p:spPr>
              <a:xfrm flipH="1" flipV="1">
                <a:off x="3765894" y="2014016"/>
                <a:ext cx="4637441" cy="26592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grpSp>
        <p:nvGrpSpPr>
          <p:cNvPr id="23" name="Group 22出自【趣你的PPT】(微信:qunideppt)：最优质的PPT资源库"/>
          <p:cNvGrpSpPr/>
          <p:nvPr/>
        </p:nvGrpSpPr>
        <p:grpSpPr>
          <a:xfrm>
            <a:off x="3124100" y="3386070"/>
            <a:ext cx="754185" cy="754185"/>
            <a:chOff x="2986535" y="3369886"/>
            <a:chExt cx="754185" cy="754185"/>
          </a:xfrm>
        </p:grpSpPr>
        <p:sp>
          <p:nvSpPr>
            <p:cNvPr id="24" name="出自【趣你的PPT】(微信:qunideppt)：最优质的PPT资源库"/>
            <p:cNvSpPr>
              <a:spLocks noEditPoints="1"/>
            </p:cNvSpPr>
            <p:nvPr/>
          </p:nvSpPr>
          <p:spPr bwMode="auto">
            <a:xfrm>
              <a:off x="3194806" y="3605843"/>
              <a:ext cx="353253" cy="355419"/>
            </a:xfrm>
            <a:custGeom>
              <a:avLst/>
              <a:gdLst>
                <a:gd name="T0" fmla="*/ 179 w 288"/>
                <a:gd name="T1" fmla="*/ 120 h 288"/>
                <a:gd name="T2" fmla="*/ 183 w 288"/>
                <a:gd name="T3" fmla="*/ 92 h 288"/>
                <a:gd name="T4" fmla="*/ 92 w 288"/>
                <a:gd name="T5" fmla="*/ 0 h 288"/>
                <a:gd name="T6" fmla="*/ 0 w 288"/>
                <a:gd name="T7" fmla="*/ 92 h 288"/>
                <a:gd name="T8" fmla="*/ 92 w 288"/>
                <a:gd name="T9" fmla="*/ 183 h 288"/>
                <a:gd name="T10" fmla="*/ 121 w 288"/>
                <a:gd name="T11" fmla="*/ 178 h 288"/>
                <a:gd name="T12" fmla="*/ 142 w 288"/>
                <a:gd name="T13" fmla="*/ 199 h 288"/>
                <a:gd name="T14" fmla="*/ 186 w 288"/>
                <a:gd name="T15" fmla="*/ 199 h 288"/>
                <a:gd name="T16" fmla="*/ 186 w 288"/>
                <a:gd name="T17" fmla="*/ 244 h 288"/>
                <a:gd name="T18" fmla="*/ 186 w 288"/>
                <a:gd name="T19" fmla="*/ 244 h 288"/>
                <a:gd name="T20" fmla="*/ 230 w 288"/>
                <a:gd name="T21" fmla="*/ 244 h 288"/>
                <a:gd name="T22" fmla="*/ 230 w 288"/>
                <a:gd name="T23" fmla="*/ 288 h 288"/>
                <a:gd name="T24" fmla="*/ 230 w 288"/>
                <a:gd name="T25" fmla="*/ 288 h 288"/>
                <a:gd name="T26" fmla="*/ 288 w 288"/>
                <a:gd name="T27" fmla="*/ 288 h 288"/>
                <a:gd name="T28" fmla="*/ 288 w 288"/>
                <a:gd name="T29" fmla="*/ 288 h 288"/>
                <a:gd name="T30" fmla="*/ 288 w 288"/>
                <a:gd name="T31" fmla="*/ 288 h 288"/>
                <a:gd name="T32" fmla="*/ 288 w 288"/>
                <a:gd name="T33" fmla="*/ 230 h 288"/>
                <a:gd name="T34" fmla="*/ 179 w 288"/>
                <a:gd name="T35" fmla="*/ 120 h 288"/>
                <a:gd name="T36" fmla="*/ 73 w 288"/>
                <a:gd name="T37" fmla="*/ 103 h 288"/>
                <a:gd name="T38" fmla="*/ 42 w 288"/>
                <a:gd name="T39" fmla="*/ 72 h 288"/>
                <a:gd name="T40" fmla="*/ 73 w 288"/>
                <a:gd name="T41" fmla="*/ 41 h 288"/>
                <a:gd name="T42" fmla="*/ 104 w 288"/>
                <a:gd name="T43" fmla="*/ 72 h 288"/>
                <a:gd name="T44" fmla="*/ 73 w 288"/>
                <a:gd name="T45" fmla="*/ 10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8">
                  <a:moveTo>
                    <a:pt x="179" y="120"/>
                  </a:moveTo>
                  <a:cubicBezTo>
                    <a:pt x="182" y="111"/>
                    <a:pt x="183" y="102"/>
                    <a:pt x="183" y="92"/>
                  </a:cubicBezTo>
                  <a:cubicBezTo>
                    <a:pt x="183" y="41"/>
                    <a:pt x="142" y="0"/>
                    <a:pt x="92" y="0"/>
                  </a:cubicBezTo>
                  <a:cubicBezTo>
                    <a:pt x="41" y="0"/>
                    <a:pt x="0" y="41"/>
                    <a:pt x="0" y="92"/>
                  </a:cubicBezTo>
                  <a:cubicBezTo>
                    <a:pt x="0" y="142"/>
                    <a:pt x="41" y="183"/>
                    <a:pt x="92" y="183"/>
                  </a:cubicBezTo>
                  <a:cubicBezTo>
                    <a:pt x="102" y="183"/>
                    <a:pt x="112" y="181"/>
                    <a:pt x="121" y="178"/>
                  </a:cubicBezTo>
                  <a:cubicBezTo>
                    <a:pt x="142" y="199"/>
                    <a:pt x="142" y="199"/>
                    <a:pt x="142" y="199"/>
                  </a:cubicBezTo>
                  <a:cubicBezTo>
                    <a:pt x="186" y="199"/>
                    <a:pt x="186" y="199"/>
                    <a:pt x="186" y="199"/>
                  </a:cubicBezTo>
                  <a:cubicBezTo>
                    <a:pt x="186" y="244"/>
                    <a:pt x="186" y="244"/>
                    <a:pt x="186" y="244"/>
                  </a:cubicBezTo>
                  <a:cubicBezTo>
                    <a:pt x="186" y="244"/>
                    <a:pt x="186" y="244"/>
                    <a:pt x="186" y="244"/>
                  </a:cubicBezTo>
                  <a:cubicBezTo>
                    <a:pt x="230" y="244"/>
                    <a:pt x="230" y="244"/>
                    <a:pt x="230" y="244"/>
                  </a:cubicBezTo>
                  <a:cubicBezTo>
                    <a:pt x="230" y="288"/>
                    <a:pt x="230" y="288"/>
                    <a:pt x="230" y="288"/>
                  </a:cubicBezTo>
                  <a:cubicBezTo>
                    <a:pt x="230" y="288"/>
                    <a:pt x="230" y="288"/>
                    <a:pt x="230" y="288"/>
                  </a:cubicBezTo>
                  <a:cubicBezTo>
                    <a:pt x="288" y="288"/>
                    <a:pt x="288" y="288"/>
                    <a:pt x="288" y="288"/>
                  </a:cubicBezTo>
                  <a:cubicBezTo>
                    <a:pt x="288" y="288"/>
                    <a:pt x="288" y="288"/>
                    <a:pt x="288" y="288"/>
                  </a:cubicBezTo>
                  <a:cubicBezTo>
                    <a:pt x="288" y="288"/>
                    <a:pt x="288" y="288"/>
                    <a:pt x="288" y="288"/>
                  </a:cubicBezTo>
                  <a:cubicBezTo>
                    <a:pt x="288" y="230"/>
                    <a:pt x="288" y="230"/>
                    <a:pt x="288" y="230"/>
                  </a:cubicBezTo>
                  <a:lnTo>
                    <a:pt x="179" y="120"/>
                  </a:lnTo>
                  <a:close/>
                  <a:moveTo>
                    <a:pt x="73" y="103"/>
                  </a:moveTo>
                  <a:cubicBezTo>
                    <a:pt x="56" y="103"/>
                    <a:pt x="42" y="89"/>
                    <a:pt x="42" y="72"/>
                  </a:cubicBezTo>
                  <a:cubicBezTo>
                    <a:pt x="42" y="55"/>
                    <a:pt x="56" y="41"/>
                    <a:pt x="73" y="41"/>
                  </a:cubicBezTo>
                  <a:cubicBezTo>
                    <a:pt x="90" y="41"/>
                    <a:pt x="104" y="55"/>
                    <a:pt x="104" y="72"/>
                  </a:cubicBezTo>
                  <a:cubicBezTo>
                    <a:pt x="104" y="89"/>
                    <a:pt x="90" y="103"/>
                    <a:pt x="7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出自【趣你的PPT】(微信:qunideppt)：最优质的PPT资源库"/>
            <p:cNvSpPr/>
            <p:nvPr/>
          </p:nvSpPr>
          <p:spPr>
            <a:xfrm>
              <a:off x="2986535" y="3369886"/>
              <a:ext cx="754185" cy="754185"/>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grpSp>
      <p:cxnSp>
        <p:nvCxnSpPr>
          <p:cNvPr id="27" name="出自【趣你的PPT】(微信:qunideppt)：最优质的PPT资源库"/>
          <p:cNvCxnSpPr/>
          <p:nvPr/>
        </p:nvCxnSpPr>
        <p:spPr>
          <a:xfrm>
            <a:off x="7379870" y="4042764"/>
            <a:ext cx="295837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7380014" y="3208098"/>
            <a:ext cx="592115" cy="592115"/>
            <a:chOff x="8650340" y="961055"/>
            <a:chExt cx="417442" cy="417442"/>
          </a:xfrm>
        </p:grpSpPr>
        <p:sp>
          <p:nvSpPr>
            <p:cNvPr id="29" name="椭圆 28"/>
            <p:cNvSpPr/>
            <p:nvPr/>
          </p:nvSpPr>
          <p:spPr>
            <a:xfrm>
              <a:off x="8650340" y="961055"/>
              <a:ext cx="417442" cy="4174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0" name="出自【趣你的PPT】(微信:qunideppt)：最优质的PPT资源库"/>
            <p:cNvSpPr>
              <a:spLocks/>
            </p:cNvSpPr>
            <p:nvPr/>
          </p:nvSpPr>
          <p:spPr bwMode="auto">
            <a:xfrm>
              <a:off x="8743648" y="1059063"/>
              <a:ext cx="239636" cy="209681"/>
            </a:xfrm>
            <a:custGeom>
              <a:avLst/>
              <a:gdLst>
                <a:gd name="T0" fmla="*/ 103 w 128"/>
                <a:gd name="T1" fmla="*/ 61 h 112"/>
                <a:gd name="T2" fmla="*/ 128 w 128"/>
                <a:gd name="T3" fmla="*/ 61 h 112"/>
                <a:gd name="T4" fmla="*/ 103 w 128"/>
                <a:gd name="T5" fmla="*/ 37 h 112"/>
                <a:gd name="T6" fmla="*/ 103 w 128"/>
                <a:gd name="T7" fmla="*/ 0 h 112"/>
                <a:gd name="T8" fmla="*/ 84 w 128"/>
                <a:gd name="T9" fmla="*/ 0 h 112"/>
                <a:gd name="T10" fmla="*/ 84 w 128"/>
                <a:gd name="T11" fmla="*/ 19 h 112"/>
                <a:gd name="T12" fmla="*/ 64 w 128"/>
                <a:gd name="T13" fmla="*/ 0 h 112"/>
                <a:gd name="T14" fmla="*/ 0 w 128"/>
                <a:gd name="T15" fmla="*/ 61 h 112"/>
                <a:gd name="T16" fmla="*/ 23 w 128"/>
                <a:gd name="T17" fmla="*/ 61 h 112"/>
                <a:gd name="T18" fmla="*/ 23 w 128"/>
                <a:gd name="T19" fmla="*/ 112 h 112"/>
                <a:gd name="T20" fmla="*/ 52 w 128"/>
                <a:gd name="T21" fmla="*/ 112 h 112"/>
                <a:gd name="T22" fmla="*/ 52 w 128"/>
                <a:gd name="T23" fmla="*/ 76 h 112"/>
                <a:gd name="T24" fmla="*/ 76 w 128"/>
                <a:gd name="T25" fmla="*/ 76 h 112"/>
                <a:gd name="T26" fmla="*/ 76 w 128"/>
                <a:gd name="T27" fmla="*/ 112 h 112"/>
                <a:gd name="T28" fmla="*/ 103 w 128"/>
                <a:gd name="T29" fmla="*/ 112 h 112"/>
                <a:gd name="T30" fmla="*/ 103 w 128"/>
                <a:gd name="T31" fmla="*/ 6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112">
                  <a:moveTo>
                    <a:pt x="103" y="61"/>
                  </a:moveTo>
                  <a:lnTo>
                    <a:pt x="128" y="61"/>
                  </a:lnTo>
                  <a:lnTo>
                    <a:pt x="103" y="37"/>
                  </a:lnTo>
                  <a:lnTo>
                    <a:pt x="103" y="0"/>
                  </a:lnTo>
                  <a:lnTo>
                    <a:pt x="84" y="0"/>
                  </a:lnTo>
                  <a:lnTo>
                    <a:pt x="84" y="19"/>
                  </a:lnTo>
                  <a:lnTo>
                    <a:pt x="64" y="0"/>
                  </a:lnTo>
                  <a:lnTo>
                    <a:pt x="0" y="61"/>
                  </a:lnTo>
                  <a:lnTo>
                    <a:pt x="23" y="61"/>
                  </a:lnTo>
                  <a:lnTo>
                    <a:pt x="23" y="112"/>
                  </a:lnTo>
                  <a:lnTo>
                    <a:pt x="52" y="112"/>
                  </a:lnTo>
                  <a:lnTo>
                    <a:pt x="52" y="76"/>
                  </a:lnTo>
                  <a:lnTo>
                    <a:pt x="76" y="76"/>
                  </a:lnTo>
                  <a:lnTo>
                    <a:pt x="76" y="112"/>
                  </a:lnTo>
                  <a:lnTo>
                    <a:pt x="103" y="112"/>
                  </a:lnTo>
                  <a:lnTo>
                    <a:pt x="103" y="6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9671778" y="3208098"/>
            <a:ext cx="592115" cy="592115"/>
            <a:chOff x="8650340" y="2244549"/>
            <a:chExt cx="417442" cy="417442"/>
          </a:xfrm>
        </p:grpSpPr>
        <p:sp>
          <p:nvSpPr>
            <p:cNvPr id="32" name="椭圆 31"/>
            <p:cNvSpPr/>
            <p:nvPr/>
          </p:nvSpPr>
          <p:spPr>
            <a:xfrm>
              <a:off x="8650340" y="2244549"/>
              <a:ext cx="417442" cy="4174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出自【趣你的PPT】(微信:qunideppt)：最优质的PPT资源库"/>
            <p:cNvSpPr>
              <a:spLocks/>
            </p:cNvSpPr>
            <p:nvPr/>
          </p:nvSpPr>
          <p:spPr bwMode="auto">
            <a:xfrm>
              <a:off x="8750167" y="2350785"/>
              <a:ext cx="213406" cy="213408"/>
            </a:xfrm>
            <a:custGeom>
              <a:avLst/>
              <a:gdLst>
                <a:gd name="T0" fmla="*/ 293 w 297"/>
                <a:gd name="T1" fmla="*/ 232 h 297"/>
                <a:gd name="T2" fmla="*/ 230 w 297"/>
                <a:gd name="T3" fmla="*/ 195 h 297"/>
                <a:gd name="T4" fmla="*/ 220 w 297"/>
                <a:gd name="T5" fmla="*/ 196 h 297"/>
                <a:gd name="T6" fmla="*/ 201 w 297"/>
                <a:gd name="T7" fmla="*/ 215 h 297"/>
                <a:gd name="T8" fmla="*/ 190 w 297"/>
                <a:gd name="T9" fmla="*/ 220 h 297"/>
                <a:gd name="T10" fmla="*/ 122 w 297"/>
                <a:gd name="T11" fmla="*/ 176 h 297"/>
                <a:gd name="T12" fmla="*/ 78 w 297"/>
                <a:gd name="T13" fmla="*/ 108 h 297"/>
                <a:gd name="T14" fmla="*/ 82 w 297"/>
                <a:gd name="T15" fmla="*/ 96 h 297"/>
                <a:gd name="T16" fmla="*/ 98 w 297"/>
                <a:gd name="T17" fmla="*/ 80 h 297"/>
                <a:gd name="T18" fmla="*/ 100 w 297"/>
                <a:gd name="T19" fmla="*/ 70 h 297"/>
                <a:gd name="T20" fmla="*/ 65 w 297"/>
                <a:gd name="T21" fmla="*/ 4 h 297"/>
                <a:gd name="T22" fmla="*/ 58 w 297"/>
                <a:gd name="T23" fmla="*/ 3 h 297"/>
                <a:gd name="T24" fmla="*/ 14 w 297"/>
                <a:gd name="T25" fmla="*/ 46 h 297"/>
                <a:gd name="T26" fmla="*/ 9 w 297"/>
                <a:gd name="T27" fmla="*/ 57 h 297"/>
                <a:gd name="T28" fmla="*/ 89 w 297"/>
                <a:gd name="T29" fmla="*/ 209 h 297"/>
                <a:gd name="T30" fmla="*/ 240 w 297"/>
                <a:gd name="T31" fmla="*/ 288 h 297"/>
                <a:gd name="T32" fmla="*/ 252 w 297"/>
                <a:gd name="T33" fmla="*/ 283 h 297"/>
                <a:gd name="T34" fmla="*/ 295 w 297"/>
                <a:gd name="T35" fmla="*/ 240 h 297"/>
                <a:gd name="T36" fmla="*/ 293 w 297"/>
                <a:gd name="T37" fmla="*/ 23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7" h="297">
                  <a:moveTo>
                    <a:pt x="293" y="232"/>
                  </a:moveTo>
                  <a:cubicBezTo>
                    <a:pt x="230" y="195"/>
                    <a:pt x="230" y="195"/>
                    <a:pt x="230" y="195"/>
                  </a:cubicBezTo>
                  <a:cubicBezTo>
                    <a:pt x="227" y="193"/>
                    <a:pt x="222" y="194"/>
                    <a:pt x="220" y="196"/>
                  </a:cubicBezTo>
                  <a:cubicBezTo>
                    <a:pt x="201" y="215"/>
                    <a:pt x="201" y="215"/>
                    <a:pt x="201" y="215"/>
                  </a:cubicBezTo>
                  <a:cubicBezTo>
                    <a:pt x="198" y="217"/>
                    <a:pt x="193" y="220"/>
                    <a:pt x="190" y="220"/>
                  </a:cubicBezTo>
                  <a:cubicBezTo>
                    <a:pt x="190" y="220"/>
                    <a:pt x="166" y="220"/>
                    <a:pt x="122" y="176"/>
                  </a:cubicBezTo>
                  <a:cubicBezTo>
                    <a:pt x="77" y="132"/>
                    <a:pt x="78" y="108"/>
                    <a:pt x="78" y="108"/>
                  </a:cubicBezTo>
                  <a:cubicBezTo>
                    <a:pt x="78" y="104"/>
                    <a:pt x="80" y="99"/>
                    <a:pt x="82" y="96"/>
                  </a:cubicBezTo>
                  <a:cubicBezTo>
                    <a:pt x="98" y="80"/>
                    <a:pt x="98" y="80"/>
                    <a:pt x="98" y="80"/>
                  </a:cubicBezTo>
                  <a:cubicBezTo>
                    <a:pt x="101" y="78"/>
                    <a:pt x="102" y="73"/>
                    <a:pt x="100" y="70"/>
                  </a:cubicBezTo>
                  <a:cubicBezTo>
                    <a:pt x="65" y="4"/>
                    <a:pt x="65" y="4"/>
                    <a:pt x="65" y="4"/>
                  </a:cubicBezTo>
                  <a:cubicBezTo>
                    <a:pt x="64" y="1"/>
                    <a:pt x="60" y="0"/>
                    <a:pt x="58" y="3"/>
                  </a:cubicBezTo>
                  <a:cubicBezTo>
                    <a:pt x="14" y="46"/>
                    <a:pt x="14" y="46"/>
                    <a:pt x="14" y="46"/>
                  </a:cubicBezTo>
                  <a:cubicBezTo>
                    <a:pt x="12" y="48"/>
                    <a:pt x="9" y="53"/>
                    <a:pt x="9" y="57"/>
                  </a:cubicBezTo>
                  <a:cubicBezTo>
                    <a:pt x="9" y="57"/>
                    <a:pt x="0" y="120"/>
                    <a:pt x="89" y="209"/>
                  </a:cubicBezTo>
                  <a:cubicBezTo>
                    <a:pt x="177" y="297"/>
                    <a:pt x="240" y="288"/>
                    <a:pt x="240" y="288"/>
                  </a:cubicBezTo>
                  <a:cubicBezTo>
                    <a:pt x="244" y="288"/>
                    <a:pt x="249" y="285"/>
                    <a:pt x="252" y="283"/>
                  </a:cubicBezTo>
                  <a:cubicBezTo>
                    <a:pt x="295" y="240"/>
                    <a:pt x="295" y="240"/>
                    <a:pt x="295" y="240"/>
                  </a:cubicBezTo>
                  <a:cubicBezTo>
                    <a:pt x="297" y="237"/>
                    <a:pt x="297" y="233"/>
                    <a:pt x="293"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525896" y="3208098"/>
            <a:ext cx="592115" cy="592115"/>
            <a:chOff x="8650340" y="1602802"/>
            <a:chExt cx="417442" cy="417442"/>
          </a:xfrm>
        </p:grpSpPr>
        <p:sp>
          <p:nvSpPr>
            <p:cNvPr id="35" name="椭圆 34"/>
            <p:cNvSpPr/>
            <p:nvPr/>
          </p:nvSpPr>
          <p:spPr>
            <a:xfrm>
              <a:off x="8650340" y="1602802"/>
              <a:ext cx="417442" cy="41744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36" name="组合 35"/>
            <p:cNvGrpSpPr/>
            <p:nvPr/>
          </p:nvGrpSpPr>
          <p:grpSpPr>
            <a:xfrm>
              <a:off x="8745589" y="1723367"/>
              <a:ext cx="228169" cy="185649"/>
              <a:chOff x="6926415" y="3270489"/>
              <a:chExt cx="280608" cy="228316"/>
            </a:xfrm>
            <a:solidFill>
              <a:schemeClr val="bg1"/>
            </a:solidFill>
          </p:grpSpPr>
          <p:sp>
            <p:nvSpPr>
              <p:cNvPr id="37" name="Freeform 6"/>
              <p:cNvSpPr>
                <a:spLocks noEditPoints="1"/>
              </p:cNvSpPr>
              <p:nvPr/>
            </p:nvSpPr>
            <p:spPr bwMode="auto">
              <a:xfrm>
                <a:off x="6926415" y="3270489"/>
                <a:ext cx="199593" cy="181180"/>
              </a:xfrm>
              <a:custGeom>
                <a:avLst/>
                <a:gdLst>
                  <a:gd name="T0" fmla="*/ 2437 w 2437"/>
                  <a:gd name="T1" fmla="*/ 851 h 2214"/>
                  <a:gd name="T2" fmla="*/ 2363 w 2437"/>
                  <a:gd name="T3" fmla="*/ 641 h 2214"/>
                  <a:gd name="T4" fmla="*/ 2239 w 2437"/>
                  <a:gd name="T5" fmla="*/ 452 h 2214"/>
                  <a:gd name="T6" fmla="*/ 2074 w 2437"/>
                  <a:gd name="T7" fmla="*/ 290 h 2214"/>
                  <a:gd name="T8" fmla="*/ 1871 w 2437"/>
                  <a:gd name="T9" fmla="*/ 158 h 2214"/>
                  <a:gd name="T10" fmla="*/ 1641 w 2437"/>
                  <a:gd name="T11" fmla="*/ 64 h 2214"/>
                  <a:gd name="T12" fmla="*/ 1390 w 2437"/>
                  <a:gd name="T13" fmla="*/ 11 h 2214"/>
                  <a:gd name="T14" fmla="*/ 1123 w 2437"/>
                  <a:gd name="T15" fmla="*/ 2 h 2214"/>
                  <a:gd name="T16" fmla="*/ 864 w 2437"/>
                  <a:gd name="T17" fmla="*/ 43 h 2214"/>
                  <a:gd name="T18" fmla="*/ 627 w 2437"/>
                  <a:gd name="T19" fmla="*/ 127 h 2214"/>
                  <a:gd name="T20" fmla="*/ 419 w 2437"/>
                  <a:gd name="T21" fmla="*/ 250 h 2214"/>
                  <a:gd name="T22" fmla="*/ 245 w 2437"/>
                  <a:gd name="T23" fmla="*/ 407 h 2214"/>
                  <a:gd name="T24" fmla="*/ 114 w 2437"/>
                  <a:gd name="T25" fmla="*/ 593 h 2214"/>
                  <a:gd name="T26" fmla="*/ 29 w 2437"/>
                  <a:gd name="T27" fmla="*/ 803 h 2214"/>
                  <a:gd name="T28" fmla="*/ 0 w 2437"/>
                  <a:gd name="T29" fmla="*/ 1031 h 2214"/>
                  <a:gd name="T30" fmla="*/ 24 w 2437"/>
                  <a:gd name="T31" fmla="*/ 1236 h 2214"/>
                  <a:gd name="T32" fmla="*/ 96 w 2437"/>
                  <a:gd name="T33" fmla="*/ 1426 h 2214"/>
                  <a:gd name="T34" fmla="*/ 210 w 2437"/>
                  <a:gd name="T35" fmla="*/ 1599 h 2214"/>
                  <a:gd name="T36" fmla="*/ 363 w 2437"/>
                  <a:gd name="T37" fmla="*/ 1755 h 2214"/>
                  <a:gd name="T38" fmla="*/ 364 w 2437"/>
                  <a:gd name="T39" fmla="*/ 2214 h 2214"/>
                  <a:gd name="T40" fmla="*/ 913 w 2437"/>
                  <a:gd name="T41" fmla="*/ 2027 h 2214"/>
                  <a:gd name="T42" fmla="*/ 1089 w 2437"/>
                  <a:gd name="T43" fmla="*/ 2056 h 2214"/>
                  <a:gd name="T44" fmla="*/ 1270 w 2437"/>
                  <a:gd name="T45" fmla="*/ 2061 h 2214"/>
                  <a:gd name="T46" fmla="*/ 1298 w 2437"/>
                  <a:gd name="T47" fmla="*/ 1933 h 2214"/>
                  <a:gd name="T48" fmla="*/ 1292 w 2437"/>
                  <a:gd name="T49" fmla="*/ 1725 h 2214"/>
                  <a:gd name="T50" fmla="*/ 1341 w 2437"/>
                  <a:gd name="T51" fmla="*/ 1501 h 2214"/>
                  <a:gd name="T52" fmla="*/ 1442 w 2437"/>
                  <a:gd name="T53" fmla="*/ 1299 h 2214"/>
                  <a:gd name="T54" fmla="*/ 1589 w 2437"/>
                  <a:gd name="T55" fmla="*/ 1125 h 2214"/>
                  <a:gd name="T56" fmla="*/ 1775 w 2437"/>
                  <a:gd name="T57" fmla="*/ 987 h 2214"/>
                  <a:gd name="T58" fmla="*/ 1992 w 2437"/>
                  <a:gd name="T59" fmla="*/ 893 h 2214"/>
                  <a:gd name="T60" fmla="*/ 2235 w 2437"/>
                  <a:gd name="T61" fmla="*/ 847 h 2214"/>
                  <a:gd name="T62" fmla="*/ 1697 w 2437"/>
                  <a:gd name="T63" fmla="*/ 518 h 2214"/>
                  <a:gd name="T64" fmla="*/ 1769 w 2437"/>
                  <a:gd name="T65" fmla="*/ 548 h 2214"/>
                  <a:gd name="T66" fmla="*/ 1811 w 2437"/>
                  <a:gd name="T67" fmla="*/ 610 h 2214"/>
                  <a:gd name="T68" fmla="*/ 1818 w 2437"/>
                  <a:gd name="T69" fmla="*/ 696 h 2214"/>
                  <a:gd name="T70" fmla="*/ 1787 w 2437"/>
                  <a:gd name="T71" fmla="*/ 768 h 2214"/>
                  <a:gd name="T72" fmla="*/ 1725 w 2437"/>
                  <a:gd name="T73" fmla="*/ 809 h 2214"/>
                  <a:gd name="T74" fmla="*/ 1641 w 2437"/>
                  <a:gd name="T75" fmla="*/ 817 h 2214"/>
                  <a:gd name="T76" fmla="*/ 1565 w 2437"/>
                  <a:gd name="T77" fmla="*/ 791 h 2214"/>
                  <a:gd name="T78" fmla="*/ 1508 w 2437"/>
                  <a:gd name="T79" fmla="*/ 739 h 2214"/>
                  <a:gd name="T80" fmla="*/ 1486 w 2437"/>
                  <a:gd name="T81" fmla="*/ 667 h 2214"/>
                  <a:gd name="T82" fmla="*/ 1508 w 2437"/>
                  <a:gd name="T83" fmla="*/ 594 h 2214"/>
                  <a:gd name="T84" fmla="*/ 1565 w 2437"/>
                  <a:gd name="T85" fmla="*/ 543 h 2214"/>
                  <a:gd name="T86" fmla="*/ 1641 w 2437"/>
                  <a:gd name="T87" fmla="*/ 517 h 2214"/>
                  <a:gd name="T88" fmla="*/ 792 w 2437"/>
                  <a:gd name="T89" fmla="*/ 817 h 2214"/>
                  <a:gd name="T90" fmla="*/ 716 w 2437"/>
                  <a:gd name="T91" fmla="*/ 791 h 2214"/>
                  <a:gd name="T92" fmla="*/ 659 w 2437"/>
                  <a:gd name="T93" fmla="*/ 739 h 2214"/>
                  <a:gd name="T94" fmla="*/ 637 w 2437"/>
                  <a:gd name="T95" fmla="*/ 667 h 2214"/>
                  <a:gd name="T96" fmla="*/ 659 w 2437"/>
                  <a:gd name="T97" fmla="*/ 594 h 2214"/>
                  <a:gd name="T98" fmla="*/ 716 w 2437"/>
                  <a:gd name="T99" fmla="*/ 543 h 2214"/>
                  <a:gd name="T100" fmla="*/ 792 w 2437"/>
                  <a:gd name="T101" fmla="*/ 517 h 2214"/>
                  <a:gd name="T102" fmla="*/ 875 w 2437"/>
                  <a:gd name="T103" fmla="*/ 524 h 2214"/>
                  <a:gd name="T104" fmla="*/ 938 w 2437"/>
                  <a:gd name="T105" fmla="*/ 566 h 2214"/>
                  <a:gd name="T106" fmla="*/ 968 w 2437"/>
                  <a:gd name="T107" fmla="*/ 637 h 2214"/>
                  <a:gd name="T108" fmla="*/ 962 w 2437"/>
                  <a:gd name="T109" fmla="*/ 723 h 2214"/>
                  <a:gd name="T110" fmla="*/ 920 w 2437"/>
                  <a:gd name="T111" fmla="*/ 785 h 2214"/>
                  <a:gd name="T112" fmla="*/ 848 w 2437"/>
                  <a:gd name="T113" fmla="*/ 817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37" h="2214">
                    <a:moveTo>
                      <a:pt x="2320" y="844"/>
                    </a:moveTo>
                    <a:lnTo>
                      <a:pt x="2379" y="846"/>
                    </a:lnTo>
                    <a:lnTo>
                      <a:pt x="2437" y="851"/>
                    </a:lnTo>
                    <a:lnTo>
                      <a:pt x="2418" y="779"/>
                    </a:lnTo>
                    <a:lnTo>
                      <a:pt x="2393" y="708"/>
                    </a:lnTo>
                    <a:lnTo>
                      <a:pt x="2363" y="641"/>
                    </a:lnTo>
                    <a:lnTo>
                      <a:pt x="2327" y="575"/>
                    </a:lnTo>
                    <a:lnTo>
                      <a:pt x="2286" y="512"/>
                    </a:lnTo>
                    <a:lnTo>
                      <a:pt x="2239" y="452"/>
                    </a:lnTo>
                    <a:lnTo>
                      <a:pt x="2188" y="395"/>
                    </a:lnTo>
                    <a:lnTo>
                      <a:pt x="2133" y="341"/>
                    </a:lnTo>
                    <a:lnTo>
                      <a:pt x="2074" y="290"/>
                    </a:lnTo>
                    <a:lnTo>
                      <a:pt x="2010" y="242"/>
                    </a:lnTo>
                    <a:lnTo>
                      <a:pt x="1942" y="198"/>
                    </a:lnTo>
                    <a:lnTo>
                      <a:pt x="1871" y="158"/>
                    </a:lnTo>
                    <a:lnTo>
                      <a:pt x="1797" y="123"/>
                    </a:lnTo>
                    <a:lnTo>
                      <a:pt x="1721" y="91"/>
                    </a:lnTo>
                    <a:lnTo>
                      <a:pt x="1641" y="64"/>
                    </a:lnTo>
                    <a:lnTo>
                      <a:pt x="1560" y="42"/>
                    </a:lnTo>
                    <a:lnTo>
                      <a:pt x="1476" y="23"/>
                    </a:lnTo>
                    <a:lnTo>
                      <a:pt x="1390" y="11"/>
                    </a:lnTo>
                    <a:lnTo>
                      <a:pt x="1303" y="2"/>
                    </a:lnTo>
                    <a:lnTo>
                      <a:pt x="1213" y="0"/>
                    </a:lnTo>
                    <a:lnTo>
                      <a:pt x="1123" y="2"/>
                    </a:lnTo>
                    <a:lnTo>
                      <a:pt x="1035" y="11"/>
                    </a:lnTo>
                    <a:lnTo>
                      <a:pt x="948" y="24"/>
                    </a:lnTo>
                    <a:lnTo>
                      <a:pt x="864" y="43"/>
                    </a:lnTo>
                    <a:lnTo>
                      <a:pt x="783" y="66"/>
                    </a:lnTo>
                    <a:lnTo>
                      <a:pt x="704" y="94"/>
                    </a:lnTo>
                    <a:lnTo>
                      <a:pt x="627" y="127"/>
                    </a:lnTo>
                    <a:lnTo>
                      <a:pt x="555" y="164"/>
                    </a:lnTo>
                    <a:lnTo>
                      <a:pt x="485" y="205"/>
                    </a:lnTo>
                    <a:lnTo>
                      <a:pt x="419" y="250"/>
                    </a:lnTo>
                    <a:lnTo>
                      <a:pt x="357" y="299"/>
                    </a:lnTo>
                    <a:lnTo>
                      <a:pt x="299" y="351"/>
                    </a:lnTo>
                    <a:lnTo>
                      <a:pt x="245" y="407"/>
                    </a:lnTo>
                    <a:lnTo>
                      <a:pt x="196" y="466"/>
                    </a:lnTo>
                    <a:lnTo>
                      <a:pt x="152" y="528"/>
                    </a:lnTo>
                    <a:lnTo>
                      <a:pt x="114" y="593"/>
                    </a:lnTo>
                    <a:lnTo>
                      <a:pt x="79" y="660"/>
                    </a:lnTo>
                    <a:lnTo>
                      <a:pt x="51" y="730"/>
                    </a:lnTo>
                    <a:lnTo>
                      <a:pt x="29" y="803"/>
                    </a:lnTo>
                    <a:lnTo>
                      <a:pt x="14" y="877"/>
                    </a:lnTo>
                    <a:lnTo>
                      <a:pt x="3" y="953"/>
                    </a:lnTo>
                    <a:lnTo>
                      <a:pt x="0" y="1031"/>
                    </a:lnTo>
                    <a:lnTo>
                      <a:pt x="3" y="1101"/>
                    </a:lnTo>
                    <a:lnTo>
                      <a:pt x="11" y="1170"/>
                    </a:lnTo>
                    <a:lnTo>
                      <a:pt x="24" y="1236"/>
                    </a:lnTo>
                    <a:lnTo>
                      <a:pt x="43" y="1302"/>
                    </a:lnTo>
                    <a:lnTo>
                      <a:pt x="67" y="1364"/>
                    </a:lnTo>
                    <a:lnTo>
                      <a:pt x="96" y="1426"/>
                    </a:lnTo>
                    <a:lnTo>
                      <a:pt x="129" y="1485"/>
                    </a:lnTo>
                    <a:lnTo>
                      <a:pt x="167" y="1543"/>
                    </a:lnTo>
                    <a:lnTo>
                      <a:pt x="210" y="1599"/>
                    </a:lnTo>
                    <a:lnTo>
                      <a:pt x="257" y="1653"/>
                    </a:lnTo>
                    <a:lnTo>
                      <a:pt x="308" y="1705"/>
                    </a:lnTo>
                    <a:lnTo>
                      <a:pt x="363" y="1755"/>
                    </a:lnTo>
                    <a:lnTo>
                      <a:pt x="422" y="1803"/>
                    </a:lnTo>
                    <a:lnTo>
                      <a:pt x="486" y="1850"/>
                    </a:lnTo>
                    <a:lnTo>
                      <a:pt x="364" y="2214"/>
                    </a:lnTo>
                    <a:lnTo>
                      <a:pt x="788" y="2002"/>
                    </a:lnTo>
                    <a:lnTo>
                      <a:pt x="851" y="2014"/>
                    </a:lnTo>
                    <a:lnTo>
                      <a:pt x="913" y="2027"/>
                    </a:lnTo>
                    <a:lnTo>
                      <a:pt x="971" y="2038"/>
                    </a:lnTo>
                    <a:lnTo>
                      <a:pt x="1031" y="2047"/>
                    </a:lnTo>
                    <a:lnTo>
                      <a:pt x="1089" y="2056"/>
                    </a:lnTo>
                    <a:lnTo>
                      <a:pt x="1150" y="2061"/>
                    </a:lnTo>
                    <a:lnTo>
                      <a:pt x="1213" y="2062"/>
                    </a:lnTo>
                    <a:lnTo>
                      <a:pt x="1270" y="2061"/>
                    </a:lnTo>
                    <a:lnTo>
                      <a:pt x="1327" y="2058"/>
                    </a:lnTo>
                    <a:lnTo>
                      <a:pt x="1311" y="1996"/>
                    </a:lnTo>
                    <a:lnTo>
                      <a:pt x="1298" y="1933"/>
                    </a:lnTo>
                    <a:lnTo>
                      <a:pt x="1291" y="1869"/>
                    </a:lnTo>
                    <a:lnTo>
                      <a:pt x="1289" y="1804"/>
                    </a:lnTo>
                    <a:lnTo>
                      <a:pt x="1292" y="1725"/>
                    </a:lnTo>
                    <a:lnTo>
                      <a:pt x="1303" y="1647"/>
                    </a:lnTo>
                    <a:lnTo>
                      <a:pt x="1318" y="1573"/>
                    </a:lnTo>
                    <a:lnTo>
                      <a:pt x="1341" y="1501"/>
                    </a:lnTo>
                    <a:lnTo>
                      <a:pt x="1369" y="1430"/>
                    </a:lnTo>
                    <a:lnTo>
                      <a:pt x="1403" y="1362"/>
                    </a:lnTo>
                    <a:lnTo>
                      <a:pt x="1442" y="1299"/>
                    </a:lnTo>
                    <a:lnTo>
                      <a:pt x="1486" y="1237"/>
                    </a:lnTo>
                    <a:lnTo>
                      <a:pt x="1535" y="1179"/>
                    </a:lnTo>
                    <a:lnTo>
                      <a:pt x="1589" y="1125"/>
                    </a:lnTo>
                    <a:lnTo>
                      <a:pt x="1646" y="1075"/>
                    </a:lnTo>
                    <a:lnTo>
                      <a:pt x="1709" y="1029"/>
                    </a:lnTo>
                    <a:lnTo>
                      <a:pt x="1775" y="987"/>
                    </a:lnTo>
                    <a:lnTo>
                      <a:pt x="1843" y="951"/>
                    </a:lnTo>
                    <a:lnTo>
                      <a:pt x="1916" y="920"/>
                    </a:lnTo>
                    <a:lnTo>
                      <a:pt x="1992" y="893"/>
                    </a:lnTo>
                    <a:lnTo>
                      <a:pt x="2070" y="872"/>
                    </a:lnTo>
                    <a:lnTo>
                      <a:pt x="2152" y="856"/>
                    </a:lnTo>
                    <a:lnTo>
                      <a:pt x="2235" y="847"/>
                    </a:lnTo>
                    <a:lnTo>
                      <a:pt x="2320" y="844"/>
                    </a:lnTo>
                    <a:close/>
                    <a:moveTo>
                      <a:pt x="1668" y="516"/>
                    </a:moveTo>
                    <a:lnTo>
                      <a:pt x="1697" y="518"/>
                    </a:lnTo>
                    <a:lnTo>
                      <a:pt x="1725" y="524"/>
                    </a:lnTo>
                    <a:lnTo>
                      <a:pt x="1748" y="534"/>
                    </a:lnTo>
                    <a:lnTo>
                      <a:pt x="1769" y="548"/>
                    </a:lnTo>
                    <a:lnTo>
                      <a:pt x="1787" y="566"/>
                    </a:lnTo>
                    <a:lnTo>
                      <a:pt x="1801" y="586"/>
                    </a:lnTo>
                    <a:lnTo>
                      <a:pt x="1811" y="610"/>
                    </a:lnTo>
                    <a:lnTo>
                      <a:pt x="1818" y="637"/>
                    </a:lnTo>
                    <a:lnTo>
                      <a:pt x="1820" y="667"/>
                    </a:lnTo>
                    <a:lnTo>
                      <a:pt x="1818" y="696"/>
                    </a:lnTo>
                    <a:lnTo>
                      <a:pt x="1811" y="723"/>
                    </a:lnTo>
                    <a:lnTo>
                      <a:pt x="1801" y="746"/>
                    </a:lnTo>
                    <a:lnTo>
                      <a:pt x="1787" y="768"/>
                    </a:lnTo>
                    <a:lnTo>
                      <a:pt x="1769" y="785"/>
                    </a:lnTo>
                    <a:lnTo>
                      <a:pt x="1748" y="799"/>
                    </a:lnTo>
                    <a:lnTo>
                      <a:pt x="1725" y="809"/>
                    </a:lnTo>
                    <a:lnTo>
                      <a:pt x="1697" y="817"/>
                    </a:lnTo>
                    <a:lnTo>
                      <a:pt x="1668" y="819"/>
                    </a:lnTo>
                    <a:lnTo>
                      <a:pt x="1641" y="817"/>
                    </a:lnTo>
                    <a:lnTo>
                      <a:pt x="1614" y="811"/>
                    </a:lnTo>
                    <a:lnTo>
                      <a:pt x="1589" y="803"/>
                    </a:lnTo>
                    <a:lnTo>
                      <a:pt x="1565" y="791"/>
                    </a:lnTo>
                    <a:lnTo>
                      <a:pt x="1543" y="777"/>
                    </a:lnTo>
                    <a:lnTo>
                      <a:pt x="1523" y="759"/>
                    </a:lnTo>
                    <a:lnTo>
                      <a:pt x="1508" y="739"/>
                    </a:lnTo>
                    <a:lnTo>
                      <a:pt x="1496" y="718"/>
                    </a:lnTo>
                    <a:lnTo>
                      <a:pt x="1489" y="693"/>
                    </a:lnTo>
                    <a:lnTo>
                      <a:pt x="1486" y="667"/>
                    </a:lnTo>
                    <a:lnTo>
                      <a:pt x="1489" y="641"/>
                    </a:lnTo>
                    <a:lnTo>
                      <a:pt x="1496" y="616"/>
                    </a:lnTo>
                    <a:lnTo>
                      <a:pt x="1508" y="594"/>
                    </a:lnTo>
                    <a:lnTo>
                      <a:pt x="1523" y="574"/>
                    </a:lnTo>
                    <a:lnTo>
                      <a:pt x="1543" y="556"/>
                    </a:lnTo>
                    <a:lnTo>
                      <a:pt x="1565" y="543"/>
                    </a:lnTo>
                    <a:lnTo>
                      <a:pt x="1589" y="530"/>
                    </a:lnTo>
                    <a:lnTo>
                      <a:pt x="1614" y="522"/>
                    </a:lnTo>
                    <a:lnTo>
                      <a:pt x="1641" y="517"/>
                    </a:lnTo>
                    <a:lnTo>
                      <a:pt x="1668" y="516"/>
                    </a:lnTo>
                    <a:close/>
                    <a:moveTo>
                      <a:pt x="819" y="819"/>
                    </a:moveTo>
                    <a:lnTo>
                      <a:pt x="792" y="817"/>
                    </a:lnTo>
                    <a:lnTo>
                      <a:pt x="765" y="811"/>
                    </a:lnTo>
                    <a:lnTo>
                      <a:pt x="740" y="803"/>
                    </a:lnTo>
                    <a:lnTo>
                      <a:pt x="716" y="791"/>
                    </a:lnTo>
                    <a:lnTo>
                      <a:pt x="694" y="777"/>
                    </a:lnTo>
                    <a:lnTo>
                      <a:pt x="674" y="759"/>
                    </a:lnTo>
                    <a:lnTo>
                      <a:pt x="659" y="739"/>
                    </a:lnTo>
                    <a:lnTo>
                      <a:pt x="647" y="718"/>
                    </a:lnTo>
                    <a:lnTo>
                      <a:pt x="639" y="693"/>
                    </a:lnTo>
                    <a:lnTo>
                      <a:pt x="637" y="667"/>
                    </a:lnTo>
                    <a:lnTo>
                      <a:pt x="639" y="641"/>
                    </a:lnTo>
                    <a:lnTo>
                      <a:pt x="647" y="616"/>
                    </a:lnTo>
                    <a:lnTo>
                      <a:pt x="659" y="594"/>
                    </a:lnTo>
                    <a:lnTo>
                      <a:pt x="674" y="574"/>
                    </a:lnTo>
                    <a:lnTo>
                      <a:pt x="694" y="556"/>
                    </a:lnTo>
                    <a:lnTo>
                      <a:pt x="716" y="543"/>
                    </a:lnTo>
                    <a:lnTo>
                      <a:pt x="740" y="530"/>
                    </a:lnTo>
                    <a:lnTo>
                      <a:pt x="765" y="522"/>
                    </a:lnTo>
                    <a:lnTo>
                      <a:pt x="792" y="517"/>
                    </a:lnTo>
                    <a:lnTo>
                      <a:pt x="819" y="516"/>
                    </a:lnTo>
                    <a:lnTo>
                      <a:pt x="848" y="518"/>
                    </a:lnTo>
                    <a:lnTo>
                      <a:pt x="875" y="524"/>
                    </a:lnTo>
                    <a:lnTo>
                      <a:pt x="899" y="534"/>
                    </a:lnTo>
                    <a:lnTo>
                      <a:pt x="920" y="548"/>
                    </a:lnTo>
                    <a:lnTo>
                      <a:pt x="938" y="566"/>
                    </a:lnTo>
                    <a:lnTo>
                      <a:pt x="951" y="586"/>
                    </a:lnTo>
                    <a:lnTo>
                      <a:pt x="962" y="610"/>
                    </a:lnTo>
                    <a:lnTo>
                      <a:pt x="968" y="637"/>
                    </a:lnTo>
                    <a:lnTo>
                      <a:pt x="970" y="667"/>
                    </a:lnTo>
                    <a:lnTo>
                      <a:pt x="968" y="696"/>
                    </a:lnTo>
                    <a:lnTo>
                      <a:pt x="962" y="723"/>
                    </a:lnTo>
                    <a:lnTo>
                      <a:pt x="951" y="746"/>
                    </a:lnTo>
                    <a:lnTo>
                      <a:pt x="938" y="768"/>
                    </a:lnTo>
                    <a:lnTo>
                      <a:pt x="920" y="785"/>
                    </a:lnTo>
                    <a:lnTo>
                      <a:pt x="899" y="799"/>
                    </a:lnTo>
                    <a:lnTo>
                      <a:pt x="875" y="809"/>
                    </a:lnTo>
                    <a:lnTo>
                      <a:pt x="848" y="817"/>
                    </a:lnTo>
                    <a:lnTo>
                      <a:pt x="819" y="8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sp>
            <p:nvSpPr>
              <p:cNvPr id="38" name="Freeform 7"/>
              <p:cNvSpPr>
                <a:spLocks noEditPoints="1"/>
              </p:cNvSpPr>
              <p:nvPr/>
            </p:nvSpPr>
            <p:spPr bwMode="auto">
              <a:xfrm>
                <a:off x="7038118" y="3344876"/>
                <a:ext cx="168905" cy="153929"/>
              </a:xfrm>
              <a:custGeom>
                <a:avLst/>
                <a:gdLst>
                  <a:gd name="T0" fmla="*/ 2049 w 2063"/>
                  <a:gd name="T1" fmla="*/ 744 h 1881"/>
                  <a:gd name="T2" fmla="*/ 1986 w 2063"/>
                  <a:gd name="T3" fmla="*/ 553 h 1881"/>
                  <a:gd name="T4" fmla="*/ 1874 w 2063"/>
                  <a:gd name="T5" fmla="*/ 382 h 1881"/>
                  <a:gd name="T6" fmla="*/ 1724 w 2063"/>
                  <a:gd name="T7" fmla="*/ 236 h 1881"/>
                  <a:gd name="T8" fmla="*/ 1542 w 2063"/>
                  <a:gd name="T9" fmla="*/ 120 h 1881"/>
                  <a:gd name="T10" fmla="*/ 1335 w 2063"/>
                  <a:gd name="T11" fmla="*/ 41 h 1881"/>
                  <a:gd name="T12" fmla="*/ 1110 w 2063"/>
                  <a:gd name="T13" fmla="*/ 2 h 1881"/>
                  <a:gd name="T14" fmla="*/ 863 w 2063"/>
                  <a:gd name="T15" fmla="*/ 12 h 1881"/>
                  <a:gd name="T16" fmla="*/ 627 w 2063"/>
                  <a:gd name="T17" fmla="*/ 69 h 1881"/>
                  <a:gd name="T18" fmla="*/ 420 w 2063"/>
                  <a:gd name="T19" fmla="*/ 170 h 1881"/>
                  <a:gd name="T20" fmla="*/ 246 w 2063"/>
                  <a:gd name="T21" fmla="*/ 307 h 1881"/>
                  <a:gd name="T22" fmla="*/ 115 w 2063"/>
                  <a:gd name="T23" fmla="*/ 476 h 1881"/>
                  <a:gd name="T24" fmla="*/ 30 w 2063"/>
                  <a:gd name="T25" fmla="*/ 669 h 1881"/>
                  <a:gd name="T26" fmla="*/ 0 w 2063"/>
                  <a:gd name="T27" fmla="*/ 880 h 1881"/>
                  <a:gd name="T28" fmla="*/ 30 w 2063"/>
                  <a:gd name="T29" fmla="*/ 1091 h 1881"/>
                  <a:gd name="T30" fmla="*/ 115 w 2063"/>
                  <a:gd name="T31" fmla="*/ 1284 h 1881"/>
                  <a:gd name="T32" fmla="*/ 246 w 2063"/>
                  <a:gd name="T33" fmla="*/ 1453 h 1881"/>
                  <a:gd name="T34" fmla="*/ 420 w 2063"/>
                  <a:gd name="T35" fmla="*/ 1590 h 1881"/>
                  <a:gd name="T36" fmla="*/ 627 w 2063"/>
                  <a:gd name="T37" fmla="*/ 1690 h 1881"/>
                  <a:gd name="T38" fmla="*/ 863 w 2063"/>
                  <a:gd name="T39" fmla="*/ 1749 h 1881"/>
                  <a:gd name="T40" fmla="*/ 1104 w 2063"/>
                  <a:gd name="T41" fmla="*/ 1756 h 1881"/>
                  <a:gd name="T42" fmla="*/ 1323 w 2063"/>
                  <a:gd name="T43" fmla="*/ 1717 h 1881"/>
                  <a:gd name="T44" fmla="*/ 1638 w 2063"/>
                  <a:gd name="T45" fmla="*/ 1578 h 1881"/>
                  <a:gd name="T46" fmla="*/ 1795 w 2063"/>
                  <a:gd name="T47" fmla="*/ 1442 h 1881"/>
                  <a:gd name="T48" fmla="*/ 1923 w 2063"/>
                  <a:gd name="T49" fmla="*/ 1290 h 1881"/>
                  <a:gd name="T50" fmla="*/ 2015 w 2063"/>
                  <a:gd name="T51" fmla="*/ 1123 h 1881"/>
                  <a:gd name="T52" fmla="*/ 2060 w 2063"/>
                  <a:gd name="T53" fmla="*/ 943 h 1881"/>
                  <a:gd name="T54" fmla="*/ 672 w 2063"/>
                  <a:gd name="T55" fmla="*/ 725 h 1881"/>
                  <a:gd name="T56" fmla="*/ 605 w 2063"/>
                  <a:gd name="T57" fmla="*/ 680 h 1881"/>
                  <a:gd name="T58" fmla="*/ 576 w 2063"/>
                  <a:gd name="T59" fmla="*/ 607 h 1881"/>
                  <a:gd name="T60" fmla="*/ 605 w 2063"/>
                  <a:gd name="T61" fmla="*/ 533 h 1881"/>
                  <a:gd name="T62" fmla="*/ 672 w 2063"/>
                  <a:gd name="T63" fmla="*/ 490 h 1881"/>
                  <a:gd name="T64" fmla="*/ 754 w 2063"/>
                  <a:gd name="T65" fmla="*/ 494 h 1881"/>
                  <a:gd name="T66" fmla="*/ 817 w 2063"/>
                  <a:gd name="T67" fmla="*/ 531 h 1881"/>
                  <a:gd name="T68" fmla="*/ 847 w 2063"/>
                  <a:gd name="T69" fmla="*/ 586 h 1881"/>
                  <a:gd name="T70" fmla="*/ 841 w 2063"/>
                  <a:gd name="T71" fmla="*/ 647 h 1881"/>
                  <a:gd name="T72" fmla="*/ 799 w 2063"/>
                  <a:gd name="T73" fmla="*/ 698 h 1881"/>
                  <a:gd name="T74" fmla="*/ 727 w 2063"/>
                  <a:gd name="T75" fmla="*/ 726 h 1881"/>
                  <a:gd name="T76" fmla="*/ 1340 w 2063"/>
                  <a:gd name="T77" fmla="*/ 725 h 1881"/>
                  <a:gd name="T78" fmla="*/ 1273 w 2063"/>
                  <a:gd name="T79" fmla="*/ 680 h 1881"/>
                  <a:gd name="T80" fmla="*/ 1244 w 2063"/>
                  <a:gd name="T81" fmla="*/ 607 h 1881"/>
                  <a:gd name="T82" fmla="*/ 1273 w 2063"/>
                  <a:gd name="T83" fmla="*/ 533 h 1881"/>
                  <a:gd name="T84" fmla="*/ 1340 w 2063"/>
                  <a:gd name="T85" fmla="*/ 490 h 1881"/>
                  <a:gd name="T86" fmla="*/ 1421 w 2063"/>
                  <a:gd name="T87" fmla="*/ 494 h 1881"/>
                  <a:gd name="T88" fmla="*/ 1484 w 2063"/>
                  <a:gd name="T89" fmla="*/ 531 h 1881"/>
                  <a:gd name="T90" fmla="*/ 1515 w 2063"/>
                  <a:gd name="T91" fmla="*/ 586 h 1881"/>
                  <a:gd name="T92" fmla="*/ 1508 w 2063"/>
                  <a:gd name="T93" fmla="*/ 647 h 1881"/>
                  <a:gd name="T94" fmla="*/ 1466 w 2063"/>
                  <a:gd name="T95" fmla="*/ 698 h 1881"/>
                  <a:gd name="T96" fmla="*/ 1394 w 2063"/>
                  <a:gd name="T97" fmla="*/ 726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63" h="1881">
                    <a:moveTo>
                      <a:pt x="2063" y="880"/>
                    </a:moveTo>
                    <a:lnTo>
                      <a:pt x="2060" y="811"/>
                    </a:lnTo>
                    <a:lnTo>
                      <a:pt x="2049" y="744"/>
                    </a:lnTo>
                    <a:lnTo>
                      <a:pt x="2034" y="678"/>
                    </a:lnTo>
                    <a:lnTo>
                      <a:pt x="2013" y="615"/>
                    </a:lnTo>
                    <a:lnTo>
                      <a:pt x="1986" y="553"/>
                    </a:lnTo>
                    <a:lnTo>
                      <a:pt x="1953" y="494"/>
                    </a:lnTo>
                    <a:lnTo>
                      <a:pt x="1917" y="437"/>
                    </a:lnTo>
                    <a:lnTo>
                      <a:pt x="1874" y="382"/>
                    </a:lnTo>
                    <a:lnTo>
                      <a:pt x="1828" y="330"/>
                    </a:lnTo>
                    <a:lnTo>
                      <a:pt x="1778" y="281"/>
                    </a:lnTo>
                    <a:lnTo>
                      <a:pt x="1724" y="236"/>
                    </a:lnTo>
                    <a:lnTo>
                      <a:pt x="1667" y="194"/>
                    </a:lnTo>
                    <a:lnTo>
                      <a:pt x="1606" y="155"/>
                    </a:lnTo>
                    <a:lnTo>
                      <a:pt x="1542" y="120"/>
                    </a:lnTo>
                    <a:lnTo>
                      <a:pt x="1475" y="90"/>
                    </a:lnTo>
                    <a:lnTo>
                      <a:pt x="1405" y="63"/>
                    </a:lnTo>
                    <a:lnTo>
                      <a:pt x="1335" y="41"/>
                    </a:lnTo>
                    <a:lnTo>
                      <a:pt x="1261" y="23"/>
                    </a:lnTo>
                    <a:lnTo>
                      <a:pt x="1186" y="11"/>
                    </a:lnTo>
                    <a:lnTo>
                      <a:pt x="1110" y="2"/>
                    </a:lnTo>
                    <a:lnTo>
                      <a:pt x="1033" y="0"/>
                    </a:lnTo>
                    <a:lnTo>
                      <a:pt x="946" y="3"/>
                    </a:lnTo>
                    <a:lnTo>
                      <a:pt x="863" y="12"/>
                    </a:lnTo>
                    <a:lnTo>
                      <a:pt x="781" y="25"/>
                    </a:lnTo>
                    <a:lnTo>
                      <a:pt x="703" y="45"/>
                    </a:lnTo>
                    <a:lnTo>
                      <a:pt x="627" y="69"/>
                    </a:lnTo>
                    <a:lnTo>
                      <a:pt x="554" y="98"/>
                    </a:lnTo>
                    <a:lnTo>
                      <a:pt x="486" y="132"/>
                    </a:lnTo>
                    <a:lnTo>
                      <a:pt x="420" y="170"/>
                    </a:lnTo>
                    <a:lnTo>
                      <a:pt x="357" y="213"/>
                    </a:lnTo>
                    <a:lnTo>
                      <a:pt x="300" y="258"/>
                    </a:lnTo>
                    <a:lnTo>
                      <a:pt x="246" y="307"/>
                    </a:lnTo>
                    <a:lnTo>
                      <a:pt x="197" y="361"/>
                    </a:lnTo>
                    <a:lnTo>
                      <a:pt x="153" y="417"/>
                    </a:lnTo>
                    <a:lnTo>
                      <a:pt x="115" y="476"/>
                    </a:lnTo>
                    <a:lnTo>
                      <a:pt x="80" y="538"/>
                    </a:lnTo>
                    <a:lnTo>
                      <a:pt x="52" y="602"/>
                    </a:lnTo>
                    <a:lnTo>
                      <a:pt x="30" y="669"/>
                    </a:lnTo>
                    <a:lnTo>
                      <a:pt x="14" y="737"/>
                    </a:lnTo>
                    <a:lnTo>
                      <a:pt x="4" y="808"/>
                    </a:lnTo>
                    <a:lnTo>
                      <a:pt x="0" y="880"/>
                    </a:lnTo>
                    <a:lnTo>
                      <a:pt x="4" y="952"/>
                    </a:lnTo>
                    <a:lnTo>
                      <a:pt x="14" y="1023"/>
                    </a:lnTo>
                    <a:lnTo>
                      <a:pt x="30" y="1091"/>
                    </a:lnTo>
                    <a:lnTo>
                      <a:pt x="52" y="1158"/>
                    </a:lnTo>
                    <a:lnTo>
                      <a:pt x="80" y="1223"/>
                    </a:lnTo>
                    <a:lnTo>
                      <a:pt x="115" y="1284"/>
                    </a:lnTo>
                    <a:lnTo>
                      <a:pt x="153" y="1343"/>
                    </a:lnTo>
                    <a:lnTo>
                      <a:pt x="197" y="1400"/>
                    </a:lnTo>
                    <a:lnTo>
                      <a:pt x="246" y="1453"/>
                    </a:lnTo>
                    <a:lnTo>
                      <a:pt x="300" y="1502"/>
                    </a:lnTo>
                    <a:lnTo>
                      <a:pt x="357" y="1548"/>
                    </a:lnTo>
                    <a:lnTo>
                      <a:pt x="420" y="1590"/>
                    </a:lnTo>
                    <a:lnTo>
                      <a:pt x="486" y="1628"/>
                    </a:lnTo>
                    <a:lnTo>
                      <a:pt x="554" y="1661"/>
                    </a:lnTo>
                    <a:lnTo>
                      <a:pt x="627" y="1690"/>
                    </a:lnTo>
                    <a:lnTo>
                      <a:pt x="703" y="1715"/>
                    </a:lnTo>
                    <a:lnTo>
                      <a:pt x="781" y="1734"/>
                    </a:lnTo>
                    <a:lnTo>
                      <a:pt x="863" y="1749"/>
                    </a:lnTo>
                    <a:lnTo>
                      <a:pt x="946" y="1757"/>
                    </a:lnTo>
                    <a:lnTo>
                      <a:pt x="1033" y="1760"/>
                    </a:lnTo>
                    <a:lnTo>
                      <a:pt x="1104" y="1756"/>
                    </a:lnTo>
                    <a:lnTo>
                      <a:pt x="1177" y="1748"/>
                    </a:lnTo>
                    <a:lnTo>
                      <a:pt x="1250" y="1733"/>
                    </a:lnTo>
                    <a:lnTo>
                      <a:pt x="1323" y="1717"/>
                    </a:lnTo>
                    <a:lnTo>
                      <a:pt x="1396" y="1699"/>
                    </a:lnTo>
                    <a:lnTo>
                      <a:pt x="1728" y="1881"/>
                    </a:lnTo>
                    <a:lnTo>
                      <a:pt x="1638" y="1578"/>
                    </a:lnTo>
                    <a:lnTo>
                      <a:pt x="1693" y="1535"/>
                    </a:lnTo>
                    <a:lnTo>
                      <a:pt x="1745" y="1489"/>
                    </a:lnTo>
                    <a:lnTo>
                      <a:pt x="1795" y="1442"/>
                    </a:lnTo>
                    <a:lnTo>
                      <a:pt x="1841" y="1393"/>
                    </a:lnTo>
                    <a:lnTo>
                      <a:pt x="1885" y="1342"/>
                    </a:lnTo>
                    <a:lnTo>
                      <a:pt x="1923" y="1290"/>
                    </a:lnTo>
                    <a:lnTo>
                      <a:pt x="1959" y="1236"/>
                    </a:lnTo>
                    <a:lnTo>
                      <a:pt x="1989" y="1180"/>
                    </a:lnTo>
                    <a:lnTo>
                      <a:pt x="2015" y="1123"/>
                    </a:lnTo>
                    <a:lnTo>
                      <a:pt x="2035" y="1063"/>
                    </a:lnTo>
                    <a:lnTo>
                      <a:pt x="2050" y="1004"/>
                    </a:lnTo>
                    <a:lnTo>
                      <a:pt x="2060" y="943"/>
                    </a:lnTo>
                    <a:lnTo>
                      <a:pt x="2063" y="880"/>
                    </a:lnTo>
                    <a:close/>
                    <a:moveTo>
                      <a:pt x="698" y="728"/>
                    </a:moveTo>
                    <a:lnTo>
                      <a:pt x="672" y="725"/>
                    </a:lnTo>
                    <a:lnTo>
                      <a:pt x="647" y="715"/>
                    </a:lnTo>
                    <a:lnTo>
                      <a:pt x="624" y="700"/>
                    </a:lnTo>
                    <a:lnTo>
                      <a:pt x="605" y="680"/>
                    </a:lnTo>
                    <a:lnTo>
                      <a:pt x="590" y="657"/>
                    </a:lnTo>
                    <a:lnTo>
                      <a:pt x="579" y="633"/>
                    </a:lnTo>
                    <a:lnTo>
                      <a:pt x="576" y="607"/>
                    </a:lnTo>
                    <a:lnTo>
                      <a:pt x="579" y="581"/>
                    </a:lnTo>
                    <a:lnTo>
                      <a:pt x="590" y="556"/>
                    </a:lnTo>
                    <a:lnTo>
                      <a:pt x="605" y="533"/>
                    </a:lnTo>
                    <a:lnTo>
                      <a:pt x="624" y="515"/>
                    </a:lnTo>
                    <a:lnTo>
                      <a:pt x="647" y="499"/>
                    </a:lnTo>
                    <a:lnTo>
                      <a:pt x="672" y="490"/>
                    </a:lnTo>
                    <a:lnTo>
                      <a:pt x="698" y="485"/>
                    </a:lnTo>
                    <a:lnTo>
                      <a:pt x="727" y="488"/>
                    </a:lnTo>
                    <a:lnTo>
                      <a:pt x="754" y="494"/>
                    </a:lnTo>
                    <a:lnTo>
                      <a:pt x="778" y="504"/>
                    </a:lnTo>
                    <a:lnTo>
                      <a:pt x="799" y="517"/>
                    </a:lnTo>
                    <a:lnTo>
                      <a:pt x="817" y="531"/>
                    </a:lnTo>
                    <a:lnTo>
                      <a:pt x="830" y="549"/>
                    </a:lnTo>
                    <a:lnTo>
                      <a:pt x="841" y="568"/>
                    </a:lnTo>
                    <a:lnTo>
                      <a:pt x="847" y="586"/>
                    </a:lnTo>
                    <a:lnTo>
                      <a:pt x="849" y="607"/>
                    </a:lnTo>
                    <a:lnTo>
                      <a:pt x="847" y="627"/>
                    </a:lnTo>
                    <a:lnTo>
                      <a:pt x="841" y="647"/>
                    </a:lnTo>
                    <a:lnTo>
                      <a:pt x="830" y="666"/>
                    </a:lnTo>
                    <a:lnTo>
                      <a:pt x="817" y="682"/>
                    </a:lnTo>
                    <a:lnTo>
                      <a:pt x="799" y="698"/>
                    </a:lnTo>
                    <a:lnTo>
                      <a:pt x="778" y="710"/>
                    </a:lnTo>
                    <a:lnTo>
                      <a:pt x="754" y="720"/>
                    </a:lnTo>
                    <a:lnTo>
                      <a:pt x="727" y="726"/>
                    </a:lnTo>
                    <a:lnTo>
                      <a:pt x="698" y="728"/>
                    </a:lnTo>
                    <a:close/>
                    <a:moveTo>
                      <a:pt x="1365" y="728"/>
                    </a:moveTo>
                    <a:lnTo>
                      <a:pt x="1340" y="725"/>
                    </a:lnTo>
                    <a:lnTo>
                      <a:pt x="1315" y="715"/>
                    </a:lnTo>
                    <a:lnTo>
                      <a:pt x="1292" y="700"/>
                    </a:lnTo>
                    <a:lnTo>
                      <a:pt x="1273" y="680"/>
                    </a:lnTo>
                    <a:lnTo>
                      <a:pt x="1258" y="657"/>
                    </a:lnTo>
                    <a:lnTo>
                      <a:pt x="1248" y="633"/>
                    </a:lnTo>
                    <a:lnTo>
                      <a:pt x="1244" y="607"/>
                    </a:lnTo>
                    <a:lnTo>
                      <a:pt x="1248" y="581"/>
                    </a:lnTo>
                    <a:lnTo>
                      <a:pt x="1258" y="556"/>
                    </a:lnTo>
                    <a:lnTo>
                      <a:pt x="1273" y="533"/>
                    </a:lnTo>
                    <a:lnTo>
                      <a:pt x="1292" y="515"/>
                    </a:lnTo>
                    <a:lnTo>
                      <a:pt x="1315" y="499"/>
                    </a:lnTo>
                    <a:lnTo>
                      <a:pt x="1340" y="490"/>
                    </a:lnTo>
                    <a:lnTo>
                      <a:pt x="1365" y="485"/>
                    </a:lnTo>
                    <a:lnTo>
                      <a:pt x="1394" y="488"/>
                    </a:lnTo>
                    <a:lnTo>
                      <a:pt x="1421" y="494"/>
                    </a:lnTo>
                    <a:lnTo>
                      <a:pt x="1445" y="504"/>
                    </a:lnTo>
                    <a:lnTo>
                      <a:pt x="1466" y="517"/>
                    </a:lnTo>
                    <a:lnTo>
                      <a:pt x="1484" y="531"/>
                    </a:lnTo>
                    <a:lnTo>
                      <a:pt x="1497" y="549"/>
                    </a:lnTo>
                    <a:lnTo>
                      <a:pt x="1508" y="568"/>
                    </a:lnTo>
                    <a:lnTo>
                      <a:pt x="1515" y="586"/>
                    </a:lnTo>
                    <a:lnTo>
                      <a:pt x="1517" y="607"/>
                    </a:lnTo>
                    <a:lnTo>
                      <a:pt x="1515" y="627"/>
                    </a:lnTo>
                    <a:lnTo>
                      <a:pt x="1508" y="647"/>
                    </a:lnTo>
                    <a:lnTo>
                      <a:pt x="1497" y="666"/>
                    </a:lnTo>
                    <a:lnTo>
                      <a:pt x="1484" y="682"/>
                    </a:lnTo>
                    <a:lnTo>
                      <a:pt x="1466" y="698"/>
                    </a:lnTo>
                    <a:lnTo>
                      <a:pt x="1445" y="710"/>
                    </a:lnTo>
                    <a:lnTo>
                      <a:pt x="1421" y="720"/>
                    </a:lnTo>
                    <a:lnTo>
                      <a:pt x="1394" y="726"/>
                    </a:lnTo>
                    <a:lnTo>
                      <a:pt x="1365" y="72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grpSp>
      </p:grpSp>
      <p:sp>
        <p:nvSpPr>
          <p:cNvPr id="39" name="矩形 38"/>
          <p:cNvSpPr/>
          <p:nvPr/>
        </p:nvSpPr>
        <p:spPr>
          <a:xfrm>
            <a:off x="7284436" y="4140255"/>
            <a:ext cx="3221834" cy="1126462"/>
          </a:xfrm>
          <a:prstGeom prst="rect">
            <a:avLst/>
          </a:prstGeom>
        </p:spPr>
        <p:txBody>
          <a:bodyPr wrap="square">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单击此处编辑内容单击此处编辑内容单击此处编辑内容单击此处编辑内容单击此处编辑内容单击此处编辑内容单击此处编辑内容</a:t>
            </a:r>
          </a:p>
        </p:txBody>
      </p:sp>
      <p:sp>
        <p:nvSpPr>
          <p:cNvPr id="40" name="矩形 39"/>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点击此处编辑标题</a:t>
            </a:r>
          </a:p>
        </p:txBody>
      </p:sp>
      <p:pic>
        <p:nvPicPr>
          <p:cNvPr id="42" name="图片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143465002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p:cTn id="11" dur="500" fill="hold"/>
                                        <p:tgtEl>
                                          <p:spTgt spid="41"/>
                                        </p:tgtEl>
                                        <p:attrNameLst>
                                          <p:attrName>ppt_w</p:attrName>
                                        </p:attrNameLst>
                                      </p:cBhvr>
                                      <p:tavLst>
                                        <p:tav tm="0">
                                          <p:val>
                                            <p:fltVal val="0"/>
                                          </p:val>
                                        </p:tav>
                                        <p:tav tm="100000">
                                          <p:val>
                                            <p:strVal val="#ppt_w"/>
                                          </p:val>
                                        </p:tav>
                                      </p:tavLst>
                                    </p:anim>
                                    <p:anim calcmode="lin" valueType="num">
                                      <p:cBhvr>
                                        <p:cTn id="12" dur="500" fill="hold"/>
                                        <p:tgtEl>
                                          <p:spTgt spid="41"/>
                                        </p:tgtEl>
                                        <p:attrNameLst>
                                          <p:attrName>ppt_h</p:attrName>
                                        </p:attrNameLst>
                                      </p:cBhvr>
                                      <p:tavLst>
                                        <p:tav tm="0">
                                          <p:val>
                                            <p:fltVal val="0"/>
                                          </p:val>
                                        </p:tav>
                                        <p:tav tm="100000">
                                          <p:val>
                                            <p:strVal val="#ppt_h"/>
                                          </p:val>
                                        </p:tav>
                                      </p:tavLst>
                                    </p:anim>
                                    <p:animEffect transition="in" filter="fade">
                                      <p:cBhvr>
                                        <p:cTn id="13" dur="500"/>
                                        <p:tgtEl>
                                          <p:spTgt spid="41"/>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ppt_x"/>
                                          </p:val>
                                        </p:tav>
                                        <p:tav tm="100000">
                                          <p:val>
                                            <p:strVal val="#ppt_x"/>
                                          </p:val>
                                        </p:tav>
                                      </p:tavLst>
                                    </p:anim>
                                    <p:anim calcmode="lin" valueType="num">
                                      <p:cBhvr additive="base">
                                        <p:cTn id="27" dur="500" fill="hold"/>
                                        <p:tgtEl>
                                          <p:spTgt spid="18"/>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ppt_x"/>
                                          </p:val>
                                        </p:tav>
                                        <p:tav tm="100000">
                                          <p:val>
                                            <p:strVal val="#ppt_x"/>
                                          </p:val>
                                        </p:tav>
                                      </p:tavLst>
                                    </p:anim>
                                    <p:anim calcmode="lin" valueType="num">
                                      <p:cBhvr additive="base">
                                        <p:cTn id="31" dur="500" fill="hold"/>
                                        <p:tgtEl>
                                          <p:spTgt spid="23"/>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42" presetClass="entr" presetSubtype="0"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1000"/>
                                        <p:tgtEl>
                                          <p:spTgt spid="28"/>
                                        </p:tgtEl>
                                      </p:cBhvr>
                                    </p:animEffect>
                                    <p:anim calcmode="lin" valueType="num">
                                      <p:cBhvr>
                                        <p:cTn id="36" dur="1000" fill="hold"/>
                                        <p:tgtEl>
                                          <p:spTgt spid="28"/>
                                        </p:tgtEl>
                                        <p:attrNameLst>
                                          <p:attrName>ppt_x</p:attrName>
                                        </p:attrNameLst>
                                      </p:cBhvr>
                                      <p:tavLst>
                                        <p:tav tm="0">
                                          <p:val>
                                            <p:strVal val="#ppt_x"/>
                                          </p:val>
                                        </p:tav>
                                        <p:tav tm="100000">
                                          <p:val>
                                            <p:strVal val="#ppt_x"/>
                                          </p:val>
                                        </p:tav>
                                      </p:tavLst>
                                    </p:anim>
                                    <p:anim calcmode="lin" valueType="num">
                                      <p:cBhvr>
                                        <p:cTn id="37" dur="1000" fill="hold"/>
                                        <p:tgtEl>
                                          <p:spTgt spid="28"/>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1000"/>
                                        <p:tgtEl>
                                          <p:spTgt spid="31"/>
                                        </p:tgtEl>
                                      </p:cBhvr>
                                    </p:animEffect>
                                    <p:anim calcmode="lin" valueType="num">
                                      <p:cBhvr>
                                        <p:cTn id="42" dur="1000" fill="hold"/>
                                        <p:tgtEl>
                                          <p:spTgt spid="31"/>
                                        </p:tgtEl>
                                        <p:attrNameLst>
                                          <p:attrName>ppt_x</p:attrName>
                                        </p:attrNameLst>
                                      </p:cBhvr>
                                      <p:tavLst>
                                        <p:tav tm="0">
                                          <p:val>
                                            <p:strVal val="#ppt_x"/>
                                          </p:val>
                                        </p:tav>
                                        <p:tav tm="100000">
                                          <p:val>
                                            <p:strVal val="#ppt_x"/>
                                          </p:val>
                                        </p:tav>
                                      </p:tavLst>
                                    </p:anim>
                                    <p:anim calcmode="lin" valueType="num">
                                      <p:cBhvr>
                                        <p:cTn id="43" dur="1000" fill="hold"/>
                                        <p:tgtEl>
                                          <p:spTgt spid="31"/>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42" presetClass="entr" presetSubtype="0" fill="hold"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childTnLst>
                          </p:cTn>
                        </p:par>
                        <p:par>
                          <p:cTn id="50" fill="hold">
                            <p:stCondLst>
                              <p:cond delay="5000"/>
                            </p:stCondLst>
                            <p:childTnLst>
                              <p:par>
                                <p:cTn id="51" presetID="6" presetClass="entr" presetSubtype="32"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ircle(out)">
                                      <p:cBhvr>
                                        <p:cTn id="53" dur="1000"/>
                                        <p:tgtEl>
                                          <p:spTgt spid="27"/>
                                        </p:tgtEl>
                                      </p:cBhvr>
                                    </p:animEffect>
                                  </p:childTnLst>
                                </p:cTn>
                              </p:par>
                            </p:childTnLst>
                          </p:cTn>
                        </p:par>
                        <p:par>
                          <p:cTn id="54" fill="hold">
                            <p:stCondLst>
                              <p:cond delay="6000"/>
                            </p:stCondLst>
                            <p:childTnLst>
                              <p:par>
                                <p:cTn id="55" presetID="42"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animBg="1"/>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点击此处编辑标题</a:t>
            </a:r>
          </a:p>
        </p:txBody>
      </p:sp>
      <p:sp>
        <p:nvSpPr>
          <p:cNvPr id="6" name="Freeform 144"/>
          <p:cNvSpPr>
            <a:spLocks noEditPoints="1"/>
          </p:cNvSpPr>
          <p:nvPr/>
        </p:nvSpPr>
        <p:spPr bwMode="auto">
          <a:xfrm>
            <a:off x="6243109" y="3816351"/>
            <a:ext cx="1341120" cy="1416051"/>
          </a:xfrm>
          <a:custGeom>
            <a:avLst/>
            <a:gdLst/>
            <a:ahLst/>
            <a:cxnLst>
              <a:cxn ang="0">
                <a:pos x="5" y="693"/>
              </a:cxn>
              <a:cxn ang="0">
                <a:pos x="12" y="639"/>
              </a:cxn>
              <a:cxn ang="0">
                <a:pos x="24" y="642"/>
              </a:cxn>
              <a:cxn ang="0">
                <a:pos x="7" y="693"/>
              </a:cxn>
              <a:cxn ang="0">
                <a:pos x="30" y="601"/>
              </a:cxn>
              <a:cxn ang="0">
                <a:pos x="42" y="547"/>
              </a:cxn>
              <a:cxn ang="0">
                <a:pos x="53" y="552"/>
              </a:cxn>
              <a:cxn ang="0">
                <a:pos x="32" y="601"/>
              </a:cxn>
              <a:cxn ang="0">
                <a:pos x="62" y="510"/>
              </a:cxn>
              <a:cxn ang="0">
                <a:pos x="78" y="459"/>
              </a:cxn>
              <a:cxn ang="0">
                <a:pos x="89" y="464"/>
              </a:cxn>
              <a:cxn ang="0">
                <a:pos x="64" y="511"/>
              </a:cxn>
              <a:cxn ang="0">
                <a:pos x="102" y="424"/>
              </a:cxn>
              <a:cxn ang="0">
                <a:pos x="123" y="373"/>
              </a:cxn>
              <a:cxn ang="0">
                <a:pos x="134" y="380"/>
              </a:cxn>
              <a:cxn ang="0">
                <a:pos x="105" y="424"/>
              </a:cxn>
              <a:cxn ang="0">
                <a:pos x="151" y="341"/>
              </a:cxn>
              <a:cxn ang="0">
                <a:pos x="177" y="293"/>
              </a:cxn>
              <a:cxn ang="0">
                <a:pos x="187" y="301"/>
              </a:cxn>
              <a:cxn ang="0">
                <a:pos x="154" y="342"/>
              </a:cxn>
              <a:cxn ang="0">
                <a:pos x="208" y="264"/>
              </a:cxn>
              <a:cxn ang="0">
                <a:pos x="239" y="220"/>
              </a:cxn>
              <a:cxn ang="0">
                <a:pos x="248" y="228"/>
              </a:cxn>
              <a:cxn ang="0">
                <a:pos x="212" y="266"/>
              </a:cxn>
              <a:cxn ang="0">
                <a:pos x="274" y="195"/>
              </a:cxn>
              <a:cxn ang="0">
                <a:pos x="311" y="155"/>
              </a:cxn>
              <a:cxn ang="0">
                <a:pos x="318" y="165"/>
              </a:cxn>
              <a:cxn ang="0">
                <a:pos x="278" y="197"/>
              </a:cxn>
              <a:cxn ang="0">
                <a:pos x="348" y="135"/>
              </a:cxn>
              <a:cxn ang="0">
                <a:pos x="390" y="101"/>
              </a:cxn>
              <a:cxn ang="0">
                <a:pos x="396" y="111"/>
              </a:cxn>
              <a:cxn ang="0">
                <a:pos x="353" y="138"/>
              </a:cxn>
              <a:cxn ang="0">
                <a:pos x="430" y="86"/>
              </a:cxn>
              <a:cxn ang="0">
                <a:pos x="476" y="58"/>
              </a:cxn>
              <a:cxn ang="0">
                <a:pos x="481" y="69"/>
              </a:cxn>
              <a:cxn ang="0">
                <a:pos x="435" y="89"/>
              </a:cxn>
              <a:cxn ang="0">
                <a:pos x="518" y="49"/>
              </a:cxn>
              <a:cxn ang="0">
                <a:pos x="568" y="27"/>
              </a:cxn>
              <a:cxn ang="0">
                <a:pos x="571" y="39"/>
              </a:cxn>
              <a:cxn ang="0">
                <a:pos x="523" y="53"/>
              </a:cxn>
              <a:cxn ang="0">
                <a:pos x="610" y="23"/>
              </a:cxn>
              <a:cxn ang="0">
                <a:pos x="662" y="8"/>
              </a:cxn>
              <a:cxn ang="0">
                <a:pos x="664" y="20"/>
              </a:cxn>
              <a:cxn ang="0">
                <a:pos x="616" y="28"/>
              </a:cxn>
              <a:cxn ang="0">
                <a:pos x="704" y="9"/>
              </a:cxn>
              <a:cxn ang="0">
                <a:pos x="758" y="0"/>
              </a:cxn>
              <a:cxn ang="0">
                <a:pos x="758" y="12"/>
              </a:cxn>
              <a:cxn ang="0">
                <a:pos x="710" y="15"/>
              </a:cxn>
            </a:cxnLst>
            <a:rect l="0" t="0" r="r" b="b"/>
            <a:pathLst>
              <a:path w="764" h="693">
                <a:moveTo>
                  <a:pt x="7" y="693"/>
                </a:moveTo>
                <a:cubicBezTo>
                  <a:pt x="6" y="693"/>
                  <a:pt x="6" y="693"/>
                  <a:pt x="5" y="693"/>
                </a:cubicBezTo>
                <a:cubicBezTo>
                  <a:pt x="2" y="693"/>
                  <a:pt x="0" y="689"/>
                  <a:pt x="1" y="686"/>
                </a:cubicBezTo>
                <a:cubicBezTo>
                  <a:pt x="4" y="671"/>
                  <a:pt x="8" y="655"/>
                  <a:pt x="12" y="639"/>
                </a:cubicBezTo>
                <a:cubicBezTo>
                  <a:pt x="13" y="636"/>
                  <a:pt x="17" y="634"/>
                  <a:pt x="20" y="635"/>
                </a:cubicBezTo>
                <a:cubicBezTo>
                  <a:pt x="23" y="636"/>
                  <a:pt x="25" y="639"/>
                  <a:pt x="24" y="642"/>
                </a:cubicBezTo>
                <a:cubicBezTo>
                  <a:pt x="20" y="658"/>
                  <a:pt x="16" y="673"/>
                  <a:pt x="13" y="689"/>
                </a:cubicBezTo>
                <a:cubicBezTo>
                  <a:pt x="12" y="691"/>
                  <a:pt x="10" y="693"/>
                  <a:pt x="7" y="693"/>
                </a:cubicBezTo>
                <a:close/>
                <a:moveTo>
                  <a:pt x="32" y="601"/>
                </a:moveTo>
                <a:cubicBezTo>
                  <a:pt x="31" y="601"/>
                  <a:pt x="31" y="601"/>
                  <a:pt x="30" y="601"/>
                </a:cubicBezTo>
                <a:cubicBezTo>
                  <a:pt x="27" y="600"/>
                  <a:pt x="25" y="596"/>
                  <a:pt x="26" y="593"/>
                </a:cubicBezTo>
                <a:cubicBezTo>
                  <a:pt x="31" y="578"/>
                  <a:pt x="36" y="562"/>
                  <a:pt x="42" y="547"/>
                </a:cubicBezTo>
                <a:cubicBezTo>
                  <a:pt x="43" y="544"/>
                  <a:pt x="46" y="543"/>
                  <a:pt x="49" y="544"/>
                </a:cubicBezTo>
                <a:cubicBezTo>
                  <a:pt x="52" y="545"/>
                  <a:pt x="54" y="548"/>
                  <a:pt x="53" y="552"/>
                </a:cubicBezTo>
                <a:cubicBezTo>
                  <a:pt x="47" y="566"/>
                  <a:pt x="42" y="582"/>
                  <a:pt x="37" y="597"/>
                </a:cubicBezTo>
                <a:cubicBezTo>
                  <a:pt x="37" y="599"/>
                  <a:pt x="34" y="601"/>
                  <a:pt x="32" y="601"/>
                </a:cubicBezTo>
                <a:close/>
                <a:moveTo>
                  <a:pt x="64" y="511"/>
                </a:moveTo>
                <a:cubicBezTo>
                  <a:pt x="64" y="511"/>
                  <a:pt x="63" y="511"/>
                  <a:pt x="62" y="510"/>
                </a:cubicBezTo>
                <a:cubicBezTo>
                  <a:pt x="59" y="509"/>
                  <a:pt x="58" y="506"/>
                  <a:pt x="59" y="503"/>
                </a:cubicBezTo>
                <a:cubicBezTo>
                  <a:pt x="65" y="488"/>
                  <a:pt x="72" y="473"/>
                  <a:pt x="78" y="459"/>
                </a:cubicBezTo>
                <a:cubicBezTo>
                  <a:pt x="80" y="456"/>
                  <a:pt x="83" y="454"/>
                  <a:pt x="86" y="456"/>
                </a:cubicBezTo>
                <a:cubicBezTo>
                  <a:pt x="89" y="457"/>
                  <a:pt x="91" y="461"/>
                  <a:pt x="89" y="464"/>
                </a:cubicBezTo>
                <a:cubicBezTo>
                  <a:pt x="83" y="478"/>
                  <a:pt x="76" y="492"/>
                  <a:pt x="70" y="507"/>
                </a:cubicBezTo>
                <a:cubicBezTo>
                  <a:pt x="69" y="510"/>
                  <a:pt x="67" y="511"/>
                  <a:pt x="64" y="511"/>
                </a:cubicBezTo>
                <a:close/>
                <a:moveTo>
                  <a:pt x="105" y="424"/>
                </a:moveTo>
                <a:cubicBezTo>
                  <a:pt x="104" y="424"/>
                  <a:pt x="103" y="424"/>
                  <a:pt x="102" y="424"/>
                </a:cubicBezTo>
                <a:cubicBezTo>
                  <a:pt x="99" y="422"/>
                  <a:pt x="98" y="418"/>
                  <a:pt x="100" y="415"/>
                </a:cubicBezTo>
                <a:cubicBezTo>
                  <a:pt x="107" y="401"/>
                  <a:pt x="115" y="387"/>
                  <a:pt x="123" y="373"/>
                </a:cubicBezTo>
                <a:cubicBezTo>
                  <a:pt x="125" y="371"/>
                  <a:pt x="129" y="370"/>
                  <a:pt x="132" y="371"/>
                </a:cubicBezTo>
                <a:cubicBezTo>
                  <a:pt x="134" y="373"/>
                  <a:pt x="135" y="377"/>
                  <a:pt x="134" y="380"/>
                </a:cubicBezTo>
                <a:cubicBezTo>
                  <a:pt x="126" y="393"/>
                  <a:pt x="118" y="407"/>
                  <a:pt x="110" y="421"/>
                </a:cubicBezTo>
                <a:cubicBezTo>
                  <a:pt x="109" y="423"/>
                  <a:pt x="107" y="424"/>
                  <a:pt x="105" y="424"/>
                </a:cubicBezTo>
                <a:close/>
                <a:moveTo>
                  <a:pt x="154" y="342"/>
                </a:moveTo>
                <a:cubicBezTo>
                  <a:pt x="153" y="342"/>
                  <a:pt x="152" y="342"/>
                  <a:pt x="151" y="341"/>
                </a:cubicBezTo>
                <a:cubicBezTo>
                  <a:pt x="148" y="339"/>
                  <a:pt x="147" y="335"/>
                  <a:pt x="149" y="333"/>
                </a:cubicBezTo>
                <a:cubicBezTo>
                  <a:pt x="158" y="319"/>
                  <a:pt x="167" y="306"/>
                  <a:pt x="177" y="293"/>
                </a:cubicBezTo>
                <a:cubicBezTo>
                  <a:pt x="179" y="291"/>
                  <a:pt x="183" y="290"/>
                  <a:pt x="185" y="292"/>
                </a:cubicBezTo>
                <a:cubicBezTo>
                  <a:pt x="188" y="294"/>
                  <a:pt x="189" y="298"/>
                  <a:pt x="187" y="301"/>
                </a:cubicBezTo>
                <a:cubicBezTo>
                  <a:pt x="177" y="313"/>
                  <a:pt x="168" y="326"/>
                  <a:pt x="159" y="339"/>
                </a:cubicBezTo>
                <a:cubicBezTo>
                  <a:pt x="158" y="341"/>
                  <a:pt x="156" y="342"/>
                  <a:pt x="154" y="342"/>
                </a:cubicBezTo>
                <a:close/>
                <a:moveTo>
                  <a:pt x="212" y="266"/>
                </a:moveTo>
                <a:cubicBezTo>
                  <a:pt x="210" y="266"/>
                  <a:pt x="209" y="265"/>
                  <a:pt x="208" y="264"/>
                </a:cubicBezTo>
                <a:cubicBezTo>
                  <a:pt x="205" y="262"/>
                  <a:pt x="205" y="258"/>
                  <a:pt x="207" y="256"/>
                </a:cubicBezTo>
                <a:cubicBezTo>
                  <a:pt x="218" y="244"/>
                  <a:pt x="228" y="232"/>
                  <a:pt x="239" y="220"/>
                </a:cubicBezTo>
                <a:cubicBezTo>
                  <a:pt x="242" y="218"/>
                  <a:pt x="246" y="218"/>
                  <a:pt x="248" y="220"/>
                </a:cubicBezTo>
                <a:cubicBezTo>
                  <a:pt x="250" y="222"/>
                  <a:pt x="250" y="226"/>
                  <a:pt x="248" y="228"/>
                </a:cubicBezTo>
                <a:cubicBezTo>
                  <a:pt x="237" y="240"/>
                  <a:pt x="227" y="252"/>
                  <a:pt x="216" y="264"/>
                </a:cubicBezTo>
                <a:cubicBezTo>
                  <a:pt x="215" y="265"/>
                  <a:pt x="213" y="266"/>
                  <a:pt x="212" y="266"/>
                </a:cubicBezTo>
                <a:close/>
                <a:moveTo>
                  <a:pt x="278" y="197"/>
                </a:moveTo>
                <a:cubicBezTo>
                  <a:pt x="276" y="197"/>
                  <a:pt x="275" y="196"/>
                  <a:pt x="274" y="195"/>
                </a:cubicBezTo>
                <a:cubicBezTo>
                  <a:pt x="271" y="193"/>
                  <a:pt x="272" y="189"/>
                  <a:pt x="274" y="187"/>
                </a:cubicBezTo>
                <a:cubicBezTo>
                  <a:pt x="286" y="176"/>
                  <a:pt x="298" y="165"/>
                  <a:pt x="311" y="155"/>
                </a:cubicBezTo>
                <a:cubicBezTo>
                  <a:pt x="313" y="153"/>
                  <a:pt x="317" y="154"/>
                  <a:pt x="319" y="156"/>
                </a:cubicBezTo>
                <a:cubicBezTo>
                  <a:pt x="321" y="159"/>
                  <a:pt x="321" y="163"/>
                  <a:pt x="318" y="165"/>
                </a:cubicBezTo>
                <a:cubicBezTo>
                  <a:pt x="306" y="174"/>
                  <a:pt x="294" y="185"/>
                  <a:pt x="282" y="195"/>
                </a:cubicBezTo>
                <a:cubicBezTo>
                  <a:pt x="281" y="196"/>
                  <a:pt x="280" y="197"/>
                  <a:pt x="278" y="197"/>
                </a:cubicBezTo>
                <a:close/>
                <a:moveTo>
                  <a:pt x="353" y="138"/>
                </a:moveTo>
                <a:cubicBezTo>
                  <a:pt x="351" y="138"/>
                  <a:pt x="349" y="137"/>
                  <a:pt x="348" y="135"/>
                </a:cubicBezTo>
                <a:cubicBezTo>
                  <a:pt x="346" y="132"/>
                  <a:pt x="347" y="129"/>
                  <a:pt x="350" y="127"/>
                </a:cubicBezTo>
                <a:cubicBezTo>
                  <a:pt x="363" y="118"/>
                  <a:pt x="376" y="109"/>
                  <a:pt x="390" y="101"/>
                </a:cubicBezTo>
                <a:cubicBezTo>
                  <a:pt x="393" y="99"/>
                  <a:pt x="397" y="100"/>
                  <a:pt x="398" y="103"/>
                </a:cubicBezTo>
                <a:cubicBezTo>
                  <a:pt x="400" y="106"/>
                  <a:pt x="399" y="110"/>
                  <a:pt x="396" y="111"/>
                </a:cubicBezTo>
                <a:cubicBezTo>
                  <a:pt x="383" y="119"/>
                  <a:pt x="369" y="128"/>
                  <a:pt x="356" y="137"/>
                </a:cubicBezTo>
                <a:cubicBezTo>
                  <a:pt x="355" y="137"/>
                  <a:pt x="354" y="138"/>
                  <a:pt x="353" y="138"/>
                </a:cubicBezTo>
                <a:close/>
                <a:moveTo>
                  <a:pt x="435" y="89"/>
                </a:moveTo>
                <a:cubicBezTo>
                  <a:pt x="433" y="89"/>
                  <a:pt x="431" y="88"/>
                  <a:pt x="430" y="86"/>
                </a:cubicBezTo>
                <a:cubicBezTo>
                  <a:pt x="428" y="83"/>
                  <a:pt x="430" y="79"/>
                  <a:pt x="433" y="78"/>
                </a:cubicBezTo>
                <a:cubicBezTo>
                  <a:pt x="447" y="71"/>
                  <a:pt x="462" y="64"/>
                  <a:pt x="476" y="58"/>
                </a:cubicBezTo>
                <a:cubicBezTo>
                  <a:pt x="480" y="57"/>
                  <a:pt x="483" y="58"/>
                  <a:pt x="484" y="61"/>
                </a:cubicBezTo>
                <a:cubicBezTo>
                  <a:pt x="486" y="64"/>
                  <a:pt x="484" y="68"/>
                  <a:pt x="481" y="69"/>
                </a:cubicBezTo>
                <a:cubicBezTo>
                  <a:pt x="466" y="75"/>
                  <a:pt x="452" y="82"/>
                  <a:pt x="438" y="89"/>
                </a:cubicBezTo>
                <a:cubicBezTo>
                  <a:pt x="437" y="89"/>
                  <a:pt x="436" y="89"/>
                  <a:pt x="435" y="89"/>
                </a:cubicBezTo>
                <a:close/>
                <a:moveTo>
                  <a:pt x="523" y="53"/>
                </a:moveTo>
                <a:cubicBezTo>
                  <a:pt x="521" y="53"/>
                  <a:pt x="519" y="51"/>
                  <a:pt x="518" y="49"/>
                </a:cubicBezTo>
                <a:cubicBezTo>
                  <a:pt x="517" y="45"/>
                  <a:pt x="518" y="42"/>
                  <a:pt x="522" y="41"/>
                </a:cubicBezTo>
                <a:cubicBezTo>
                  <a:pt x="537" y="36"/>
                  <a:pt x="552" y="31"/>
                  <a:pt x="568" y="27"/>
                </a:cubicBezTo>
                <a:cubicBezTo>
                  <a:pt x="571" y="26"/>
                  <a:pt x="574" y="28"/>
                  <a:pt x="575" y="31"/>
                </a:cubicBezTo>
                <a:cubicBezTo>
                  <a:pt x="576" y="35"/>
                  <a:pt x="574" y="38"/>
                  <a:pt x="571" y="39"/>
                </a:cubicBezTo>
                <a:cubicBezTo>
                  <a:pt x="555" y="43"/>
                  <a:pt x="540" y="47"/>
                  <a:pt x="525" y="52"/>
                </a:cubicBezTo>
                <a:cubicBezTo>
                  <a:pt x="525" y="53"/>
                  <a:pt x="524" y="53"/>
                  <a:pt x="523" y="53"/>
                </a:cubicBezTo>
                <a:close/>
                <a:moveTo>
                  <a:pt x="616" y="28"/>
                </a:moveTo>
                <a:cubicBezTo>
                  <a:pt x="613" y="28"/>
                  <a:pt x="610" y="26"/>
                  <a:pt x="610" y="23"/>
                </a:cubicBezTo>
                <a:cubicBezTo>
                  <a:pt x="609" y="20"/>
                  <a:pt x="611" y="17"/>
                  <a:pt x="615" y="16"/>
                </a:cubicBezTo>
                <a:cubicBezTo>
                  <a:pt x="630" y="13"/>
                  <a:pt x="646" y="10"/>
                  <a:pt x="662" y="8"/>
                </a:cubicBezTo>
                <a:cubicBezTo>
                  <a:pt x="665" y="8"/>
                  <a:pt x="668" y="10"/>
                  <a:pt x="669" y="13"/>
                </a:cubicBezTo>
                <a:cubicBezTo>
                  <a:pt x="669" y="16"/>
                  <a:pt x="667" y="19"/>
                  <a:pt x="664" y="20"/>
                </a:cubicBezTo>
                <a:cubicBezTo>
                  <a:pt x="648" y="22"/>
                  <a:pt x="632" y="25"/>
                  <a:pt x="617" y="28"/>
                </a:cubicBezTo>
                <a:cubicBezTo>
                  <a:pt x="616" y="28"/>
                  <a:pt x="616" y="28"/>
                  <a:pt x="616" y="28"/>
                </a:cubicBezTo>
                <a:close/>
                <a:moveTo>
                  <a:pt x="710" y="15"/>
                </a:moveTo>
                <a:cubicBezTo>
                  <a:pt x="707" y="15"/>
                  <a:pt x="705" y="12"/>
                  <a:pt x="704" y="9"/>
                </a:cubicBezTo>
                <a:cubicBezTo>
                  <a:pt x="704" y="6"/>
                  <a:pt x="706" y="3"/>
                  <a:pt x="710" y="3"/>
                </a:cubicBezTo>
                <a:cubicBezTo>
                  <a:pt x="725" y="1"/>
                  <a:pt x="742" y="0"/>
                  <a:pt x="758" y="0"/>
                </a:cubicBezTo>
                <a:cubicBezTo>
                  <a:pt x="761" y="0"/>
                  <a:pt x="764" y="2"/>
                  <a:pt x="764" y="6"/>
                </a:cubicBezTo>
                <a:cubicBezTo>
                  <a:pt x="764" y="9"/>
                  <a:pt x="761" y="12"/>
                  <a:pt x="758" y="12"/>
                </a:cubicBezTo>
                <a:cubicBezTo>
                  <a:pt x="742" y="12"/>
                  <a:pt x="726" y="13"/>
                  <a:pt x="711" y="15"/>
                </a:cubicBezTo>
                <a:lnTo>
                  <a:pt x="710" y="15"/>
                </a:lnTo>
                <a:close/>
              </a:path>
            </a:pathLst>
          </a:cu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7" name="Freeform 146"/>
          <p:cNvSpPr>
            <a:spLocks noEditPoints="1"/>
          </p:cNvSpPr>
          <p:nvPr/>
        </p:nvSpPr>
        <p:spPr bwMode="auto">
          <a:xfrm>
            <a:off x="6027210" y="3740151"/>
            <a:ext cx="266700" cy="1621367"/>
          </a:xfrm>
          <a:custGeom>
            <a:avLst/>
            <a:gdLst/>
            <a:ahLst/>
            <a:cxnLst>
              <a:cxn ang="0">
                <a:pos x="5" y="787"/>
              </a:cxn>
              <a:cxn ang="0">
                <a:pos x="8" y="733"/>
              </a:cxn>
              <a:cxn ang="0">
                <a:pos x="17" y="787"/>
              </a:cxn>
              <a:cxn ang="0">
                <a:pos x="7" y="699"/>
              </a:cxn>
              <a:cxn ang="0">
                <a:pos x="0" y="645"/>
              </a:cxn>
              <a:cxn ang="0">
                <a:pos x="6" y="639"/>
              </a:cxn>
              <a:cxn ang="0">
                <a:pos x="13" y="692"/>
              </a:cxn>
              <a:cxn ang="0">
                <a:pos x="6" y="603"/>
              </a:cxn>
              <a:cxn ang="0">
                <a:pos x="0" y="596"/>
              </a:cxn>
              <a:cxn ang="0">
                <a:pos x="8" y="541"/>
              </a:cxn>
              <a:cxn ang="0">
                <a:pos x="12" y="596"/>
              </a:cxn>
              <a:cxn ang="0">
                <a:pos x="9" y="505"/>
              </a:cxn>
              <a:cxn ang="0">
                <a:pos x="3" y="499"/>
              </a:cxn>
              <a:cxn ang="0">
                <a:pos x="13" y="445"/>
              </a:cxn>
              <a:cxn ang="0">
                <a:pos x="15" y="499"/>
              </a:cxn>
              <a:cxn ang="0">
                <a:pos x="16" y="409"/>
              </a:cxn>
              <a:cxn ang="0">
                <a:pos x="10" y="403"/>
              </a:cxn>
              <a:cxn ang="0">
                <a:pos x="22" y="349"/>
              </a:cxn>
              <a:cxn ang="0">
                <a:pos x="22" y="404"/>
              </a:cxn>
              <a:cxn ang="0">
                <a:pos x="28" y="314"/>
              </a:cxn>
              <a:cxn ang="0">
                <a:pos x="22" y="307"/>
              </a:cxn>
              <a:cxn ang="0">
                <a:pos x="37" y="255"/>
              </a:cxn>
              <a:cxn ang="0">
                <a:pos x="34" y="309"/>
              </a:cxn>
              <a:cxn ang="0">
                <a:pos x="45" y="219"/>
              </a:cxn>
              <a:cxn ang="0">
                <a:pos x="40" y="212"/>
              </a:cxn>
              <a:cxn ang="0">
                <a:pos x="59" y="161"/>
              </a:cxn>
              <a:cxn ang="0">
                <a:pos x="51" y="215"/>
              </a:cxn>
              <a:cxn ang="0">
                <a:pos x="71" y="127"/>
              </a:cxn>
              <a:cxn ang="0">
                <a:pos x="65" y="119"/>
              </a:cxn>
              <a:cxn ang="0">
                <a:pos x="90" y="70"/>
              </a:cxn>
              <a:cxn ang="0">
                <a:pos x="77" y="123"/>
              </a:cxn>
              <a:cxn ang="0">
                <a:pos x="108" y="39"/>
              </a:cxn>
              <a:cxn ang="0">
                <a:pos x="103" y="30"/>
              </a:cxn>
              <a:cxn ang="0">
                <a:pos x="126" y="2"/>
              </a:cxn>
              <a:cxn ang="0">
                <a:pos x="114" y="35"/>
              </a:cxn>
            </a:cxnLst>
            <a:rect l="0" t="0" r="r" b="b"/>
            <a:pathLst>
              <a:path w="130" h="793">
                <a:moveTo>
                  <a:pt x="11" y="793"/>
                </a:moveTo>
                <a:cubicBezTo>
                  <a:pt x="8" y="793"/>
                  <a:pt x="5" y="791"/>
                  <a:pt x="5" y="787"/>
                </a:cubicBezTo>
                <a:cubicBezTo>
                  <a:pt x="5" y="787"/>
                  <a:pt x="4" y="769"/>
                  <a:pt x="2" y="739"/>
                </a:cubicBezTo>
                <a:cubicBezTo>
                  <a:pt x="2" y="736"/>
                  <a:pt x="5" y="733"/>
                  <a:pt x="8" y="733"/>
                </a:cubicBezTo>
                <a:cubicBezTo>
                  <a:pt x="11" y="733"/>
                  <a:pt x="14" y="735"/>
                  <a:pt x="14" y="739"/>
                </a:cubicBezTo>
                <a:cubicBezTo>
                  <a:pt x="16" y="769"/>
                  <a:pt x="17" y="786"/>
                  <a:pt x="17" y="787"/>
                </a:cubicBezTo>
                <a:cubicBezTo>
                  <a:pt x="17" y="790"/>
                  <a:pt x="15" y="793"/>
                  <a:pt x="11" y="793"/>
                </a:cubicBezTo>
                <a:close/>
                <a:moveTo>
                  <a:pt x="7" y="699"/>
                </a:moveTo>
                <a:cubicBezTo>
                  <a:pt x="4" y="699"/>
                  <a:pt x="1" y="695"/>
                  <a:pt x="1" y="692"/>
                </a:cubicBezTo>
                <a:cubicBezTo>
                  <a:pt x="1" y="676"/>
                  <a:pt x="0" y="661"/>
                  <a:pt x="0" y="645"/>
                </a:cubicBezTo>
                <a:cubicBezTo>
                  <a:pt x="0" y="641"/>
                  <a:pt x="3" y="639"/>
                  <a:pt x="6" y="639"/>
                </a:cubicBezTo>
                <a:cubicBezTo>
                  <a:pt x="6" y="639"/>
                  <a:pt x="6" y="639"/>
                  <a:pt x="6" y="639"/>
                </a:cubicBezTo>
                <a:cubicBezTo>
                  <a:pt x="10" y="639"/>
                  <a:pt x="12" y="641"/>
                  <a:pt x="12" y="644"/>
                </a:cubicBezTo>
                <a:cubicBezTo>
                  <a:pt x="12" y="660"/>
                  <a:pt x="13" y="677"/>
                  <a:pt x="13" y="692"/>
                </a:cubicBezTo>
                <a:cubicBezTo>
                  <a:pt x="13" y="696"/>
                  <a:pt x="10" y="695"/>
                  <a:pt x="7" y="699"/>
                </a:cubicBezTo>
                <a:close/>
                <a:moveTo>
                  <a:pt x="6" y="603"/>
                </a:moveTo>
                <a:cubicBezTo>
                  <a:pt x="6" y="603"/>
                  <a:pt x="6" y="603"/>
                  <a:pt x="6" y="603"/>
                </a:cubicBezTo>
                <a:cubicBezTo>
                  <a:pt x="3" y="599"/>
                  <a:pt x="0" y="599"/>
                  <a:pt x="0" y="596"/>
                </a:cubicBezTo>
                <a:cubicBezTo>
                  <a:pt x="1" y="580"/>
                  <a:pt x="1" y="563"/>
                  <a:pt x="2" y="547"/>
                </a:cubicBezTo>
                <a:cubicBezTo>
                  <a:pt x="2" y="544"/>
                  <a:pt x="4" y="541"/>
                  <a:pt x="8" y="541"/>
                </a:cubicBezTo>
                <a:cubicBezTo>
                  <a:pt x="11" y="541"/>
                  <a:pt x="14" y="544"/>
                  <a:pt x="14" y="547"/>
                </a:cubicBezTo>
                <a:cubicBezTo>
                  <a:pt x="13" y="563"/>
                  <a:pt x="13" y="580"/>
                  <a:pt x="12" y="596"/>
                </a:cubicBezTo>
                <a:cubicBezTo>
                  <a:pt x="12" y="599"/>
                  <a:pt x="10" y="603"/>
                  <a:pt x="6" y="603"/>
                </a:cubicBezTo>
                <a:close/>
                <a:moveTo>
                  <a:pt x="9" y="505"/>
                </a:moveTo>
                <a:cubicBezTo>
                  <a:pt x="9" y="505"/>
                  <a:pt x="9" y="505"/>
                  <a:pt x="9" y="505"/>
                </a:cubicBezTo>
                <a:cubicBezTo>
                  <a:pt x="6" y="505"/>
                  <a:pt x="3" y="502"/>
                  <a:pt x="3" y="499"/>
                </a:cubicBezTo>
                <a:cubicBezTo>
                  <a:pt x="4" y="483"/>
                  <a:pt x="5" y="466"/>
                  <a:pt x="6" y="451"/>
                </a:cubicBezTo>
                <a:cubicBezTo>
                  <a:pt x="7" y="447"/>
                  <a:pt x="10" y="445"/>
                  <a:pt x="13" y="445"/>
                </a:cubicBezTo>
                <a:cubicBezTo>
                  <a:pt x="16" y="445"/>
                  <a:pt x="19" y="448"/>
                  <a:pt x="18" y="451"/>
                </a:cubicBezTo>
                <a:cubicBezTo>
                  <a:pt x="17" y="467"/>
                  <a:pt x="16" y="483"/>
                  <a:pt x="15" y="499"/>
                </a:cubicBezTo>
                <a:cubicBezTo>
                  <a:pt x="15" y="503"/>
                  <a:pt x="13" y="505"/>
                  <a:pt x="9" y="505"/>
                </a:cubicBezTo>
                <a:close/>
                <a:moveTo>
                  <a:pt x="16" y="409"/>
                </a:moveTo>
                <a:cubicBezTo>
                  <a:pt x="16" y="409"/>
                  <a:pt x="16" y="409"/>
                  <a:pt x="16" y="409"/>
                </a:cubicBezTo>
                <a:cubicBezTo>
                  <a:pt x="12" y="409"/>
                  <a:pt x="10" y="406"/>
                  <a:pt x="10" y="403"/>
                </a:cubicBezTo>
                <a:cubicBezTo>
                  <a:pt x="12" y="386"/>
                  <a:pt x="14" y="370"/>
                  <a:pt x="15" y="355"/>
                </a:cubicBezTo>
                <a:cubicBezTo>
                  <a:pt x="16" y="351"/>
                  <a:pt x="19" y="349"/>
                  <a:pt x="22" y="349"/>
                </a:cubicBezTo>
                <a:cubicBezTo>
                  <a:pt x="25" y="350"/>
                  <a:pt x="28" y="353"/>
                  <a:pt x="27" y="356"/>
                </a:cubicBezTo>
                <a:cubicBezTo>
                  <a:pt x="26" y="372"/>
                  <a:pt x="24" y="388"/>
                  <a:pt x="22" y="404"/>
                </a:cubicBezTo>
                <a:cubicBezTo>
                  <a:pt x="22" y="407"/>
                  <a:pt x="19" y="409"/>
                  <a:pt x="16" y="409"/>
                </a:cubicBezTo>
                <a:close/>
                <a:moveTo>
                  <a:pt x="28" y="314"/>
                </a:moveTo>
                <a:cubicBezTo>
                  <a:pt x="27" y="314"/>
                  <a:pt x="27" y="314"/>
                  <a:pt x="27" y="314"/>
                </a:cubicBezTo>
                <a:cubicBezTo>
                  <a:pt x="24" y="313"/>
                  <a:pt x="21" y="310"/>
                  <a:pt x="22" y="307"/>
                </a:cubicBezTo>
                <a:cubicBezTo>
                  <a:pt x="24" y="291"/>
                  <a:pt x="27" y="275"/>
                  <a:pt x="30" y="259"/>
                </a:cubicBezTo>
                <a:cubicBezTo>
                  <a:pt x="30" y="256"/>
                  <a:pt x="34" y="254"/>
                  <a:pt x="37" y="255"/>
                </a:cubicBezTo>
                <a:cubicBezTo>
                  <a:pt x="40" y="255"/>
                  <a:pt x="42" y="258"/>
                  <a:pt x="42" y="262"/>
                </a:cubicBezTo>
                <a:cubicBezTo>
                  <a:pt x="39" y="277"/>
                  <a:pt x="36" y="293"/>
                  <a:pt x="34" y="309"/>
                </a:cubicBezTo>
                <a:cubicBezTo>
                  <a:pt x="33" y="312"/>
                  <a:pt x="31" y="314"/>
                  <a:pt x="28" y="314"/>
                </a:cubicBezTo>
                <a:close/>
                <a:moveTo>
                  <a:pt x="45" y="219"/>
                </a:moveTo>
                <a:cubicBezTo>
                  <a:pt x="45" y="219"/>
                  <a:pt x="44" y="219"/>
                  <a:pt x="44" y="219"/>
                </a:cubicBezTo>
                <a:cubicBezTo>
                  <a:pt x="41" y="219"/>
                  <a:pt x="39" y="215"/>
                  <a:pt x="40" y="212"/>
                </a:cubicBezTo>
                <a:cubicBezTo>
                  <a:pt x="43" y="196"/>
                  <a:pt x="47" y="180"/>
                  <a:pt x="51" y="165"/>
                </a:cubicBezTo>
                <a:cubicBezTo>
                  <a:pt x="52" y="162"/>
                  <a:pt x="55" y="160"/>
                  <a:pt x="59" y="161"/>
                </a:cubicBezTo>
                <a:cubicBezTo>
                  <a:pt x="62" y="162"/>
                  <a:pt x="64" y="165"/>
                  <a:pt x="63" y="168"/>
                </a:cubicBezTo>
                <a:cubicBezTo>
                  <a:pt x="59" y="183"/>
                  <a:pt x="55" y="199"/>
                  <a:pt x="51" y="215"/>
                </a:cubicBezTo>
                <a:cubicBezTo>
                  <a:pt x="51" y="218"/>
                  <a:pt x="48" y="219"/>
                  <a:pt x="45" y="219"/>
                </a:cubicBezTo>
                <a:close/>
                <a:moveTo>
                  <a:pt x="71" y="127"/>
                </a:moveTo>
                <a:cubicBezTo>
                  <a:pt x="70" y="127"/>
                  <a:pt x="70" y="127"/>
                  <a:pt x="69" y="127"/>
                </a:cubicBezTo>
                <a:cubicBezTo>
                  <a:pt x="66" y="126"/>
                  <a:pt x="64" y="122"/>
                  <a:pt x="65" y="119"/>
                </a:cubicBezTo>
                <a:cubicBezTo>
                  <a:pt x="71" y="103"/>
                  <a:pt x="76" y="88"/>
                  <a:pt x="82" y="74"/>
                </a:cubicBezTo>
                <a:cubicBezTo>
                  <a:pt x="84" y="71"/>
                  <a:pt x="87" y="69"/>
                  <a:pt x="90" y="70"/>
                </a:cubicBezTo>
                <a:cubicBezTo>
                  <a:pt x="93" y="72"/>
                  <a:pt x="95" y="75"/>
                  <a:pt x="93" y="78"/>
                </a:cubicBezTo>
                <a:cubicBezTo>
                  <a:pt x="88" y="92"/>
                  <a:pt x="82" y="107"/>
                  <a:pt x="77" y="123"/>
                </a:cubicBezTo>
                <a:cubicBezTo>
                  <a:pt x="76" y="125"/>
                  <a:pt x="73" y="127"/>
                  <a:pt x="71" y="127"/>
                </a:cubicBezTo>
                <a:close/>
                <a:moveTo>
                  <a:pt x="108" y="39"/>
                </a:moveTo>
                <a:cubicBezTo>
                  <a:pt x="107" y="39"/>
                  <a:pt x="106" y="38"/>
                  <a:pt x="106" y="38"/>
                </a:cubicBezTo>
                <a:cubicBezTo>
                  <a:pt x="103" y="36"/>
                  <a:pt x="101" y="33"/>
                  <a:pt x="103" y="30"/>
                </a:cubicBezTo>
                <a:cubicBezTo>
                  <a:pt x="108" y="21"/>
                  <a:pt x="113" y="12"/>
                  <a:pt x="118" y="4"/>
                </a:cubicBezTo>
                <a:cubicBezTo>
                  <a:pt x="120" y="1"/>
                  <a:pt x="123" y="0"/>
                  <a:pt x="126" y="2"/>
                </a:cubicBezTo>
                <a:cubicBezTo>
                  <a:pt x="129" y="4"/>
                  <a:pt x="130" y="7"/>
                  <a:pt x="128" y="10"/>
                </a:cubicBezTo>
                <a:cubicBezTo>
                  <a:pt x="123" y="18"/>
                  <a:pt x="118" y="27"/>
                  <a:pt x="114" y="35"/>
                </a:cubicBezTo>
                <a:cubicBezTo>
                  <a:pt x="113" y="37"/>
                  <a:pt x="110" y="39"/>
                  <a:pt x="108" y="39"/>
                </a:cubicBez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8" name="Freeform 147"/>
          <p:cNvSpPr>
            <a:spLocks noEditPoints="1"/>
          </p:cNvSpPr>
          <p:nvPr/>
        </p:nvSpPr>
        <p:spPr bwMode="auto">
          <a:xfrm>
            <a:off x="5779559" y="2808818"/>
            <a:ext cx="1642533" cy="2512484"/>
          </a:xfrm>
          <a:custGeom>
            <a:avLst/>
            <a:gdLst/>
            <a:ahLst/>
            <a:cxnLst>
              <a:cxn ang="0">
                <a:pos x="5" y="1217"/>
              </a:cxn>
              <a:cxn ang="0">
                <a:pos x="54" y="1210"/>
              </a:cxn>
              <a:cxn ang="0">
                <a:pos x="95" y="1189"/>
              </a:cxn>
              <a:cxn ang="0">
                <a:pos x="135" y="1156"/>
              </a:cxn>
              <a:cxn ang="0">
                <a:pos x="98" y="1189"/>
              </a:cxn>
              <a:cxn ang="0">
                <a:pos x="174" y="1141"/>
              </a:cxn>
              <a:cxn ang="0">
                <a:pos x="226" y="1110"/>
              </a:cxn>
              <a:cxn ang="0">
                <a:pos x="180" y="1144"/>
              </a:cxn>
              <a:cxn ang="0">
                <a:pos x="258" y="1082"/>
              </a:cxn>
              <a:cxn ang="0">
                <a:pos x="304" y="1064"/>
              </a:cxn>
              <a:cxn ang="0">
                <a:pos x="339" y="1037"/>
              </a:cxn>
              <a:cxn ang="0">
                <a:pos x="373" y="996"/>
              </a:cxn>
              <a:cxn ang="0">
                <a:pos x="343" y="1035"/>
              </a:cxn>
              <a:cxn ang="0">
                <a:pos x="409" y="974"/>
              </a:cxn>
              <a:cxn ang="0">
                <a:pos x="453" y="933"/>
              </a:cxn>
              <a:cxn ang="0">
                <a:pos x="413" y="976"/>
              </a:cxn>
              <a:cxn ang="0">
                <a:pos x="479" y="899"/>
              </a:cxn>
              <a:cxn ang="0">
                <a:pos x="521" y="873"/>
              </a:cxn>
              <a:cxn ang="0">
                <a:pos x="548" y="839"/>
              </a:cxn>
              <a:cxn ang="0">
                <a:pos x="573" y="791"/>
              </a:cxn>
              <a:cxn ang="0">
                <a:pos x="552" y="836"/>
              </a:cxn>
              <a:cxn ang="0">
                <a:pos x="603" y="761"/>
              </a:cxn>
              <a:cxn ang="0">
                <a:pos x="637" y="712"/>
              </a:cxn>
              <a:cxn ang="0">
                <a:pos x="607" y="763"/>
              </a:cxn>
              <a:cxn ang="0">
                <a:pos x="653" y="673"/>
              </a:cxn>
              <a:cxn ang="0">
                <a:pos x="687" y="637"/>
              </a:cxn>
              <a:cxn ang="0">
                <a:pos x="703" y="597"/>
              </a:cxn>
              <a:cxn ang="0">
                <a:pos x="717" y="545"/>
              </a:cxn>
              <a:cxn ang="0">
                <a:pos x="708" y="593"/>
              </a:cxn>
              <a:cxn ang="0">
                <a:pos x="737" y="508"/>
              </a:cxn>
              <a:cxn ang="0">
                <a:pos x="756" y="451"/>
              </a:cxn>
              <a:cxn ang="0">
                <a:pos x="739" y="508"/>
              </a:cxn>
              <a:cxn ang="0">
                <a:pos x="761" y="409"/>
              </a:cxn>
              <a:cxn ang="0">
                <a:pos x="784" y="365"/>
              </a:cxn>
              <a:cxn ang="0">
                <a:pos x="786" y="322"/>
              </a:cxn>
              <a:cxn ang="0">
                <a:pos x="786" y="268"/>
              </a:cxn>
              <a:cxn ang="0">
                <a:pos x="792" y="317"/>
              </a:cxn>
              <a:cxn ang="0">
                <a:pos x="796" y="227"/>
              </a:cxn>
              <a:cxn ang="0">
                <a:pos x="798" y="167"/>
              </a:cxn>
              <a:cxn ang="0">
                <a:pos x="802" y="221"/>
              </a:cxn>
              <a:cxn ang="0">
                <a:pos x="792" y="125"/>
              </a:cxn>
              <a:cxn ang="0">
                <a:pos x="802" y="77"/>
              </a:cxn>
              <a:cxn ang="0">
                <a:pos x="792" y="35"/>
              </a:cxn>
              <a:cxn ang="0">
                <a:pos x="789" y="0"/>
              </a:cxn>
              <a:cxn ang="0">
                <a:pos x="793" y="35"/>
              </a:cxn>
            </a:cxnLst>
            <a:rect l="0" t="0" r="r" b="b"/>
            <a:pathLst>
              <a:path w="804" h="1229">
                <a:moveTo>
                  <a:pt x="7" y="1229"/>
                </a:moveTo>
                <a:cubicBezTo>
                  <a:pt x="5" y="1229"/>
                  <a:pt x="2" y="1228"/>
                  <a:pt x="1" y="1225"/>
                </a:cubicBezTo>
                <a:cubicBezTo>
                  <a:pt x="0" y="1222"/>
                  <a:pt x="2" y="1219"/>
                  <a:pt x="5" y="1217"/>
                </a:cubicBezTo>
                <a:cubicBezTo>
                  <a:pt x="5" y="1217"/>
                  <a:pt x="22" y="1211"/>
                  <a:pt x="49" y="1199"/>
                </a:cubicBezTo>
                <a:cubicBezTo>
                  <a:pt x="52" y="1197"/>
                  <a:pt x="56" y="1199"/>
                  <a:pt x="57" y="1202"/>
                </a:cubicBezTo>
                <a:cubicBezTo>
                  <a:pt x="58" y="1205"/>
                  <a:pt x="57" y="1208"/>
                  <a:pt x="54" y="1210"/>
                </a:cubicBezTo>
                <a:cubicBezTo>
                  <a:pt x="26" y="1222"/>
                  <a:pt x="10" y="1228"/>
                  <a:pt x="9" y="1229"/>
                </a:cubicBezTo>
                <a:cubicBezTo>
                  <a:pt x="8" y="1229"/>
                  <a:pt x="8" y="1229"/>
                  <a:pt x="7" y="1229"/>
                </a:cubicBezTo>
                <a:close/>
                <a:moveTo>
                  <a:pt x="95" y="1189"/>
                </a:moveTo>
                <a:cubicBezTo>
                  <a:pt x="93" y="1189"/>
                  <a:pt x="91" y="1188"/>
                  <a:pt x="90" y="1186"/>
                </a:cubicBezTo>
                <a:cubicBezTo>
                  <a:pt x="88" y="1183"/>
                  <a:pt x="89" y="1180"/>
                  <a:pt x="92" y="1178"/>
                </a:cubicBezTo>
                <a:cubicBezTo>
                  <a:pt x="106" y="1171"/>
                  <a:pt x="121" y="1164"/>
                  <a:pt x="135" y="1156"/>
                </a:cubicBezTo>
                <a:cubicBezTo>
                  <a:pt x="138" y="1154"/>
                  <a:pt x="141" y="1155"/>
                  <a:pt x="143" y="1158"/>
                </a:cubicBezTo>
                <a:cubicBezTo>
                  <a:pt x="145" y="1161"/>
                  <a:pt x="143" y="1165"/>
                  <a:pt x="141" y="1166"/>
                </a:cubicBezTo>
                <a:cubicBezTo>
                  <a:pt x="126" y="1174"/>
                  <a:pt x="112" y="1182"/>
                  <a:pt x="98" y="1189"/>
                </a:cubicBezTo>
                <a:cubicBezTo>
                  <a:pt x="97" y="1189"/>
                  <a:pt x="96" y="1189"/>
                  <a:pt x="95" y="1189"/>
                </a:cubicBezTo>
                <a:close/>
                <a:moveTo>
                  <a:pt x="180" y="1144"/>
                </a:moveTo>
                <a:cubicBezTo>
                  <a:pt x="178" y="1144"/>
                  <a:pt x="176" y="1143"/>
                  <a:pt x="174" y="1141"/>
                </a:cubicBezTo>
                <a:cubicBezTo>
                  <a:pt x="173" y="1138"/>
                  <a:pt x="174" y="1134"/>
                  <a:pt x="177" y="1132"/>
                </a:cubicBezTo>
                <a:cubicBezTo>
                  <a:pt x="190" y="1124"/>
                  <a:pt x="204" y="1116"/>
                  <a:pt x="218" y="1108"/>
                </a:cubicBezTo>
                <a:cubicBezTo>
                  <a:pt x="220" y="1106"/>
                  <a:pt x="224" y="1107"/>
                  <a:pt x="226" y="1110"/>
                </a:cubicBezTo>
                <a:cubicBezTo>
                  <a:pt x="228" y="1112"/>
                  <a:pt x="227" y="1116"/>
                  <a:pt x="224" y="1118"/>
                </a:cubicBezTo>
                <a:cubicBezTo>
                  <a:pt x="210" y="1126"/>
                  <a:pt x="196" y="1135"/>
                  <a:pt x="183" y="1143"/>
                </a:cubicBezTo>
                <a:cubicBezTo>
                  <a:pt x="182" y="1143"/>
                  <a:pt x="181" y="1144"/>
                  <a:pt x="180" y="1144"/>
                </a:cubicBezTo>
                <a:close/>
                <a:moveTo>
                  <a:pt x="261" y="1093"/>
                </a:moveTo>
                <a:cubicBezTo>
                  <a:pt x="259" y="1093"/>
                  <a:pt x="257" y="1092"/>
                  <a:pt x="256" y="1090"/>
                </a:cubicBezTo>
                <a:cubicBezTo>
                  <a:pt x="254" y="1087"/>
                  <a:pt x="255" y="1083"/>
                  <a:pt x="258" y="1082"/>
                </a:cubicBezTo>
                <a:cubicBezTo>
                  <a:pt x="271" y="1073"/>
                  <a:pt x="284" y="1063"/>
                  <a:pt x="297" y="1054"/>
                </a:cubicBezTo>
                <a:cubicBezTo>
                  <a:pt x="300" y="1052"/>
                  <a:pt x="304" y="1053"/>
                  <a:pt x="306" y="1056"/>
                </a:cubicBezTo>
                <a:cubicBezTo>
                  <a:pt x="307" y="1058"/>
                  <a:pt x="307" y="1062"/>
                  <a:pt x="304" y="1064"/>
                </a:cubicBezTo>
                <a:cubicBezTo>
                  <a:pt x="291" y="1073"/>
                  <a:pt x="278" y="1083"/>
                  <a:pt x="264" y="1092"/>
                </a:cubicBezTo>
                <a:cubicBezTo>
                  <a:pt x="263" y="1092"/>
                  <a:pt x="262" y="1093"/>
                  <a:pt x="261" y="1093"/>
                </a:cubicBezTo>
                <a:close/>
                <a:moveTo>
                  <a:pt x="339" y="1037"/>
                </a:moveTo>
                <a:cubicBezTo>
                  <a:pt x="337" y="1037"/>
                  <a:pt x="336" y="1036"/>
                  <a:pt x="334" y="1034"/>
                </a:cubicBezTo>
                <a:cubicBezTo>
                  <a:pt x="332" y="1032"/>
                  <a:pt x="333" y="1028"/>
                  <a:pt x="336" y="1026"/>
                </a:cubicBezTo>
                <a:cubicBezTo>
                  <a:pt x="348" y="1016"/>
                  <a:pt x="361" y="1006"/>
                  <a:pt x="373" y="996"/>
                </a:cubicBezTo>
                <a:cubicBezTo>
                  <a:pt x="376" y="994"/>
                  <a:pt x="379" y="994"/>
                  <a:pt x="382" y="997"/>
                </a:cubicBezTo>
                <a:cubicBezTo>
                  <a:pt x="384" y="999"/>
                  <a:pt x="383" y="1003"/>
                  <a:pt x="381" y="1005"/>
                </a:cubicBezTo>
                <a:cubicBezTo>
                  <a:pt x="368" y="1015"/>
                  <a:pt x="356" y="1025"/>
                  <a:pt x="343" y="1035"/>
                </a:cubicBezTo>
                <a:cubicBezTo>
                  <a:pt x="342" y="1036"/>
                  <a:pt x="341" y="1037"/>
                  <a:pt x="339" y="1037"/>
                </a:cubicBezTo>
                <a:close/>
                <a:moveTo>
                  <a:pt x="413" y="976"/>
                </a:moveTo>
                <a:cubicBezTo>
                  <a:pt x="412" y="976"/>
                  <a:pt x="410" y="975"/>
                  <a:pt x="409" y="974"/>
                </a:cubicBezTo>
                <a:cubicBezTo>
                  <a:pt x="407" y="971"/>
                  <a:pt x="407" y="967"/>
                  <a:pt x="409" y="965"/>
                </a:cubicBezTo>
                <a:cubicBezTo>
                  <a:pt x="421" y="955"/>
                  <a:pt x="433" y="944"/>
                  <a:pt x="445" y="933"/>
                </a:cubicBezTo>
                <a:cubicBezTo>
                  <a:pt x="447" y="931"/>
                  <a:pt x="451" y="931"/>
                  <a:pt x="453" y="933"/>
                </a:cubicBezTo>
                <a:cubicBezTo>
                  <a:pt x="456" y="935"/>
                  <a:pt x="455" y="939"/>
                  <a:pt x="453" y="942"/>
                </a:cubicBezTo>
                <a:cubicBezTo>
                  <a:pt x="441" y="952"/>
                  <a:pt x="429" y="963"/>
                  <a:pt x="417" y="974"/>
                </a:cubicBezTo>
                <a:cubicBezTo>
                  <a:pt x="416" y="975"/>
                  <a:pt x="415" y="976"/>
                  <a:pt x="413" y="976"/>
                </a:cubicBezTo>
                <a:close/>
                <a:moveTo>
                  <a:pt x="483" y="910"/>
                </a:moveTo>
                <a:cubicBezTo>
                  <a:pt x="482" y="910"/>
                  <a:pt x="480" y="909"/>
                  <a:pt x="479" y="908"/>
                </a:cubicBezTo>
                <a:cubicBezTo>
                  <a:pt x="477" y="905"/>
                  <a:pt x="477" y="902"/>
                  <a:pt x="479" y="899"/>
                </a:cubicBezTo>
                <a:cubicBezTo>
                  <a:pt x="490" y="888"/>
                  <a:pt x="501" y="876"/>
                  <a:pt x="512" y="865"/>
                </a:cubicBezTo>
                <a:cubicBezTo>
                  <a:pt x="514" y="862"/>
                  <a:pt x="518" y="862"/>
                  <a:pt x="520" y="864"/>
                </a:cubicBezTo>
                <a:cubicBezTo>
                  <a:pt x="523" y="866"/>
                  <a:pt x="523" y="870"/>
                  <a:pt x="521" y="873"/>
                </a:cubicBezTo>
                <a:cubicBezTo>
                  <a:pt x="510" y="884"/>
                  <a:pt x="499" y="896"/>
                  <a:pt x="488" y="908"/>
                </a:cubicBezTo>
                <a:cubicBezTo>
                  <a:pt x="486" y="909"/>
                  <a:pt x="485" y="910"/>
                  <a:pt x="483" y="910"/>
                </a:cubicBezTo>
                <a:close/>
                <a:moveTo>
                  <a:pt x="548" y="839"/>
                </a:moveTo>
                <a:cubicBezTo>
                  <a:pt x="546" y="839"/>
                  <a:pt x="545" y="838"/>
                  <a:pt x="544" y="837"/>
                </a:cubicBezTo>
                <a:cubicBezTo>
                  <a:pt x="541" y="835"/>
                  <a:pt x="541" y="831"/>
                  <a:pt x="543" y="829"/>
                </a:cubicBezTo>
                <a:cubicBezTo>
                  <a:pt x="553" y="816"/>
                  <a:pt x="564" y="804"/>
                  <a:pt x="573" y="791"/>
                </a:cubicBezTo>
                <a:cubicBezTo>
                  <a:pt x="575" y="789"/>
                  <a:pt x="579" y="788"/>
                  <a:pt x="582" y="790"/>
                </a:cubicBezTo>
                <a:cubicBezTo>
                  <a:pt x="584" y="792"/>
                  <a:pt x="585" y="796"/>
                  <a:pt x="583" y="799"/>
                </a:cubicBezTo>
                <a:cubicBezTo>
                  <a:pt x="573" y="811"/>
                  <a:pt x="563" y="824"/>
                  <a:pt x="552" y="836"/>
                </a:cubicBezTo>
                <a:cubicBezTo>
                  <a:pt x="551" y="838"/>
                  <a:pt x="550" y="839"/>
                  <a:pt x="548" y="839"/>
                </a:cubicBezTo>
                <a:close/>
                <a:moveTo>
                  <a:pt x="607" y="763"/>
                </a:moveTo>
                <a:cubicBezTo>
                  <a:pt x="605" y="763"/>
                  <a:pt x="604" y="762"/>
                  <a:pt x="603" y="761"/>
                </a:cubicBezTo>
                <a:cubicBezTo>
                  <a:pt x="600" y="760"/>
                  <a:pt x="600" y="756"/>
                  <a:pt x="602" y="753"/>
                </a:cubicBezTo>
                <a:cubicBezTo>
                  <a:pt x="611" y="740"/>
                  <a:pt x="620" y="727"/>
                  <a:pt x="628" y="714"/>
                </a:cubicBezTo>
                <a:cubicBezTo>
                  <a:pt x="630" y="711"/>
                  <a:pt x="634" y="710"/>
                  <a:pt x="637" y="712"/>
                </a:cubicBezTo>
                <a:cubicBezTo>
                  <a:pt x="639" y="714"/>
                  <a:pt x="640" y="717"/>
                  <a:pt x="638" y="720"/>
                </a:cubicBezTo>
                <a:cubicBezTo>
                  <a:pt x="630" y="733"/>
                  <a:pt x="621" y="747"/>
                  <a:pt x="611" y="760"/>
                </a:cubicBezTo>
                <a:cubicBezTo>
                  <a:pt x="610" y="762"/>
                  <a:pt x="608" y="763"/>
                  <a:pt x="607" y="763"/>
                </a:cubicBezTo>
                <a:close/>
                <a:moveTo>
                  <a:pt x="658" y="682"/>
                </a:moveTo>
                <a:cubicBezTo>
                  <a:pt x="657" y="682"/>
                  <a:pt x="656" y="682"/>
                  <a:pt x="655" y="681"/>
                </a:cubicBezTo>
                <a:cubicBezTo>
                  <a:pt x="653" y="679"/>
                  <a:pt x="652" y="676"/>
                  <a:pt x="653" y="673"/>
                </a:cubicBezTo>
                <a:cubicBezTo>
                  <a:pt x="661" y="659"/>
                  <a:pt x="669" y="645"/>
                  <a:pt x="676" y="631"/>
                </a:cubicBezTo>
                <a:cubicBezTo>
                  <a:pt x="678" y="628"/>
                  <a:pt x="682" y="627"/>
                  <a:pt x="685" y="629"/>
                </a:cubicBezTo>
                <a:cubicBezTo>
                  <a:pt x="687" y="630"/>
                  <a:pt x="689" y="634"/>
                  <a:pt x="687" y="637"/>
                </a:cubicBezTo>
                <a:cubicBezTo>
                  <a:pt x="680" y="651"/>
                  <a:pt x="672" y="665"/>
                  <a:pt x="664" y="679"/>
                </a:cubicBezTo>
                <a:cubicBezTo>
                  <a:pt x="663" y="681"/>
                  <a:pt x="661" y="682"/>
                  <a:pt x="658" y="682"/>
                </a:cubicBezTo>
                <a:close/>
                <a:moveTo>
                  <a:pt x="703" y="597"/>
                </a:moveTo>
                <a:cubicBezTo>
                  <a:pt x="702" y="597"/>
                  <a:pt x="701" y="597"/>
                  <a:pt x="700" y="596"/>
                </a:cubicBezTo>
                <a:cubicBezTo>
                  <a:pt x="697" y="595"/>
                  <a:pt x="696" y="591"/>
                  <a:pt x="698" y="588"/>
                </a:cubicBezTo>
                <a:cubicBezTo>
                  <a:pt x="704" y="574"/>
                  <a:pt x="711" y="559"/>
                  <a:pt x="717" y="545"/>
                </a:cubicBezTo>
                <a:cubicBezTo>
                  <a:pt x="718" y="542"/>
                  <a:pt x="721" y="540"/>
                  <a:pt x="724" y="541"/>
                </a:cubicBezTo>
                <a:cubicBezTo>
                  <a:pt x="728" y="543"/>
                  <a:pt x="729" y="546"/>
                  <a:pt x="728" y="549"/>
                </a:cubicBezTo>
                <a:cubicBezTo>
                  <a:pt x="722" y="564"/>
                  <a:pt x="715" y="579"/>
                  <a:pt x="708" y="593"/>
                </a:cubicBezTo>
                <a:cubicBezTo>
                  <a:pt x="707" y="596"/>
                  <a:pt x="705" y="597"/>
                  <a:pt x="703" y="597"/>
                </a:cubicBezTo>
                <a:close/>
                <a:moveTo>
                  <a:pt x="739" y="508"/>
                </a:moveTo>
                <a:cubicBezTo>
                  <a:pt x="739" y="508"/>
                  <a:pt x="738" y="508"/>
                  <a:pt x="737" y="508"/>
                </a:cubicBezTo>
                <a:cubicBezTo>
                  <a:pt x="734" y="507"/>
                  <a:pt x="733" y="503"/>
                  <a:pt x="734" y="500"/>
                </a:cubicBezTo>
                <a:cubicBezTo>
                  <a:pt x="739" y="485"/>
                  <a:pt x="744" y="470"/>
                  <a:pt x="749" y="455"/>
                </a:cubicBezTo>
                <a:cubicBezTo>
                  <a:pt x="750" y="452"/>
                  <a:pt x="753" y="450"/>
                  <a:pt x="756" y="451"/>
                </a:cubicBezTo>
                <a:cubicBezTo>
                  <a:pt x="759" y="452"/>
                  <a:pt x="761" y="455"/>
                  <a:pt x="760" y="458"/>
                </a:cubicBezTo>
                <a:cubicBezTo>
                  <a:pt x="755" y="474"/>
                  <a:pt x="750" y="489"/>
                  <a:pt x="745" y="504"/>
                </a:cubicBezTo>
                <a:cubicBezTo>
                  <a:pt x="744" y="507"/>
                  <a:pt x="742" y="508"/>
                  <a:pt x="739" y="508"/>
                </a:cubicBezTo>
                <a:close/>
                <a:moveTo>
                  <a:pt x="767" y="416"/>
                </a:moveTo>
                <a:cubicBezTo>
                  <a:pt x="767" y="416"/>
                  <a:pt x="766" y="416"/>
                  <a:pt x="766" y="416"/>
                </a:cubicBezTo>
                <a:cubicBezTo>
                  <a:pt x="762" y="415"/>
                  <a:pt x="760" y="412"/>
                  <a:pt x="761" y="409"/>
                </a:cubicBezTo>
                <a:cubicBezTo>
                  <a:pt x="765" y="394"/>
                  <a:pt x="769" y="378"/>
                  <a:pt x="772" y="362"/>
                </a:cubicBezTo>
                <a:cubicBezTo>
                  <a:pt x="772" y="359"/>
                  <a:pt x="776" y="357"/>
                  <a:pt x="779" y="358"/>
                </a:cubicBezTo>
                <a:cubicBezTo>
                  <a:pt x="782" y="358"/>
                  <a:pt x="784" y="362"/>
                  <a:pt x="784" y="365"/>
                </a:cubicBezTo>
                <a:cubicBezTo>
                  <a:pt x="780" y="381"/>
                  <a:pt x="777" y="396"/>
                  <a:pt x="773" y="412"/>
                </a:cubicBezTo>
                <a:cubicBezTo>
                  <a:pt x="772" y="415"/>
                  <a:pt x="770" y="416"/>
                  <a:pt x="767" y="416"/>
                </a:cubicBezTo>
                <a:close/>
                <a:moveTo>
                  <a:pt x="786" y="322"/>
                </a:moveTo>
                <a:cubicBezTo>
                  <a:pt x="785" y="322"/>
                  <a:pt x="785" y="322"/>
                  <a:pt x="785" y="322"/>
                </a:cubicBezTo>
                <a:cubicBezTo>
                  <a:pt x="782" y="322"/>
                  <a:pt x="780" y="319"/>
                  <a:pt x="780" y="316"/>
                </a:cubicBezTo>
                <a:cubicBezTo>
                  <a:pt x="782" y="300"/>
                  <a:pt x="785" y="284"/>
                  <a:pt x="786" y="268"/>
                </a:cubicBezTo>
                <a:cubicBezTo>
                  <a:pt x="787" y="265"/>
                  <a:pt x="790" y="263"/>
                  <a:pt x="793" y="263"/>
                </a:cubicBezTo>
                <a:cubicBezTo>
                  <a:pt x="796" y="263"/>
                  <a:pt x="799" y="266"/>
                  <a:pt x="798" y="270"/>
                </a:cubicBezTo>
                <a:cubicBezTo>
                  <a:pt x="796" y="286"/>
                  <a:pt x="794" y="302"/>
                  <a:pt x="792" y="317"/>
                </a:cubicBezTo>
                <a:cubicBezTo>
                  <a:pt x="792" y="320"/>
                  <a:pt x="789" y="322"/>
                  <a:pt x="786" y="322"/>
                </a:cubicBezTo>
                <a:close/>
                <a:moveTo>
                  <a:pt x="796" y="227"/>
                </a:moveTo>
                <a:cubicBezTo>
                  <a:pt x="796" y="227"/>
                  <a:pt x="796" y="227"/>
                  <a:pt x="796" y="227"/>
                </a:cubicBezTo>
                <a:cubicBezTo>
                  <a:pt x="793" y="227"/>
                  <a:pt x="790" y="224"/>
                  <a:pt x="790" y="221"/>
                </a:cubicBezTo>
                <a:cubicBezTo>
                  <a:pt x="791" y="205"/>
                  <a:pt x="792" y="189"/>
                  <a:pt x="792" y="173"/>
                </a:cubicBezTo>
                <a:cubicBezTo>
                  <a:pt x="792" y="170"/>
                  <a:pt x="795" y="167"/>
                  <a:pt x="798" y="167"/>
                </a:cubicBezTo>
                <a:cubicBezTo>
                  <a:pt x="798" y="167"/>
                  <a:pt x="798" y="167"/>
                  <a:pt x="798" y="167"/>
                </a:cubicBezTo>
                <a:cubicBezTo>
                  <a:pt x="802" y="167"/>
                  <a:pt x="804" y="170"/>
                  <a:pt x="804" y="173"/>
                </a:cubicBezTo>
                <a:cubicBezTo>
                  <a:pt x="804" y="189"/>
                  <a:pt x="803" y="206"/>
                  <a:pt x="802" y="221"/>
                </a:cubicBezTo>
                <a:cubicBezTo>
                  <a:pt x="802" y="225"/>
                  <a:pt x="799" y="227"/>
                  <a:pt x="796" y="227"/>
                </a:cubicBezTo>
                <a:close/>
                <a:moveTo>
                  <a:pt x="798" y="131"/>
                </a:moveTo>
                <a:cubicBezTo>
                  <a:pt x="795" y="131"/>
                  <a:pt x="792" y="129"/>
                  <a:pt x="792" y="125"/>
                </a:cubicBezTo>
                <a:cubicBezTo>
                  <a:pt x="792" y="110"/>
                  <a:pt x="791" y="94"/>
                  <a:pt x="790" y="78"/>
                </a:cubicBezTo>
                <a:cubicBezTo>
                  <a:pt x="790" y="74"/>
                  <a:pt x="792" y="71"/>
                  <a:pt x="796" y="71"/>
                </a:cubicBezTo>
                <a:cubicBezTo>
                  <a:pt x="799" y="71"/>
                  <a:pt x="802" y="74"/>
                  <a:pt x="802" y="77"/>
                </a:cubicBezTo>
                <a:cubicBezTo>
                  <a:pt x="803" y="93"/>
                  <a:pt x="804" y="109"/>
                  <a:pt x="804" y="125"/>
                </a:cubicBezTo>
                <a:cubicBezTo>
                  <a:pt x="804" y="128"/>
                  <a:pt x="802" y="131"/>
                  <a:pt x="798" y="131"/>
                </a:cubicBezTo>
                <a:close/>
                <a:moveTo>
                  <a:pt x="792" y="35"/>
                </a:moveTo>
                <a:cubicBezTo>
                  <a:pt x="789" y="35"/>
                  <a:pt x="787" y="33"/>
                  <a:pt x="786" y="30"/>
                </a:cubicBezTo>
                <a:cubicBezTo>
                  <a:pt x="785" y="22"/>
                  <a:pt x="785" y="15"/>
                  <a:pt x="784" y="7"/>
                </a:cubicBezTo>
                <a:cubicBezTo>
                  <a:pt x="783" y="3"/>
                  <a:pt x="786" y="0"/>
                  <a:pt x="789" y="0"/>
                </a:cubicBezTo>
                <a:cubicBezTo>
                  <a:pt x="792" y="0"/>
                  <a:pt x="795" y="2"/>
                  <a:pt x="796" y="5"/>
                </a:cubicBezTo>
                <a:cubicBezTo>
                  <a:pt x="796" y="13"/>
                  <a:pt x="797" y="21"/>
                  <a:pt x="798" y="29"/>
                </a:cubicBezTo>
                <a:cubicBezTo>
                  <a:pt x="798" y="32"/>
                  <a:pt x="796" y="35"/>
                  <a:pt x="793" y="35"/>
                </a:cubicBezTo>
                <a:lnTo>
                  <a:pt x="792" y="35"/>
                </a:lnTo>
                <a:close/>
              </a:path>
            </a:pathLst>
          </a:custGeom>
          <a:solidFill>
            <a:schemeClr val="accent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9" name="Freeform 148"/>
          <p:cNvSpPr>
            <a:spLocks noEditPoints="1"/>
          </p:cNvSpPr>
          <p:nvPr/>
        </p:nvSpPr>
        <p:spPr bwMode="auto">
          <a:xfrm>
            <a:off x="5047192" y="3913718"/>
            <a:ext cx="874184" cy="1384300"/>
          </a:xfrm>
          <a:custGeom>
            <a:avLst/>
            <a:gdLst/>
            <a:ahLst/>
            <a:cxnLst>
              <a:cxn ang="0">
                <a:pos x="416" y="672"/>
              </a:cxn>
              <a:cxn ang="0">
                <a:pos x="417" y="618"/>
              </a:cxn>
              <a:cxn ang="0">
                <a:pos x="428" y="672"/>
              </a:cxn>
              <a:cxn ang="0">
                <a:pos x="422" y="678"/>
              </a:cxn>
              <a:cxn ang="0">
                <a:pos x="405" y="578"/>
              </a:cxn>
              <a:cxn ang="0">
                <a:pos x="400" y="524"/>
              </a:cxn>
              <a:cxn ang="0">
                <a:pos x="417" y="576"/>
              </a:cxn>
              <a:cxn ang="0">
                <a:pos x="411" y="583"/>
              </a:cxn>
              <a:cxn ang="0">
                <a:pos x="383" y="485"/>
              </a:cxn>
              <a:cxn ang="0">
                <a:pos x="371" y="432"/>
              </a:cxn>
              <a:cxn ang="0">
                <a:pos x="394" y="482"/>
              </a:cxn>
              <a:cxn ang="0">
                <a:pos x="389" y="490"/>
              </a:cxn>
              <a:cxn ang="0">
                <a:pos x="350" y="396"/>
              </a:cxn>
              <a:cxn ang="0">
                <a:pos x="331" y="345"/>
              </a:cxn>
              <a:cxn ang="0">
                <a:pos x="361" y="391"/>
              </a:cxn>
              <a:cxn ang="0">
                <a:pos x="355" y="400"/>
              </a:cxn>
              <a:cxn ang="0">
                <a:pos x="306" y="312"/>
              </a:cxn>
              <a:cxn ang="0">
                <a:pos x="282" y="263"/>
              </a:cxn>
              <a:cxn ang="0">
                <a:pos x="316" y="305"/>
              </a:cxn>
              <a:cxn ang="0">
                <a:pos x="311" y="315"/>
              </a:cxn>
              <a:cxn ang="0">
                <a:pos x="252" y="233"/>
              </a:cxn>
              <a:cxn ang="0">
                <a:pos x="223" y="187"/>
              </a:cxn>
              <a:cxn ang="0">
                <a:pos x="262" y="225"/>
              </a:cxn>
              <a:cxn ang="0">
                <a:pos x="257" y="235"/>
              </a:cxn>
              <a:cxn ang="0">
                <a:pos x="190" y="160"/>
              </a:cxn>
              <a:cxn ang="0">
                <a:pos x="156" y="118"/>
              </a:cxn>
              <a:cxn ang="0">
                <a:pos x="199" y="152"/>
              </a:cxn>
              <a:cxn ang="0">
                <a:pos x="195" y="162"/>
              </a:cxn>
              <a:cxn ang="0">
                <a:pos x="121" y="95"/>
              </a:cxn>
              <a:cxn ang="0">
                <a:pos x="82" y="57"/>
              </a:cxn>
              <a:cxn ang="0">
                <a:pos x="129" y="86"/>
              </a:cxn>
              <a:cxn ang="0">
                <a:pos x="125" y="96"/>
              </a:cxn>
              <a:cxn ang="0">
                <a:pos x="45" y="37"/>
              </a:cxn>
              <a:cxn ang="0">
                <a:pos x="2" y="4"/>
              </a:cxn>
              <a:cxn ang="0">
                <a:pos x="51" y="27"/>
              </a:cxn>
              <a:cxn ang="0">
                <a:pos x="48" y="38"/>
              </a:cxn>
            </a:cxnLst>
            <a:rect l="0" t="0" r="r" b="b"/>
            <a:pathLst>
              <a:path w="428" h="678">
                <a:moveTo>
                  <a:pt x="422" y="678"/>
                </a:moveTo>
                <a:cubicBezTo>
                  <a:pt x="419" y="678"/>
                  <a:pt x="416" y="676"/>
                  <a:pt x="416" y="672"/>
                </a:cubicBezTo>
                <a:cubicBezTo>
                  <a:pt x="415" y="656"/>
                  <a:pt x="414" y="641"/>
                  <a:pt x="412" y="625"/>
                </a:cubicBezTo>
                <a:cubicBezTo>
                  <a:pt x="412" y="622"/>
                  <a:pt x="414" y="619"/>
                  <a:pt x="417" y="618"/>
                </a:cubicBezTo>
                <a:cubicBezTo>
                  <a:pt x="421" y="618"/>
                  <a:pt x="424" y="620"/>
                  <a:pt x="424" y="623"/>
                </a:cubicBezTo>
                <a:cubicBezTo>
                  <a:pt x="426" y="639"/>
                  <a:pt x="427" y="656"/>
                  <a:pt x="428" y="672"/>
                </a:cubicBezTo>
                <a:cubicBezTo>
                  <a:pt x="428" y="675"/>
                  <a:pt x="426" y="678"/>
                  <a:pt x="423" y="678"/>
                </a:cubicBezTo>
                <a:lnTo>
                  <a:pt x="422" y="678"/>
                </a:lnTo>
                <a:close/>
                <a:moveTo>
                  <a:pt x="411" y="583"/>
                </a:moveTo>
                <a:cubicBezTo>
                  <a:pt x="408" y="583"/>
                  <a:pt x="406" y="581"/>
                  <a:pt x="405" y="578"/>
                </a:cubicBezTo>
                <a:cubicBezTo>
                  <a:pt x="402" y="562"/>
                  <a:pt x="399" y="547"/>
                  <a:pt x="395" y="531"/>
                </a:cubicBezTo>
                <a:cubicBezTo>
                  <a:pt x="395" y="528"/>
                  <a:pt x="397" y="525"/>
                  <a:pt x="400" y="524"/>
                </a:cubicBezTo>
                <a:cubicBezTo>
                  <a:pt x="403" y="523"/>
                  <a:pt x="406" y="525"/>
                  <a:pt x="407" y="528"/>
                </a:cubicBezTo>
                <a:cubicBezTo>
                  <a:pt x="411" y="544"/>
                  <a:pt x="414" y="560"/>
                  <a:pt x="417" y="576"/>
                </a:cubicBezTo>
                <a:cubicBezTo>
                  <a:pt x="418" y="579"/>
                  <a:pt x="415" y="582"/>
                  <a:pt x="412" y="583"/>
                </a:cubicBezTo>
                <a:lnTo>
                  <a:pt x="411" y="583"/>
                </a:lnTo>
                <a:close/>
                <a:moveTo>
                  <a:pt x="389" y="490"/>
                </a:moveTo>
                <a:cubicBezTo>
                  <a:pt x="386" y="490"/>
                  <a:pt x="384" y="488"/>
                  <a:pt x="383" y="485"/>
                </a:cubicBezTo>
                <a:cubicBezTo>
                  <a:pt x="378" y="470"/>
                  <a:pt x="373" y="455"/>
                  <a:pt x="368" y="440"/>
                </a:cubicBezTo>
                <a:cubicBezTo>
                  <a:pt x="366" y="437"/>
                  <a:pt x="368" y="434"/>
                  <a:pt x="371" y="432"/>
                </a:cubicBezTo>
                <a:cubicBezTo>
                  <a:pt x="374" y="431"/>
                  <a:pt x="378" y="433"/>
                  <a:pt x="379" y="436"/>
                </a:cubicBezTo>
                <a:cubicBezTo>
                  <a:pt x="384" y="451"/>
                  <a:pt x="390" y="466"/>
                  <a:pt x="394" y="482"/>
                </a:cubicBezTo>
                <a:cubicBezTo>
                  <a:pt x="395" y="485"/>
                  <a:pt x="394" y="488"/>
                  <a:pt x="390" y="489"/>
                </a:cubicBezTo>
                <a:cubicBezTo>
                  <a:pt x="390" y="489"/>
                  <a:pt x="389" y="490"/>
                  <a:pt x="389" y="490"/>
                </a:cubicBezTo>
                <a:close/>
                <a:moveTo>
                  <a:pt x="355" y="400"/>
                </a:moveTo>
                <a:cubicBezTo>
                  <a:pt x="353" y="400"/>
                  <a:pt x="351" y="398"/>
                  <a:pt x="350" y="396"/>
                </a:cubicBezTo>
                <a:cubicBezTo>
                  <a:pt x="343" y="382"/>
                  <a:pt x="336" y="367"/>
                  <a:pt x="329" y="353"/>
                </a:cubicBezTo>
                <a:cubicBezTo>
                  <a:pt x="327" y="350"/>
                  <a:pt x="329" y="347"/>
                  <a:pt x="331" y="345"/>
                </a:cubicBezTo>
                <a:cubicBezTo>
                  <a:pt x="334" y="344"/>
                  <a:pt x="338" y="345"/>
                  <a:pt x="340" y="348"/>
                </a:cubicBezTo>
                <a:cubicBezTo>
                  <a:pt x="347" y="362"/>
                  <a:pt x="354" y="377"/>
                  <a:pt x="361" y="391"/>
                </a:cubicBezTo>
                <a:cubicBezTo>
                  <a:pt x="362" y="394"/>
                  <a:pt x="361" y="398"/>
                  <a:pt x="357" y="399"/>
                </a:cubicBezTo>
                <a:cubicBezTo>
                  <a:pt x="357" y="400"/>
                  <a:pt x="356" y="400"/>
                  <a:pt x="355" y="400"/>
                </a:cubicBezTo>
                <a:close/>
                <a:moveTo>
                  <a:pt x="311" y="315"/>
                </a:moveTo>
                <a:cubicBezTo>
                  <a:pt x="309" y="315"/>
                  <a:pt x="307" y="314"/>
                  <a:pt x="306" y="312"/>
                </a:cubicBezTo>
                <a:cubicBezTo>
                  <a:pt x="298" y="298"/>
                  <a:pt x="289" y="285"/>
                  <a:pt x="280" y="271"/>
                </a:cubicBezTo>
                <a:cubicBezTo>
                  <a:pt x="278" y="269"/>
                  <a:pt x="279" y="265"/>
                  <a:pt x="282" y="263"/>
                </a:cubicBezTo>
                <a:cubicBezTo>
                  <a:pt x="284" y="261"/>
                  <a:pt x="288" y="262"/>
                  <a:pt x="290" y="265"/>
                </a:cubicBezTo>
                <a:cubicBezTo>
                  <a:pt x="299" y="278"/>
                  <a:pt x="308" y="292"/>
                  <a:pt x="316" y="305"/>
                </a:cubicBezTo>
                <a:cubicBezTo>
                  <a:pt x="318" y="308"/>
                  <a:pt x="317" y="312"/>
                  <a:pt x="314" y="314"/>
                </a:cubicBezTo>
                <a:cubicBezTo>
                  <a:pt x="313" y="314"/>
                  <a:pt x="312" y="315"/>
                  <a:pt x="311" y="315"/>
                </a:cubicBezTo>
                <a:close/>
                <a:moveTo>
                  <a:pt x="257" y="235"/>
                </a:moveTo>
                <a:cubicBezTo>
                  <a:pt x="255" y="235"/>
                  <a:pt x="253" y="234"/>
                  <a:pt x="252" y="233"/>
                </a:cubicBezTo>
                <a:cubicBezTo>
                  <a:pt x="243" y="220"/>
                  <a:pt x="233" y="208"/>
                  <a:pt x="222" y="196"/>
                </a:cubicBezTo>
                <a:cubicBezTo>
                  <a:pt x="220" y="193"/>
                  <a:pt x="220" y="189"/>
                  <a:pt x="223" y="187"/>
                </a:cubicBezTo>
                <a:cubicBezTo>
                  <a:pt x="225" y="185"/>
                  <a:pt x="229" y="185"/>
                  <a:pt x="231" y="188"/>
                </a:cubicBezTo>
                <a:cubicBezTo>
                  <a:pt x="242" y="200"/>
                  <a:pt x="252" y="213"/>
                  <a:pt x="262" y="225"/>
                </a:cubicBezTo>
                <a:cubicBezTo>
                  <a:pt x="264" y="228"/>
                  <a:pt x="263" y="232"/>
                  <a:pt x="261" y="234"/>
                </a:cubicBezTo>
                <a:cubicBezTo>
                  <a:pt x="260" y="235"/>
                  <a:pt x="258" y="235"/>
                  <a:pt x="257" y="235"/>
                </a:cubicBezTo>
                <a:close/>
                <a:moveTo>
                  <a:pt x="195" y="162"/>
                </a:moveTo>
                <a:cubicBezTo>
                  <a:pt x="193" y="162"/>
                  <a:pt x="191" y="162"/>
                  <a:pt x="190" y="160"/>
                </a:cubicBezTo>
                <a:cubicBezTo>
                  <a:pt x="179" y="149"/>
                  <a:pt x="168" y="138"/>
                  <a:pt x="156" y="127"/>
                </a:cubicBezTo>
                <a:cubicBezTo>
                  <a:pt x="154" y="124"/>
                  <a:pt x="154" y="121"/>
                  <a:pt x="156" y="118"/>
                </a:cubicBezTo>
                <a:cubicBezTo>
                  <a:pt x="158" y="116"/>
                  <a:pt x="162" y="116"/>
                  <a:pt x="165" y="118"/>
                </a:cubicBezTo>
                <a:cubicBezTo>
                  <a:pt x="176" y="129"/>
                  <a:pt x="188" y="140"/>
                  <a:pt x="199" y="152"/>
                </a:cubicBezTo>
                <a:cubicBezTo>
                  <a:pt x="201" y="154"/>
                  <a:pt x="201" y="158"/>
                  <a:pt x="199" y="161"/>
                </a:cubicBezTo>
                <a:cubicBezTo>
                  <a:pt x="198" y="162"/>
                  <a:pt x="196" y="162"/>
                  <a:pt x="195" y="162"/>
                </a:cubicBezTo>
                <a:close/>
                <a:moveTo>
                  <a:pt x="125" y="96"/>
                </a:moveTo>
                <a:cubicBezTo>
                  <a:pt x="123" y="96"/>
                  <a:pt x="122" y="96"/>
                  <a:pt x="121" y="95"/>
                </a:cubicBezTo>
                <a:cubicBezTo>
                  <a:pt x="109" y="85"/>
                  <a:pt x="96" y="74"/>
                  <a:pt x="84" y="65"/>
                </a:cubicBezTo>
                <a:cubicBezTo>
                  <a:pt x="81" y="63"/>
                  <a:pt x="80" y="59"/>
                  <a:pt x="82" y="57"/>
                </a:cubicBezTo>
                <a:cubicBezTo>
                  <a:pt x="84" y="54"/>
                  <a:pt x="88" y="53"/>
                  <a:pt x="91" y="55"/>
                </a:cubicBezTo>
                <a:cubicBezTo>
                  <a:pt x="104" y="65"/>
                  <a:pt x="116" y="75"/>
                  <a:pt x="129" y="86"/>
                </a:cubicBezTo>
                <a:cubicBezTo>
                  <a:pt x="131" y="88"/>
                  <a:pt x="131" y="92"/>
                  <a:pt x="129" y="94"/>
                </a:cubicBezTo>
                <a:cubicBezTo>
                  <a:pt x="128" y="96"/>
                  <a:pt x="126" y="96"/>
                  <a:pt x="125" y="96"/>
                </a:cubicBezTo>
                <a:close/>
                <a:moveTo>
                  <a:pt x="48" y="38"/>
                </a:moveTo>
                <a:cubicBezTo>
                  <a:pt x="47" y="38"/>
                  <a:pt x="46" y="38"/>
                  <a:pt x="45" y="37"/>
                </a:cubicBezTo>
                <a:cubicBezTo>
                  <a:pt x="20" y="21"/>
                  <a:pt x="4" y="12"/>
                  <a:pt x="4" y="12"/>
                </a:cubicBezTo>
                <a:cubicBezTo>
                  <a:pt x="1" y="11"/>
                  <a:pt x="0" y="7"/>
                  <a:pt x="2" y="4"/>
                </a:cubicBezTo>
                <a:cubicBezTo>
                  <a:pt x="3" y="1"/>
                  <a:pt x="7" y="0"/>
                  <a:pt x="10" y="2"/>
                </a:cubicBezTo>
                <a:cubicBezTo>
                  <a:pt x="10" y="2"/>
                  <a:pt x="26" y="10"/>
                  <a:pt x="51" y="27"/>
                </a:cubicBezTo>
                <a:cubicBezTo>
                  <a:pt x="54" y="29"/>
                  <a:pt x="55" y="33"/>
                  <a:pt x="53" y="36"/>
                </a:cubicBezTo>
                <a:cubicBezTo>
                  <a:pt x="52" y="37"/>
                  <a:pt x="50" y="38"/>
                  <a:pt x="48" y="38"/>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0" name="Freeform 149"/>
          <p:cNvSpPr>
            <a:spLocks noEditPoints="1"/>
          </p:cNvSpPr>
          <p:nvPr/>
        </p:nvSpPr>
        <p:spPr bwMode="auto">
          <a:xfrm>
            <a:off x="4213226" y="2671233"/>
            <a:ext cx="2019300" cy="2641600"/>
          </a:xfrm>
          <a:custGeom>
            <a:avLst/>
            <a:gdLst/>
            <a:ahLst/>
            <a:cxnLst>
              <a:cxn ang="0">
                <a:pos x="932" y="1280"/>
              </a:cxn>
              <a:cxn ang="0">
                <a:pos x="982" y="1280"/>
              </a:cxn>
              <a:cxn ang="0">
                <a:pos x="888" y="1267"/>
              </a:cxn>
              <a:cxn ang="0">
                <a:pos x="836" y="1244"/>
              </a:cxn>
              <a:cxn ang="0">
                <a:pos x="893" y="1263"/>
              </a:cxn>
              <a:cxn ang="0">
                <a:pos x="794" y="1235"/>
              </a:cxn>
              <a:cxn ang="0">
                <a:pos x="754" y="1206"/>
              </a:cxn>
              <a:cxn ang="0">
                <a:pos x="797" y="1236"/>
              </a:cxn>
              <a:cxn ang="0">
                <a:pos x="662" y="1178"/>
              </a:cxn>
              <a:cxn ang="0">
                <a:pos x="710" y="1187"/>
              </a:cxn>
              <a:cxn ang="0">
                <a:pos x="622" y="1156"/>
              </a:cxn>
              <a:cxn ang="0">
                <a:pos x="574" y="1124"/>
              </a:cxn>
              <a:cxn ang="0">
                <a:pos x="627" y="1153"/>
              </a:cxn>
              <a:cxn ang="0">
                <a:pos x="535" y="1107"/>
              </a:cxn>
              <a:cxn ang="0">
                <a:pos x="501" y="1071"/>
              </a:cxn>
              <a:cxn ang="0">
                <a:pos x="538" y="1108"/>
              </a:cxn>
              <a:cxn ang="0">
                <a:pos x="417" y="1024"/>
              </a:cxn>
              <a:cxn ang="0">
                <a:pos x="462" y="1044"/>
              </a:cxn>
              <a:cxn ang="0">
                <a:pos x="383" y="995"/>
              </a:cxn>
              <a:cxn ang="0">
                <a:pos x="343" y="953"/>
              </a:cxn>
              <a:cxn ang="0">
                <a:pos x="388" y="993"/>
              </a:cxn>
              <a:cxn ang="0">
                <a:pos x="309" y="928"/>
              </a:cxn>
              <a:cxn ang="0">
                <a:pos x="284" y="885"/>
              </a:cxn>
              <a:cxn ang="0">
                <a:pos x="313" y="930"/>
              </a:cxn>
              <a:cxn ang="0">
                <a:pos x="214" y="819"/>
              </a:cxn>
              <a:cxn ang="0">
                <a:pos x="253" y="849"/>
              </a:cxn>
              <a:cxn ang="0">
                <a:pos x="190" y="782"/>
              </a:cxn>
              <a:cxn ang="0">
                <a:pos x="161" y="731"/>
              </a:cxn>
              <a:cxn ang="0">
                <a:pos x="194" y="781"/>
              </a:cxn>
              <a:cxn ang="0">
                <a:pos x="135" y="698"/>
              </a:cxn>
              <a:cxn ang="0">
                <a:pos x="123" y="650"/>
              </a:cxn>
              <a:cxn ang="0">
                <a:pos x="140" y="701"/>
              </a:cxn>
              <a:cxn ang="0">
                <a:pos x="73" y="567"/>
              </a:cxn>
              <a:cxn ang="0">
                <a:pos x="103" y="607"/>
              </a:cxn>
              <a:cxn ang="0">
                <a:pos x="63" y="526"/>
              </a:cxn>
              <a:cxn ang="0">
                <a:pos x="47" y="468"/>
              </a:cxn>
              <a:cxn ang="0">
                <a:pos x="65" y="525"/>
              </a:cxn>
              <a:cxn ang="0">
                <a:pos x="31" y="429"/>
              </a:cxn>
              <a:cxn ang="0">
                <a:pos x="33" y="379"/>
              </a:cxn>
              <a:cxn ang="0">
                <a:pos x="37" y="433"/>
              </a:cxn>
              <a:cxn ang="0">
                <a:pos x="7" y="286"/>
              </a:cxn>
              <a:cxn ang="0">
                <a:pos x="25" y="332"/>
              </a:cxn>
              <a:cxn ang="0">
                <a:pos x="9" y="244"/>
              </a:cxn>
              <a:cxn ang="0">
                <a:pos x="6" y="184"/>
              </a:cxn>
              <a:cxn ang="0">
                <a:pos x="9" y="244"/>
              </a:cxn>
              <a:cxn ang="0">
                <a:pos x="0" y="143"/>
              </a:cxn>
              <a:cxn ang="0">
                <a:pos x="13" y="94"/>
              </a:cxn>
              <a:cxn ang="0">
                <a:pos x="10" y="52"/>
              </a:cxn>
              <a:cxn ang="0">
                <a:pos x="7" y="5"/>
              </a:cxn>
              <a:cxn ang="0">
                <a:pos x="16" y="47"/>
              </a:cxn>
            </a:cxnLst>
            <a:rect l="0" t="0" r="r" b="b"/>
            <a:pathLst>
              <a:path w="988" h="1292">
                <a:moveTo>
                  <a:pt x="981" y="1292"/>
                </a:moveTo>
                <a:cubicBezTo>
                  <a:pt x="981" y="1292"/>
                  <a:pt x="980" y="1292"/>
                  <a:pt x="980" y="1292"/>
                </a:cubicBezTo>
                <a:cubicBezTo>
                  <a:pt x="979" y="1292"/>
                  <a:pt x="962" y="1288"/>
                  <a:pt x="932" y="1280"/>
                </a:cubicBezTo>
                <a:cubicBezTo>
                  <a:pt x="929" y="1280"/>
                  <a:pt x="927" y="1276"/>
                  <a:pt x="928" y="1273"/>
                </a:cubicBezTo>
                <a:cubicBezTo>
                  <a:pt x="929" y="1270"/>
                  <a:pt x="932" y="1268"/>
                  <a:pt x="935" y="1269"/>
                </a:cubicBezTo>
                <a:cubicBezTo>
                  <a:pt x="965" y="1277"/>
                  <a:pt x="982" y="1280"/>
                  <a:pt x="982" y="1280"/>
                </a:cubicBezTo>
                <a:cubicBezTo>
                  <a:pt x="985" y="1281"/>
                  <a:pt x="988" y="1284"/>
                  <a:pt x="987" y="1287"/>
                </a:cubicBezTo>
                <a:cubicBezTo>
                  <a:pt x="986" y="1290"/>
                  <a:pt x="984" y="1292"/>
                  <a:pt x="981" y="1292"/>
                </a:cubicBezTo>
                <a:close/>
                <a:moveTo>
                  <a:pt x="888" y="1267"/>
                </a:moveTo>
                <a:cubicBezTo>
                  <a:pt x="887" y="1267"/>
                  <a:pt x="886" y="1267"/>
                  <a:pt x="886" y="1267"/>
                </a:cubicBezTo>
                <a:cubicBezTo>
                  <a:pt x="871" y="1262"/>
                  <a:pt x="855" y="1257"/>
                  <a:pt x="840" y="1252"/>
                </a:cubicBezTo>
                <a:cubicBezTo>
                  <a:pt x="837" y="1251"/>
                  <a:pt x="835" y="1247"/>
                  <a:pt x="836" y="1244"/>
                </a:cubicBezTo>
                <a:cubicBezTo>
                  <a:pt x="837" y="1241"/>
                  <a:pt x="841" y="1240"/>
                  <a:pt x="844" y="1241"/>
                </a:cubicBezTo>
                <a:cubicBezTo>
                  <a:pt x="859" y="1246"/>
                  <a:pt x="874" y="1251"/>
                  <a:pt x="889" y="1256"/>
                </a:cubicBezTo>
                <a:cubicBezTo>
                  <a:pt x="893" y="1256"/>
                  <a:pt x="894" y="1260"/>
                  <a:pt x="893" y="1263"/>
                </a:cubicBezTo>
                <a:cubicBezTo>
                  <a:pt x="893" y="1266"/>
                  <a:pt x="890" y="1267"/>
                  <a:pt x="888" y="1267"/>
                </a:cubicBezTo>
                <a:close/>
                <a:moveTo>
                  <a:pt x="797" y="1236"/>
                </a:moveTo>
                <a:cubicBezTo>
                  <a:pt x="796" y="1236"/>
                  <a:pt x="795" y="1236"/>
                  <a:pt x="794" y="1235"/>
                </a:cubicBezTo>
                <a:cubicBezTo>
                  <a:pt x="779" y="1230"/>
                  <a:pt x="764" y="1224"/>
                  <a:pt x="750" y="1218"/>
                </a:cubicBezTo>
                <a:cubicBezTo>
                  <a:pt x="747" y="1216"/>
                  <a:pt x="745" y="1213"/>
                  <a:pt x="746" y="1210"/>
                </a:cubicBezTo>
                <a:cubicBezTo>
                  <a:pt x="748" y="1207"/>
                  <a:pt x="751" y="1205"/>
                  <a:pt x="754" y="1206"/>
                </a:cubicBezTo>
                <a:cubicBezTo>
                  <a:pt x="769" y="1213"/>
                  <a:pt x="784" y="1219"/>
                  <a:pt x="799" y="1224"/>
                </a:cubicBezTo>
                <a:cubicBezTo>
                  <a:pt x="802" y="1225"/>
                  <a:pt x="803" y="1229"/>
                  <a:pt x="802" y="1232"/>
                </a:cubicBezTo>
                <a:cubicBezTo>
                  <a:pt x="801" y="1234"/>
                  <a:pt x="799" y="1236"/>
                  <a:pt x="797" y="1236"/>
                </a:cubicBezTo>
                <a:close/>
                <a:moveTo>
                  <a:pt x="708" y="1199"/>
                </a:moveTo>
                <a:cubicBezTo>
                  <a:pt x="707" y="1199"/>
                  <a:pt x="706" y="1199"/>
                  <a:pt x="705" y="1198"/>
                </a:cubicBezTo>
                <a:cubicBezTo>
                  <a:pt x="691" y="1192"/>
                  <a:pt x="676" y="1185"/>
                  <a:pt x="662" y="1178"/>
                </a:cubicBezTo>
                <a:cubicBezTo>
                  <a:pt x="659" y="1176"/>
                  <a:pt x="658" y="1173"/>
                  <a:pt x="659" y="1170"/>
                </a:cubicBezTo>
                <a:cubicBezTo>
                  <a:pt x="660" y="1167"/>
                  <a:pt x="664" y="1165"/>
                  <a:pt x="667" y="1167"/>
                </a:cubicBezTo>
                <a:cubicBezTo>
                  <a:pt x="681" y="1174"/>
                  <a:pt x="696" y="1181"/>
                  <a:pt x="710" y="1187"/>
                </a:cubicBezTo>
                <a:cubicBezTo>
                  <a:pt x="713" y="1189"/>
                  <a:pt x="715" y="1192"/>
                  <a:pt x="713" y="1195"/>
                </a:cubicBezTo>
                <a:cubicBezTo>
                  <a:pt x="712" y="1197"/>
                  <a:pt x="710" y="1199"/>
                  <a:pt x="708" y="1199"/>
                </a:cubicBezTo>
                <a:close/>
                <a:moveTo>
                  <a:pt x="622" y="1156"/>
                </a:moveTo>
                <a:cubicBezTo>
                  <a:pt x="621" y="1156"/>
                  <a:pt x="620" y="1156"/>
                  <a:pt x="619" y="1156"/>
                </a:cubicBezTo>
                <a:cubicBezTo>
                  <a:pt x="605" y="1148"/>
                  <a:pt x="590" y="1140"/>
                  <a:pt x="577" y="1132"/>
                </a:cubicBezTo>
                <a:cubicBezTo>
                  <a:pt x="574" y="1131"/>
                  <a:pt x="573" y="1127"/>
                  <a:pt x="574" y="1124"/>
                </a:cubicBezTo>
                <a:cubicBezTo>
                  <a:pt x="576" y="1121"/>
                  <a:pt x="580" y="1120"/>
                  <a:pt x="583" y="1122"/>
                </a:cubicBezTo>
                <a:cubicBezTo>
                  <a:pt x="596" y="1130"/>
                  <a:pt x="610" y="1137"/>
                  <a:pt x="624" y="1145"/>
                </a:cubicBezTo>
                <a:cubicBezTo>
                  <a:pt x="627" y="1147"/>
                  <a:pt x="628" y="1150"/>
                  <a:pt x="627" y="1153"/>
                </a:cubicBezTo>
                <a:cubicBezTo>
                  <a:pt x="626" y="1155"/>
                  <a:pt x="624" y="1156"/>
                  <a:pt x="622" y="1156"/>
                </a:cubicBezTo>
                <a:close/>
                <a:moveTo>
                  <a:pt x="538" y="1108"/>
                </a:moveTo>
                <a:cubicBezTo>
                  <a:pt x="537" y="1108"/>
                  <a:pt x="536" y="1108"/>
                  <a:pt x="535" y="1107"/>
                </a:cubicBezTo>
                <a:cubicBezTo>
                  <a:pt x="522" y="1099"/>
                  <a:pt x="508" y="1090"/>
                  <a:pt x="495" y="1081"/>
                </a:cubicBezTo>
                <a:cubicBezTo>
                  <a:pt x="492" y="1079"/>
                  <a:pt x="491" y="1076"/>
                  <a:pt x="493" y="1073"/>
                </a:cubicBezTo>
                <a:cubicBezTo>
                  <a:pt x="495" y="1070"/>
                  <a:pt x="499" y="1069"/>
                  <a:pt x="501" y="1071"/>
                </a:cubicBezTo>
                <a:cubicBezTo>
                  <a:pt x="515" y="1080"/>
                  <a:pt x="528" y="1089"/>
                  <a:pt x="542" y="1097"/>
                </a:cubicBezTo>
                <a:cubicBezTo>
                  <a:pt x="544" y="1099"/>
                  <a:pt x="545" y="1103"/>
                  <a:pt x="544" y="1105"/>
                </a:cubicBezTo>
                <a:cubicBezTo>
                  <a:pt x="542" y="1107"/>
                  <a:pt x="540" y="1108"/>
                  <a:pt x="538" y="1108"/>
                </a:cubicBezTo>
                <a:close/>
                <a:moveTo>
                  <a:pt x="459" y="1055"/>
                </a:moveTo>
                <a:cubicBezTo>
                  <a:pt x="458" y="1055"/>
                  <a:pt x="456" y="1054"/>
                  <a:pt x="455" y="1053"/>
                </a:cubicBezTo>
                <a:cubicBezTo>
                  <a:pt x="442" y="1044"/>
                  <a:pt x="429" y="1034"/>
                  <a:pt x="417" y="1024"/>
                </a:cubicBezTo>
                <a:cubicBezTo>
                  <a:pt x="414" y="1022"/>
                  <a:pt x="414" y="1018"/>
                  <a:pt x="416" y="1016"/>
                </a:cubicBezTo>
                <a:cubicBezTo>
                  <a:pt x="418" y="1013"/>
                  <a:pt x="422" y="1013"/>
                  <a:pt x="424" y="1015"/>
                </a:cubicBezTo>
                <a:cubicBezTo>
                  <a:pt x="437" y="1025"/>
                  <a:pt x="449" y="1034"/>
                  <a:pt x="462" y="1044"/>
                </a:cubicBezTo>
                <a:cubicBezTo>
                  <a:pt x="465" y="1046"/>
                  <a:pt x="466" y="1049"/>
                  <a:pt x="464" y="1052"/>
                </a:cubicBezTo>
                <a:cubicBezTo>
                  <a:pt x="462" y="1054"/>
                  <a:pt x="461" y="1055"/>
                  <a:pt x="459" y="1055"/>
                </a:cubicBezTo>
                <a:close/>
                <a:moveTo>
                  <a:pt x="383" y="995"/>
                </a:moveTo>
                <a:cubicBezTo>
                  <a:pt x="382" y="995"/>
                  <a:pt x="381" y="995"/>
                  <a:pt x="379" y="994"/>
                </a:cubicBezTo>
                <a:cubicBezTo>
                  <a:pt x="367" y="983"/>
                  <a:pt x="355" y="972"/>
                  <a:pt x="343" y="962"/>
                </a:cubicBezTo>
                <a:cubicBezTo>
                  <a:pt x="341" y="959"/>
                  <a:pt x="341" y="956"/>
                  <a:pt x="343" y="953"/>
                </a:cubicBezTo>
                <a:cubicBezTo>
                  <a:pt x="345" y="951"/>
                  <a:pt x="349" y="951"/>
                  <a:pt x="352" y="953"/>
                </a:cubicBezTo>
                <a:cubicBezTo>
                  <a:pt x="363" y="964"/>
                  <a:pt x="375" y="974"/>
                  <a:pt x="387" y="985"/>
                </a:cubicBezTo>
                <a:cubicBezTo>
                  <a:pt x="390" y="987"/>
                  <a:pt x="390" y="990"/>
                  <a:pt x="388" y="993"/>
                </a:cubicBezTo>
                <a:cubicBezTo>
                  <a:pt x="387" y="994"/>
                  <a:pt x="385" y="995"/>
                  <a:pt x="383" y="995"/>
                </a:cubicBezTo>
                <a:close/>
                <a:moveTo>
                  <a:pt x="313" y="930"/>
                </a:moveTo>
                <a:cubicBezTo>
                  <a:pt x="311" y="930"/>
                  <a:pt x="310" y="929"/>
                  <a:pt x="309" y="928"/>
                </a:cubicBezTo>
                <a:cubicBezTo>
                  <a:pt x="297" y="917"/>
                  <a:pt x="286" y="905"/>
                  <a:pt x="275" y="893"/>
                </a:cubicBezTo>
                <a:cubicBezTo>
                  <a:pt x="273" y="891"/>
                  <a:pt x="273" y="887"/>
                  <a:pt x="276" y="885"/>
                </a:cubicBezTo>
                <a:cubicBezTo>
                  <a:pt x="278" y="882"/>
                  <a:pt x="282" y="883"/>
                  <a:pt x="284" y="885"/>
                </a:cubicBezTo>
                <a:cubicBezTo>
                  <a:pt x="295" y="897"/>
                  <a:pt x="306" y="908"/>
                  <a:pt x="317" y="920"/>
                </a:cubicBezTo>
                <a:cubicBezTo>
                  <a:pt x="320" y="922"/>
                  <a:pt x="320" y="926"/>
                  <a:pt x="317" y="928"/>
                </a:cubicBezTo>
                <a:cubicBezTo>
                  <a:pt x="316" y="929"/>
                  <a:pt x="314" y="930"/>
                  <a:pt x="313" y="930"/>
                </a:cubicBezTo>
                <a:close/>
                <a:moveTo>
                  <a:pt x="248" y="859"/>
                </a:moveTo>
                <a:cubicBezTo>
                  <a:pt x="247" y="859"/>
                  <a:pt x="245" y="858"/>
                  <a:pt x="244" y="857"/>
                </a:cubicBezTo>
                <a:cubicBezTo>
                  <a:pt x="234" y="844"/>
                  <a:pt x="223" y="832"/>
                  <a:pt x="214" y="819"/>
                </a:cubicBezTo>
                <a:cubicBezTo>
                  <a:pt x="212" y="816"/>
                  <a:pt x="212" y="813"/>
                  <a:pt x="215" y="811"/>
                </a:cubicBezTo>
                <a:cubicBezTo>
                  <a:pt x="218" y="809"/>
                  <a:pt x="221" y="809"/>
                  <a:pt x="223" y="812"/>
                </a:cubicBezTo>
                <a:cubicBezTo>
                  <a:pt x="233" y="824"/>
                  <a:pt x="243" y="837"/>
                  <a:pt x="253" y="849"/>
                </a:cubicBezTo>
                <a:cubicBezTo>
                  <a:pt x="255" y="852"/>
                  <a:pt x="255" y="855"/>
                  <a:pt x="252" y="858"/>
                </a:cubicBezTo>
                <a:cubicBezTo>
                  <a:pt x="251" y="858"/>
                  <a:pt x="250" y="859"/>
                  <a:pt x="248" y="859"/>
                </a:cubicBezTo>
                <a:close/>
                <a:moveTo>
                  <a:pt x="190" y="782"/>
                </a:moveTo>
                <a:cubicBezTo>
                  <a:pt x="189" y="782"/>
                  <a:pt x="187" y="782"/>
                  <a:pt x="186" y="780"/>
                </a:cubicBezTo>
                <a:cubicBezTo>
                  <a:pt x="176" y="767"/>
                  <a:pt x="168" y="753"/>
                  <a:pt x="159" y="740"/>
                </a:cubicBezTo>
                <a:cubicBezTo>
                  <a:pt x="157" y="737"/>
                  <a:pt x="158" y="733"/>
                  <a:pt x="161" y="731"/>
                </a:cubicBezTo>
                <a:cubicBezTo>
                  <a:pt x="164" y="729"/>
                  <a:pt x="168" y="730"/>
                  <a:pt x="169" y="733"/>
                </a:cubicBezTo>
                <a:cubicBezTo>
                  <a:pt x="178" y="747"/>
                  <a:pt x="186" y="760"/>
                  <a:pt x="195" y="773"/>
                </a:cubicBezTo>
                <a:cubicBezTo>
                  <a:pt x="197" y="776"/>
                  <a:pt x="197" y="780"/>
                  <a:pt x="194" y="781"/>
                </a:cubicBezTo>
                <a:cubicBezTo>
                  <a:pt x="193" y="782"/>
                  <a:pt x="192" y="782"/>
                  <a:pt x="190" y="782"/>
                </a:cubicBezTo>
                <a:close/>
                <a:moveTo>
                  <a:pt x="140" y="701"/>
                </a:moveTo>
                <a:cubicBezTo>
                  <a:pt x="138" y="701"/>
                  <a:pt x="136" y="700"/>
                  <a:pt x="135" y="698"/>
                </a:cubicBezTo>
                <a:cubicBezTo>
                  <a:pt x="127" y="684"/>
                  <a:pt x="119" y="670"/>
                  <a:pt x="112" y="655"/>
                </a:cubicBezTo>
                <a:cubicBezTo>
                  <a:pt x="111" y="652"/>
                  <a:pt x="112" y="649"/>
                  <a:pt x="115" y="647"/>
                </a:cubicBezTo>
                <a:cubicBezTo>
                  <a:pt x="118" y="646"/>
                  <a:pt x="121" y="647"/>
                  <a:pt x="123" y="650"/>
                </a:cubicBezTo>
                <a:cubicBezTo>
                  <a:pt x="130" y="664"/>
                  <a:pt x="137" y="678"/>
                  <a:pt x="145" y="692"/>
                </a:cubicBezTo>
                <a:cubicBezTo>
                  <a:pt x="147" y="695"/>
                  <a:pt x="146" y="699"/>
                  <a:pt x="143" y="700"/>
                </a:cubicBezTo>
                <a:cubicBezTo>
                  <a:pt x="142" y="701"/>
                  <a:pt x="141" y="701"/>
                  <a:pt x="140" y="701"/>
                </a:cubicBezTo>
                <a:close/>
                <a:moveTo>
                  <a:pt x="97" y="615"/>
                </a:moveTo>
                <a:cubicBezTo>
                  <a:pt x="95" y="615"/>
                  <a:pt x="93" y="614"/>
                  <a:pt x="92" y="612"/>
                </a:cubicBezTo>
                <a:cubicBezTo>
                  <a:pt x="85" y="597"/>
                  <a:pt x="79" y="582"/>
                  <a:pt x="73" y="567"/>
                </a:cubicBezTo>
                <a:cubicBezTo>
                  <a:pt x="72" y="564"/>
                  <a:pt x="74" y="560"/>
                  <a:pt x="77" y="559"/>
                </a:cubicBezTo>
                <a:cubicBezTo>
                  <a:pt x="80" y="558"/>
                  <a:pt x="83" y="560"/>
                  <a:pt x="85" y="563"/>
                </a:cubicBezTo>
                <a:cubicBezTo>
                  <a:pt x="90" y="577"/>
                  <a:pt x="96" y="592"/>
                  <a:pt x="103" y="607"/>
                </a:cubicBezTo>
                <a:cubicBezTo>
                  <a:pt x="104" y="610"/>
                  <a:pt x="103" y="613"/>
                  <a:pt x="100" y="615"/>
                </a:cubicBezTo>
                <a:cubicBezTo>
                  <a:pt x="99" y="615"/>
                  <a:pt x="98" y="615"/>
                  <a:pt x="97" y="615"/>
                </a:cubicBezTo>
                <a:close/>
                <a:moveTo>
                  <a:pt x="63" y="526"/>
                </a:moveTo>
                <a:cubicBezTo>
                  <a:pt x="60" y="526"/>
                  <a:pt x="58" y="524"/>
                  <a:pt x="57" y="522"/>
                </a:cubicBezTo>
                <a:cubicBezTo>
                  <a:pt x="52" y="506"/>
                  <a:pt x="47" y="491"/>
                  <a:pt x="43" y="475"/>
                </a:cubicBezTo>
                <a:cubicBezTo>
                  <a:pt x="42" y="472"/>
                  <a:pt x="44" y="469"/>
                  <a:pt x="47" y="468"/>
                </a:cubicBezTo>
                <a:cubicBezTo>
                  <a:pt x="50" y="467"/>
                  <a:pt x="54" y="469"/>
                  <a:pt x="55" y="472"/>
                </a:cubicBezTo>
                <a:cubicBezTo>
                  <a:pt x="59" y="487"/>
                  <a:pt x="64" y="503"/>
                  <a:pt x="69" y="518"/>
                </a:cubicBezTo>
                <a:cubicBezTo>
                  <a:pt x="70" y="521"/>
                  <a:pt x="68" y="524"/>
                  <a:pt x="65" y="525"/>
                </a:cubicBezTo>
                <a:cubicBezTo>
                  <a:pt x="64" y="526"/>
                  <a:pt x="63" y="526"/>
                  <a:pt x="63" y="526"/>
                </a:cubicBezTo>
                <a:close/>
                <a:moveTo>
                  <a:pt x="37" y="433"/>
                </a:moveTo>
                <a:cubicBezTo>
                  <a:pt x="34" y="433"/>
                  <a:pt x="32" y="432"/>
                  <a:pt x="31" y="429"/>
                </a:cubicBezTo>
                <a:cubicBezTo>
                  <a:pt x="27" y="413"/>
                  <a:pt x="24" y="397"/>
                  <a:pt x="21" y="382"/>
                </a:cubicBezTo>
                <a:cubicBezTo>
                  <a:pt x="20" y="378"/>
                  <a:pt x="23" y="375"/>
                  <a:pt x="26" y="375"/>
                </a:cubicBezTo>
                <a:cubicBezTo>
                  <a:pt x="29" y="374"/>
                  <a:pt x="32" y="376"/>
                  <a:pt x="33" y="379"/>
                </a:cubicBezTo>
                <a:cubicBezTo>
                  <a:pt x="36" y="395"/>
                  <a:pt x="39" y="411"/>
                  <a:pt x="43" y="426"/>
                </a:cubicBezTo>
                <a:cubicBezTo>
                  <a:pt x="43" y="429"/>
                  <a:pt x="41" y="433"/>
                  <a:pt x="38" y="433"/>
                </a:cubicBezTo>
                <a:cubicBezTo>
                  <a:pt x="38" y="433"/>
                  <a:pt x="37" y="433"/>
                  <a:pt x="37" y="433"/>
                </a:cubicBezTo>
                <a:close/>
                <a:moveTo>
                  <a:pt x="19" y="339"/>
                </a:moveTo>
                <a:cubicBezTo>
                  <a:pt x="16" y="339"/>
                  <a:pt x="13" y="337"/>
                  <a:pt x="13" y="334"/>
                </a:cubicBezTo>
                <a:cubicBezTo>
                  <a:pt x="11" y="318"/>
                  <a:pt x="9" y="302"/>
                  <a:pt x="7" y="286"/>
                </a:cubicBezTo>
                <a:cubicBezTo>
                  <a:pt x="7" y="283"/>
                  <a:pt x="9" y="280"/>
                  <a:pt x="12" y="280"/>
                </a:cubicBezTo>
                <a:cubicBezTo>
                  <a:pt x="16" y="279"/>
                  <a:pt x="19" y="282"/>
                  <a:pt x="19" y="285"/>
                </a:cubicBezTo>
                <a:cubicBezTo>
                  <a:pt x="21" y="301"/>
                  <a:pt x="23" y="317"/>
                  <a:pt x="25" y="332"/>
                </a:cubicBezTo>
                <a:cubicBezTo>
                  <a:pt x="25" y="336"/>
                  <a:pt x="23" y="339"/>
                  <a:pt x="20" y="339"/>
                </a:cubicBezTo>
                <a:lnTo>
                  <a:pt x="19" y="339"/>
                </a:lnTo>
                <a:close/>
                <a:moveTo>
                  <a:pt x="9" y="244"/>
                </a:moveTo>
                <a:cubicBezTo>
                  <a:pt x="6" y="244"/>
                  <a:pt x="3" y="242"/>
                  <a:pt x="3" y="238"/>
                </a:cubicBezTo>
                <a:cubicBezTo>
                  <a:pt x="2" y="223"/>
                  <a:pt x="1" y="206"/>
                  <a:pt x="1" y="190"/>
                </a:cubicBezTo>
                <a:cubicBezTo>
                  <a:pt x="0" y="187"/>
                  <a:pt x="3" y="184"/>
                  <a:pt x="6" y="184"/>
                </a:cubicBezTo>
                <a:cubicBezTo>
                  <a:pt x="10" y="184"/>
                  <a:pt x="12" y="187"/>
                  <a:pt x="13" y="190"/>
                </a:cubicBezTo>
                <a:cubicBezTo>
                  <a:pt x="13" y="206"/>
                  <a:pt x="14" y="222"/>
                  <a:pt x="15" y="238"/>
                </a:cubicBezTo>
                <a:cubicBezTo>
                  <a:pt x="15" y="241"/>
                  <a:pt x="13" y="244"/>
                  <a:pt x="9" y="244"/>
                </a:cubicBezTo>
                <a:close/>
                <a:moveTo>
                  <a:pt x="6" y="150"/>
                </a:moveTo>
                <a:cubicBezTo>
                  <a:pt x="6" y="150"/>
                  <a:pt x="6" y="150"/>
                  <a:pt x="6" y="150"/>
                </a:cubicBezTo>
                <a:cubicBezTo>
                  <a:pt x="3" y="150"/>
                  <a:pt x="0" y="146"/>
                  <a:pt x="0" y="143"/>
                </a:cubicBezTo>
                <a:cubicBezTo>
                  <a:pt x="0" y="127"/>
                  <a:pt x="0" y="110"/>
                  <a:pt x="1" y="94"/>
                </a:cubicBezTo>
                <a:cubicBezTo>
                  <a:pt x="1" y="91"/>
                  <a:pt x="4" y="88"/>
                  <a:pt x="7" y="88"/>
                </a:cubicBezTo>
                <a:cubicBezTo>
                  <a:pt x="11" y="88"/>
                  <a:pt x="13" y="91"/>
                  <a:pt x="13" y="94"/>
                </a:cubicBezTo>
                <a:cubicBezTo>
                  <a:pt x="12" y="110"/>
                  <a:pt x="12" y="127"/>
                  <a:pt x="12" y="143"/>
                </a:cubicBezTo>
                <a:cubicBezTo>
                  <a:pt x="12" y="146"/>
                  <a:pt x="9" y="150"/>
                  <a:pt x="6" y="150"/>
                </a:cubicBezTo>
                <a:close/>
                <a:moveTo>
                  <a:pt x="10" y="52"/>
                </a:moveTo>
                <a:cubicBezTo>
                  <a:pt x="9" y="52"/>
                  <a:pt x="9" y="52"/>
                  <a:pt x="9" y="52"/>
                </a:cubicBezTo>
                <a:cubicBezTo>
                  <a:pt x="6" y="52"/>
                  <a:pt x="3" y="49"/>
                  <a:pt x="4" y="46"/>
                </a:cubicBezTo>
                <a:cubicBezTo>
                  <a:pt x="5" y="32"/>
                  <a:pt x="6" y="19"/>
                  <a:pt x="7" y="5"/>
                </a:cubicBezTo>
                <a:cubicBezTo>
                  <a:pt x="7" y="2"/>
                  <a:pt x="10" y="0"/>
                  <a:pt x="14" y="0"/>
                </a:cubicBezTo>
                <a:cubicBezTo>
                  <a:pt x="17" y="0"/>
                  <a:pt x="19" y="3"/>
                  <a:pt x="19" y="7"/>
                </a:cubicBezTo>
                <a:cubicBezTo>
                  <a:pt x="18" y="20"/>
                  <a:pt x="17" y="33"/>
                  <a:pt x="16" y="47"/>
                </a:cubicBezTo>
                <a:cubicBezTo>
                  <a:pt x="15" y="50"/>
                  <a:pt x="13" y="52"/>
                  <a:pt x="10" y="52"/>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1" name="Freeform 150"/>
          <p:cNvSpPr>
            <a:spLocks noEditPoints="1"/>
          </p:cNvSpPr>
          <p:nvPr/>
        </p:nvSpPr>
        <p:spPr bwMode="auto">
          <a:xfrm>
            <a:off x="5703359" y="2882900"/>
            <a:ext cx="205317" cy="2429933"/>
          </a:xfrm>
          <a:custGeom>
            <a:avLst/>
            <a:gdLst/>
            <a:ahLst/>
            <a:cxnLst>
              <a:cxn ang="0">
                <a:pos x="48" y="1184"/>
              </a:cxn>
              <a:cxn ang="0">
                <a:pos x="44" y="1130"/>
              </a:cxn>
              <a:cxn ang="0">
                <a:pos x="60" y="1182"/>
              </a:cxn>
              <a:cxn ang="0">
                <a:pos x="54" y="1189"/>
              </a:cxn>
              <a:cxn ang="0">
                <a:pos x="32" y="1089"/>
              </a:cxn>
              <a:cxn ang="0">
                <a:pos x="30" y="1035"/>
              </a:cxn>
              <a:cxn ang="0">
                <a:pos x="44" y="1087"/>
              </a:cxn>
              <a:cxn ang="0">
                <a:pos x="25" y="999"/>
              </a:cxn>
              <a:cxn ang="0">
                <a:pos x="14" y="946"/>
              </a:cxn>
              <a:cxn ang="0">
                <a:pos x="26" y="945"/>
              </a:cxn>
              <a:cxn ang="0">
                <a:pos x="26" y="999"/>
              </a:cxn>
              <a:cxn ang="0">
                <a:pos x="16" y="903"/>
              </a:cxn>
              <a:cxn ang="0">
                <a:pos x="6" y="850"/>
              </a:cxn>
              <a:cxn ang="0">
                <a:pos x="18" y="849"/>
              </a:cxn>
              <a:cxn ang="0">
                <a:pos x="16" y="903"/>
              </a:cxn>
              <a:cxn ang="0">
                <a:pos x="3" y="802"/>
              </a:cxn>
              <a:cxn ang="0">
                <a:pos x="7" y="748"/>
              </a:cxn>
              <a:cxn ang="0">
                <a:pos x="15" y="801"/>
              </a:cxn>
              <a:cxn ang="0">
                <a:pos x="9" y="808"/>
              </a:cxn>
              <a:cxn ang="0">
                <a:pos x="0" y="705"/>
              </a:cxn>
              <a:cxn ang="0">
                <a:pos x="6" y="651"/>
              </a:cxn>
              <a:cxn ang="0">
                <a:pos x="12" y="657"/>
              </a:cxn>
              <a:cxn ang="0">
                <a:pos x="6" y="711"/>
              </a:cxn>
              <a:cxn ang="0">
                <a:pos x="6" y="615"/>
              </a:cxn>
              <a:cxn ang="0">
                <a:pos x="1" y="561"/>
              </a:cxn>
              <a:cxn ang="0">
                <a:pos x="13" y="562"/>
              </a:cxn>
              <a:cxn ang="0">
                <a:pos x="6" y="615"/>
              </a:cxn>
              <a:cxn ang="0">
                <a:pos x="9" y="520"/>
              </a:cxn>
              <a:cxn ang="0">
                <a:pos x="6" y="465"/>
              </a:cxn>
              <a:cxn ang="0">
                <a:pos x="18" y="466"/>
              </a:cxn>
              <a:cxn ang="0">
                <a:pos x="9" y="520"/>
              </a:cxn>
              <a:cxn ang="0">
                <a:pos x="15" y="424"/>
              </a:cxn>
              <a:cxn ang="0">
                <a:pos x="15" y="370"/>
              </a:cxn>
              <a:cxn ang="0">
                <a:pos x="27" y="371"/>
              </a:cxn>
              <a:cxn ang="0">
                <a:pos x="16" y="424"/>
              </a:cxn>
              <a:cxn ang="0">
                <a:pos x="26" y="329"/>
              </a:cxn>
              <a:cxn ang="0">
                <a:pos x="27" y="274"/>
              </a:cxn>
              <a:cxn ang="0">
                <a:pos x="39" y="276"/>
              </a:cxn>
              <a:cxn ang="0">
                <a:pos x="27" y="329"/>
              </a:cxn>
              <a:cxn ang="0">
                <a:pos x="40" y="234"/>
              </a:cxn>
              <a:cxn ang="0">
                <a:pos x="44" y="179"/>
              </a:cxn>
              <a:cxn ang="0">
                <a:pos x="56" y="182"/>
              </a:cxn>
              <a:cxn ang="0">
                <a:pos x="41" y="234"/>
              </a:cxn>
              <a:cxn ang="0">
                <a:pos x="59" y="140"/>
              </a:cxn>
              <a:cxn ang="0">
                <a:pos x="66" y="86"/>
              </a:cxn>
              <a:cxn ang="0">
                <a:pos x="77" y="89"/>
              </a:cxn>
              <a:cxn ang="0">
                <a:pos x="60" y="140"/>
              </a:cxn>
              <a:cxn ang="0">
                <a:pos x="82" y="46"/>
              </a:cxn>
              <a:cxn ang="0">
                <a:pos x="88" y="5"/>
              </a:cxn>
              <a:cxn ang="0">
                <a:pos x="100" y="9"/>
              </a:cxn>
              <a:cxn ang="0">
                <a:pos x="84" y="47"/>
              </a:cxn>
            </a:cxnLst>
            <a:rect l="0" t="0" r="r" b="b"/>
            <a:pathLst>
              <a:path w="101" h="1189">
                <a:moveTo>
                  <a:pt x="54" y="1189"/>
                </a:moveTo>
                <a:cubicBezTo>
                  <a:pt x="51" y="1189"/>
                  <a:pt x="49" y="1187"/>
                  <a:pt x="48" y="1184"/>
                </a:cubicBezTo>
                <a:cubicBezTo>
                  <a:pt x="48" y="1184"/>
                  <a:pt x="44" y="1167"/>
                  <a:pt x="39" y="1137"/>
                </a:cubicBezTo>
                <a:cubicBezTo>
                  <a:pt x="39" y="1133"/>
                  <a:pt x="41" y="1130"/>
                  <a:pt x="44" y="1130"/>
                </a:cubicBezTo>
                <a:cubicBezTo>
                  <a:pt x="47" y="1129"/>
                  <a:pt x="51" y="1131"/>
                  <a:pt x="51" y="1135"/>
                </a:cubicBezTo>
                <a:cubicBezTo>
                  <a:pt x="56" y="1165"/>
                  <a:pt x="60" y="1182"/>
                  <a:pt x="60" y="1182"/>
                </a:cubicBezTo>
                <a:cubicBezTo>
                  <a:pt x="61" y="1185"/>
                  <a:pt x="58" y="1188"/>
                  <a:pt x="55" y="1189"/>
                </a:cubicBezTo>
                <a:cubicBezTo>
                  <a:pt x="55" y="1189"/>
                  <a:pt x="54" y="1189"/>
                  <a:pt x="54" y="1189"/>
                </a:cubicBezTo>
                <a:close/>
                <a:moveTo>
                  <a:pt x="38" y="1094"/>
                </a:moveTo>
                <a:cubicBezTo>
                  <a:pt x="35" y="1094"/>
                  <a:pt x="32" y="1092"/>
                  <a:pt x="32" y="1089"/>
                </a:cubicBezTo>
                <a:cubicBezTo>
                  <a:pt x="29" y="1074"/>
                  <a:pt x="27" y="1058"/>
                  <a:pt x="25" y="1042"/>
                </a:cubicBezTo>
                <a:cubicBezTo>
                  <a:pt x="25" y="1038"/>
                  <a:pt x="27" y="1035"/>
                  <a:pt x="30" y="1035"/>
                </a:cubicBezTo>
                <a:cubicBezTo>
                  <a:pt x="33" y="1034"/>
                  <a:pt x="36" y="1037"/>
                  <a:pt x="37" y="1040"/>
                </a:cubicBezTo>
                <a:cubicBezTo>
                  <a:pt x="39" y="1056"/>
                  <a:pt x="41" y="1072"/>
                  <a:pt x="44" y="1087"/>
                </a:cubicBezTo>
                <a:cubicBezTo>
                  <a:pt x="44" y="1091"/>
                  <a:pt x="42" y="1094"/>
                  <a:pt x="38" y="1094"/>
                </a:cubicBezTo>
                <a:close/>
                <a:moveTo>
                  <a:pt x="25" y="999"/>
                </a:moveTo>
                <a:cubicBezTo>
                  <a:pt x="22" y="999"/>
                  <a:pt x="19" y="997"/>
                  <a:pt x="19" y="994"/>
                </a:cubicBezTo>
                <a:cubicBezTo>
                  <a:pt x="17" y="978"/>
                  <a:pt x="16" y="962"/>
                  <a:pt x="14" y="946"/>
                </a:cubicBezTo>
                <a:cubicBezTo>
                  <a:pt x="14" y="943"/>
                  <a:pt x="16" y="940"/>
                  <a:pt x="19" y="939"/>
                </a:cubicBezTo>
                <a:cubicBezTo>
                  <a:pt x="23" y="939"/>
                  <a:pt x="26" y="941"/>
                  <a:pt x="26" y="945"/>
                </a:cubicBezTo>
                <a:cubicBezTo>
                  <a:pt x="28" y="961"/>
                  <a:pt x="29" y="977"/>
                  <a:pt x="31" y="992"/>
                </a:cubicBezTo>
                <a:cubicBezTo>
                  <a:pt x="31" y="996"/>
                  <a:pt x="29" y="999"/>
                  <a:pt x="26" y="999"/>
                </a:cubicBezTo>
                <a:lnTo>
                  <a:pt x="25" y="999"/>
                </a:lnTo>
                <a:close/>
                <a:moveTo>
                  <a:pt x="16" y="903"/>
                </a:moveTo>
                <a:cubicBezTo>
                  <a:pt x="13" y="903"/>
                  <a:pt x="10" y="901"/>
                  <a:pt x="10" y="898"/>
                </a:cubicBezTo>
                <a:cubicBezTo>
                  <a:pt x="8" y="882"/>
                  <a:pt x="7" y="866"/>
                  <a:pt x="6" y="850"/>
                </a:cubicBezTo>
                <a:cubicBezTo>
                  <a:pt x="6" y="847"/>
                  <a:pt x="8" y="844"/>
                  <a:pt x="12" y="844"/>
                </a:cubicBezTo>
                <a:cubicBezTo>
                  <a:pt x="15" y="843"/>
                  <a:pt x="18" y="846"/>
                  <a:pt x="18" y="849"/>
                </a:cubicBezTo>
                <a:cubicBezTo>
                  <a:pt x="19" y="865"/>
                  <a:pt x="20" y="881"/>
                  <a:pt x="22" y="897"/>
                </a:cubicBezTo>
                <a:cubicBezTo>
                  <a:pt x="22" y="900"/>
                  <a:pt x="19" y="903"/>
                  <a:pt x="16" y="903"/>
                </a:cubicBezTo>
                <a:close/>
                <a:moveTo>
                  <a:pt x="9" y="808"/>
                </a:moveTo>
                <a:cubicBezTo>
                  <a:pt x="6" y="808"/>
                  <a:pt x="3" y="805"/>
                  <a:pt x="3" y="802"/>
                </a:cubicBezTo>
                <a:cubicBezTo>
                  <a:pt x="3" y="786"/>
                  <a:pt x="2" y="770"/>
                  <a:pt x="1" y="754"/>
                </a:cubicBezTo>
                <a:cubicBezTo>
                  <a:pt x="1" y="751"/>
                  <a:pt x="4" y="748"/>
                  <a:pt x="7" y="748"/>
                </a:cubicBezTo>
                <a:cubicBezTo>
                  <a:pt x="10" y="747"/>
                  <a:pt x="13" y="750"/>
                  <a:pt x="13" y="754"/>
                </a:cubicBezTo>
                <a:cubicBezTo>
                  <a:pt x="14" y="769"/>
                  <a:pt x="15" y="785"/>
                  <a:pt x="15" y="801"/>
                </a:cubicBezTo>
                <a:cubicBezTo>
                  <a:pt x="15" y="805"/>
                  <a:pt x="13" y="808"/>
                  <a:pt x="10" y="808"/>
                </a:cubicBezTo>
                <a:lnTo>
                  <a:pt x="9" y="808"/>
                </a:lnTo>
                <a:close/>
                <a:moveTo>
                  <a:pt x="6" y="711"/>
                </a:moveTo>
                <a:cubicBezTo>
                  <a:pt x="3" y="711"/>
                  <a:pt x="0" y="709"/>
                  <a:pt x="0" y="705"/>
                </a:cubicBezTo>
                <a:cubicBezTo>
                  <a:pt x="0" y="689"/>
                  <a:pt x="0" y="673"/>
                  <a:pt x="0" y="657"/>
                </a:cubicBezTo>
                <a:cubicBezTo>
                  <a:pt x="0" y="654"/>
                  <a:pt x="2" y="651"/>
                  <a:pt x="6" y="651"/>
                </a:cubicBezTo>
                <a:cubicBezTo>
                  <a:pt x="6" y="651"/>
                  <a:pt x="6" y="651"/>
                  <a:pt x="6" y="651"/>
                </a:cubicBezTo>
                <a:cubicBezTo>
                  <a:pt x="9" y="651"/>
                  <a:pt x="12" y="654"/>
                  <a:pt x="12" y="657"/>
                </a:cubicBezTo>
                <a:cubicBezTo>
                  <a:pt x="12" y="673"/>
                  <a:pt x="12" y="689"/>
                  <a:pt x="12" y="705"/>
                </a:cubicBezTo>
                <a:cubicBezTo>
                  <a:pt x="12" y="708"/>
                  <a:pt x="9" y="711"/>
                  <a:pt x="6" y="711"/>
                </a:cubicBezTo>
                <a:close/>
                <a:moveTo>
                  <a:pt x="6" y="615"/>
                </a:moveTo>
                <a:cubicBezTo>
                  <a:pt x="6" y="615"/>
                  <a:pt x="6" y="615"/>
                  <a:pt x="6" y="615"/>
                </a:cubicBezTo>
                <a:cubicBezTo>
                  <a:pt x="3" y="615"/>
                  <a:pt x="0" y="613"/>
                  <a:pt x="0" y="609"/>
                </a:cubicBezTo>
                <a:cubicBezTo>
                  <a:pt x="0" y="593"/>
                  <a:pt x="1" y="577"/>
                  <a:pt x="1" y="561"/>
                </a:cubicBezTo>
                <a:cubicBezTo>
                  <a:pt x="1" y="558"/>
                  <a:pt x="4" y="555"/>
                  <a:pt x="7" y="556"/>
                </a:cubicBezTo>
                <a:cubicBezTo>
                  <a:pt x="11" y="556"/>
                  <a:pt x="13" y="559"/>
                  <a:pt x="13" y="562"/>
                </a:cubicBezTo>
                <a:cubicBezTo>
                  <a:pt x="13" y="578"/>
                  <a:pt x="12" y="593"/>
                  <a:pt x="12" y="609"/>
                </a:cubicBezTo>
                <a:cubicBezTo>
                  <a:pt x="12" y="613"/>
                  <a:pt x="9" y="615"/>
                  <a:pt x="6" y="615"/>
                </a:cubicBezTo>
                <a:close/>
                <a:moveTo>
                  <a:pt x="9" y="520"/>
                </a:moveTo>
                <a:cubicBezTo>
                  <a:pt x="9" y="520"/>
                  <a:pt x="9" y="520"/>
                  <a:pt x="9" y="520"/>
                </a:cubicBezTo>
                <a:cubicBezTo>
                  <a:pt x="6" y="520"/>
                  <a:pt x="3" y="517"/>
                  <a:pt x="3" y="513"/>
                </a:cubicBezTo>
                <a:cubicBezTo>
                  <a:pt x="4" y="497"/>
                  <a:pt x="5" y="481"/>
                  <a:pt x="6" y="465"/>
                </a:cubicBezTo>
                <a:cubicBezTo>
                  <a:pt x="6" y="462"/>
                  <a:pt x="9" y="460"/>
                  <a:pt x="13" y="460"/>
                </a:cubicBezTo>
                <a:cubicBezTo>
                  <a:pt x="16" y="460"/>
                  <a:pt x="18" y="463"/>
                  <a:pt x="18" y="466"/>
                </a:cubicBezTo>
                <a:cubicBezTo>
                  <a:pt x="17" y="482"/>
                  <a:pt x="16" y="498"/>
                  <a:pt x="15" y="514"/>
                </a:cubicBezTo>
                <a:cubicBezTo>
                  <a:pt x="15" y="517"/>
                  <a:pt x="12" y="520"/>
                  <a:pt x="9" y="520"/>
                </a:cubicBezTo>
                <a:close/>
                <a:moveTo>
                  <a:pt x="16" y="424"/>
                </a:moveTo>
                <a:cubicBezTo>
                  <a:pt x="15" y="424"/>
                  <a:pt x="15" y="424"/>
                  <a:pt x="15" y="424"/>
                </a:cubicBezTo>
                <a:cubicBezTo>
                  <a:pt x="12" y="424"/>
                  <a:pt x="10" y="421"/>
                  <a:pt x="10" y="417"/>
                </a:cubicBezTo>
                <a:cubicBezTo>
                  <a:pt x="11" y="401"/>
                  <a:pt x="13" y="385"/>
                  <a:pt x="15" y="370"/>
                </a:cubicBezTo>
                <a:cubicBezTo>
                  <a:pt x="15" y="366"/>
                  <a:pt x="18" y="364"/>
                  <a:pt x="21" y="364"/>
                </a:cubicBezTo>
                <a:cubicBezTo>
                  <a:pt x="25" y="365"/>
                  <a:pt x="27" y="368"/>
                  <a:pt x="27" y="371"/>
                </a:cubicBezTo>
                <a:cubicBezTo>
                  <a:pt x="25" y="387"/>
                  <a:pt x="23" y="403"/>
                  <a:pt x="22" y="419"/>
                </a:cubicBezTo>
                <a:cubicBezTo>
                  <a:pt x="22" y="422"/>
                  <a:pt x="19" y="424"/>
                  <a:pt x="16" y="424"/>
                </a:cubicBezTo>
                <a:close/>
                <a:moveTo>
                  <a:pt x="27" y="329"/>
                </a:moveTo>
                <a:cubicBezTo>
                  <a:pt x="26" y="329"/>
                  <a:pt x="26" y="329"/>
                  <a:pt x="26" y="329"/>
                </a:cubicBezTo>
                <a:cubicBezTo>
                  <a:pt x="22" y="328"/>
                  <a:pt x="20" y="325"/>
                  <a:pt x="21" y="322"/>
                </a:cubicBezTo>
                <a:cubicBezTo>
                  <a:pt x="23" y="306"/>
                  <a:pt x="25" y="290"/>
                  <a:pt x="27" y="274"/>
                </a:cubicBezTo>
                <a:cubicBezTo>
                  <a:pt x="28" y="271"/>
                  <a:pt x="31" y="269"/>
                  <a:pt x="34" y="269"/>
                </a:cubicBezTo>
                <a:cubicBezTo>
                  <a:pt x="38" y="270"/>
                  <a:pt x="40" y="273"/>
                  <a:pt x="39" y="276"/>
                </a:cubicBezTo>
                <a:cubicBezTo>
                  <a:pt x="37" y="292"/>
                  <a:pt x="35" y="308"/>
                  <a:pt x="33" y="323"/>
                </a:cubicBezTo>
                <a:cubicBezTo>
                  <a:pt x="32" y="326"/>
                  <a:pt x="30" y="329"/>
                  <a:pt x="27" y="329"/>
                </a:cubicBezTo>
                <a:close/>
                <a:moveTo>
                  <a:pt x="41" y="234"/>
                </a:moveTo>
                <a:cubicBezTo>
                  <a:pt x="40" y="234"/>
                  <a:pt x="40" y="234"/>
                  <a:pt x="40" y="234"/>
                </a:cubicBezTo>
                <a:cubicBezTo>
                  <a:pt x="37" y="233"/>
                  <a:pt x="35" y="230"/>
                  <a:pt x="35" y="227"/>
                </a:cubicBezTo>
                <a:cubicBezTo>
                  <a:pt x="38" y="211"/>
                  <a:pt x="41" y="195"/>
                  <a:pt x="44" y="179"/>
                </a:cubicBezTo>
                <a:cubicBezTo>
                  <a:pt x="45" y="176"/>
                  <a:pt x="48" y="174"/>
                  <a:pt x="51" y="175"/>
                </a:cubicBezTo>
                <a:cubicBezTo>
                  <a:pt x="55" y="175"/>
                  <a:pt x="57" y="179"/>
                  <a:pt x="56" y="182"/>
                </a:cubicBezTo>
                <a:cubicBezTo>
                  <a:pt x="53" y="197"/>
                  <a:pt x="50" y="213"/>
                  <a:pt x="47" y="229"/>
                </a:cubicBezTo>
                <a:cubicBezTo>
                  <a:pt x="47" y="232"/>
                  <a:pt x="44" y="234"/>
                  <a:pt x="41" y="234"/>
                </a:cubicBezTo>
                <a:close/>
                <a:moveTo>
                  <a:pt x="60" y="140"/>
                </a:moveTo>
                <a:cubicBezTo>
                  <a:pt x="60" y="140"/>
                  <a:pt x="59" y="140"/>
                  <a:pt x="59" y="140"/>
                </a:cubicBezTo>
                <a:cubicBezTo>
                  <a:pt x="56" y="139"/>
                  <a:pt x="54" y="136"/>
                  <a:pt x="54" y="132"/>
                </a:cubicBezTo>
                <a:cubicBezTo>
                  <a:pt x="58" y="117"/>
                  <a:pt x="62" y="101"/>
                  <a:pt x="66" y="86"/>
                </a:cubicBezTo>
                <a:cubicBezTo>
                  <a:pt x="67" y="82"/>
                  <a:pt x="70" y="80"/>
                  <a:pt x="73" y="81"/>
                </a:cubicBezTo>
                <a:cubicBezTo>
                  <a:pt x="76" y="82"/>
                  <a:pt x="78" y="85"/>
                  <a:pt x="77" y="89"/>
                </a:cubicBezTo>
                <a:cubicBezTo>
                  <a:pt x="73" y="104"/>
                  <a:pt x="70" y="119"/>
                  <a:pt x="66" y="135"/>
                </a:cubicBezTo>
                <a:cubicBezTo>
                  <a:pt x="65" y="138"/>
                  <a:pt x="63" y="140"/>
                  <a:pt x="60" y="140"/>
                </a:cubicBezTo>
                <a:close/>
                <a:moveTo>
                  <a:pt x="84" y="47"/>
                </a:moveTo>
                <a:cubicBezTo>
                  <a:pt x="83" y="47"/>
                  <a:pt x="83" y="47"/>
                  <a:pt x="82" y="46"/>
                </a:cubicBezTo>
                <a:cubicBezTo>
                  <a:pt x="79" y="46"/>
                  <a:pt x="77" y="42"/>
                  <a:pt x="78" y="39"/>
                </a:cubicBezTo>
                <a:cubicBezTo>
                  <a:pt x="81" y="28"/>
                  <a:pt x="85" y="16"/>
                  <a:pt x="88" y="5"/>
                </a:cubicBezTo>
                <a:cubicBezTo>
                  <a:pt x="89" y="2"/>
                  <a:pt x="93" y="0"/>
                  <a:pt x="96" y="1"/>
                </a:cubicBezTo>
                <a:cubicBezTo>
                  <a:pt x="99" y="2"/>
                  <a:pt x="101" y="6"/>
                  <a:pt x="100" y="9"/>
                </a:cubicBezTo>
                <a:cubicBezTo>
                  <a:pt x="96" y="20"/>
                  <a:pt x="93" y="31"/>
                  <a:pt x="90" y="42"/>
                </a:cubicBezTo>
                <a:cubicBezTo>
                  <a:pt x="89" y="45"/>
                  <a:pt x="87" y="47"/>
                  <a:pt x="84" y="47"/>
                </a:cubicBez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nvGrpSpPr>
          <p:cNvPr id="12" name="Group 179"/>
          <p:cNvGrpSpPr/>
          <p:nvPr/>
        </p:nvGrpSpPr>
        <p:grpSpPr>
          <a:xfrm>
            <a:off x="4628093" y="5124451"/>
            <a:ext cx="2286001" cy="1735667"/>
            <a:chOff x="3551238" y="3843338"/>
            <a:chExt cx="1714501" cy="1301750"/>
          </a:xfrm>
        </p:grpSpPr>
        <p:sp>
          <p:nvSpPr>
            <p:cNvPr id="13" name="Freeform 151"/>
            <p:cNvSpPr>
              <a:spLocks/>
            </p:cNvSpPr>
            <p:nvPr/>
          </p:nvSpPr>
          <p:spPr bwMode="auto">
            <a:xfrm>
              <a:off x="4130676" y="3843338"/>
              <a:ext cx="887413" cy="1233488"/>
            </a:xfrm>
            <a:custGeom>
              <a:avLst/>
              <a:gdLst/>
              <a:ahLst/>
              <a:cxnLst>
                <a:cxn ang="0">
                  <a:pos x="0" y="761"/>
                </a:cxn>
                <a:cxn ang="0">
                  <a:pos x="44" y="805"/>
                </a:cxn>
                <a:cxn ang="0">
                  <a:pos x="535" y="805"/>
                </a:cxn>
                <a:cxn ang="0">
                  <a:pos x="579" y="761"/>
                </a:cxn>
                <a:cxn ang="0">
                  <a:pos x="579" y="44"/>
                </a:cxn>
                <a:cxn ang="0">
                  <a:pos x="535" y="0"/>
                </a:cxn>
                <a:cxn ang="0">
                  <a:pos x="44" y="0"/>
                </a:cxn>
                <a:cxn ang="0">
                  <a:pos x="0" y="44"/>
                </a:cxn>
                <a:cxn ang="0">
                  <a:pos x="0" y="761"/>
                </a:cxn>
              </a:cxnLst>
              <a:rect l="0" t="0" r="r" b="b"/>
              <a:pathLst>
                <a:path w="579" h="805">
                  <a:moveTo>
                    <a:pt x="0" y="761"/>
                  </a:moveTo>
                  <a:cubicBezTo>
                    <a:pt x="0" y="786"/>
                    <a:pt x="20" y="805"/>
                    <a:pt x="44" y="805"/>
                  </a:cubicBezTo>
                  <a:cubicBezTo>
                    <a:pt x="535" y="805"/>
                    <a:pt x="535" y="805"/>
                    <a:pt x="535" y="805"/>
                  </a:cubicBezTo>
                  <a:cubicBezTo>
                    <a:pt x="559" y="805"/>
                    <a:pt x="579" y="786"/>
                    <a:pt x="579" y="761"/>
                  </a:cubicBezTo>
                  <a:cubicBezTo>
                    <a:pt x="579" y="44"/>
                    <a:pt x="579" y="44"/>
                    <a:pt x="579" y="44"/>
                  </a:cubicBezTo>
                  <a:cubicBezTo>
                    <a:pt x="579" y="20"/>
                    <a:pt x="559" y="0"/>
                    <a:pt x="535" y="0"/>
                  </a:cubicBezTo>
                  <a:cubicBezTo>
                    <a:pt x="44" y="0"/>
                    <a:pt x="44" y="0"/>
                    <a:pt x="44" y="0"/>
                  </a:cubicBezTo>
                  <a:cubicBezTo>
                    <a:pt x="20" y="0"/>
                    <a:pt x="0" y="20"/>
                    <a:pt x="0" y="44"/>
                  </a:cubicBezTo>
                  <a:lnTo>
                    <a:pt x="0" y="761"/>
                  </a:lnTo>
                  <a:close/>
                </a:path>
              </a:pathLst>
            </a:cu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4" name="Rectangle 152"/>
            <p:cNvSpPr>
              <a:spLocks noChangeArrowheads="1"/>
            </p:cNvSpPr>
            <p:nvPr/>
          </p:nvSpPr>
          <p:spPr bwMode="auto">
            <a:xfrm>
              <a:off x="4195763" y="3898900"/>
              <a:ext cx="757238" cy="1071563"/>
            </a:xfrm>
            <a:prstGeom prst="rect">
              <a:avLst/>
            </a:prstGeom>
            <a:solidFill>
              <a:schemeClr val="bg1">
                <a:lumMod val="95000"/>
              </a:schemeClr>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5" name="Freeform 153"/>
            <p:cNvSpPr>
              <a:spLocks/>
            </p:cNvSpPr>
            <p:nvPr/>
          </p:nvSpPr>
          <p:spPr bwMode="auto">
            <a:xfrm>
              <a:off x="4195763" y="3898900"/>
              <a:ext cx="757238" cy="1071563"/>
            </a:xfrm>
            <a:custGeom>
              <a:avLst/>
              <a:gdLst/>
              <a:ahLst/>
              <a:cxnLst>
                <a:cxn ang="0">
                  <a:pos x="0" y="675"/>
                </a:cxn>
                <a:cxn ang="0">
                  <a:pos x="0" y="0"/>
                </a:cxn>
                <a:cxn ang="0">
                  <a:pos x="477" y="0"/>
                </a:cxn>
                <a:cxn ang="0">
                  <a:pos x="0" y="675"/>
                </a:cxn>
              </a:cxnLst>
              <a:rect l="0" t="0" r="r" b="b"/>
              <a:pathLst>
                <a:path w="477" h="675">
                  <a:moveTo>
                    <a:pt x="0" y="675"/>
                  </a:moveTo>
                  <a:lnTo>
                    <a:pt x="0" y="0"/>
                  </a:lnTo>
                  <a:lnTo>
                    <a:pt x="477" y="0"/>
                  </a:lnTo>
                  <a:lnTo>
                    <a:pt x="0" y="675"/>
                  </a:lnTo>
                  <a:close/>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6" name="Oval 154"/>
            <p:cNvSpPr>
              <a:spLocks noChangeArrowheads="1"/>
            </p:cNvSpPr>
            <p:nvPr/>
          </p:nvSpPr>
          <p:spPr bwMode="auto">
            <a:xfrm>
              <a:off x="4545013" y="4994275"/>
              <a:ext cx="58738" cy="60325"/>
            </a:xfrm>
            <a:prstGeom prst="ellipse">
              <a:avLst/>
            </a:prstGeom>
            <a:solidFill>
              <a:srgbClr val="5F4F4E"/>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7" name="Freeform 155"/>
            <p:cNvSpPr>
              <a:spLocks/>
            </p:cNvSpPr>
            <p:nvPr/>
          </p:nvSpPr>
          <p:spPr bwMode="auto">
            <a:xfrm>
              <a:off x="4510088" y="3868738"/>
              <a:ext cx="127000" cy="9525"/>
            </a:xfrm>
            <a:custGeom>
              <a:avLst/>
              <a:gdLst/>
              <a:ahLst/>
              <a:cxnLst>
                <a:cxn ang="0">
                  <a:pos x="80" y="7"/>
                </a:cxn>
                <a:cxn ang="0">
                  <a:pos x="83" y="4"/>
                </a:cxn>
                <a:cxn ang="0">
                  <a:pos x="80" y="0"/>
                </a:cxn>
                <a:cxn ang="0">
                  <a:pos x="3" y="0"/>
                </a:cxn>
                <a:cxn ang="0">
                  <a:pos x="0" y="4"/>
                </a:cxn>
                <a:cxn ang="0">
                  <a:pos x="3" y="7"/>
                </a:cxn>
                <a:cxn ang="0">
                  <a:pos x="80" y="7"/>
                </a:cxn>
              </a:cxnLst>
              <a:rect l="0" t="0" r="r" b="b"/>
              <a:pathLst>
                <a:path w="83" h="7">
                  <a:moveTo>
                    <a:pt x="80" y="7"/>
                  </a:moveTo>
                  <a:cubicBezTo>
                    <a:pt x="82" y="7"/>
                    <a:pt x="83" y="5"/>
                    <a:pt x="83" y="4"/>
                  </a:cubicBezTo>
                  <a:cubicBezTo>
                    <a:pt x="83" y="2"/>
                    <a:pt x="82" y="0"/>
                    <a:pt x="80" y="0"/>
                  </a:cubicBezTo>
                  <a:cubicBezTo>
                    <a:pt x="3" y="0"/>
                    <a:pt x="3" y="0"/>
                    <a:pt x="3" y="0"/>
                  </a:cubicBezTo>
                  <a:cubicBezTo>
                    <a:pt x="2" y="0"/>
                    <a:pt x="0" y="2"/>
                    <a:pt x="0" y="4"/>
                  </a:cubicBezTo>
                  <a:cubicBezTo>
                    <a:pt x="0" y="5"/>
                    <a:pt x="2" y="7"/>
                    <a:pt x="3" y="7"/>
                  </a:cubicBezTo>
                  <a:lnTo>
                    <a:pt x="80" y="7"/>
                  </a:lnTo>
                  <a:close/>
                </a:path>
              </a:pathLst>
            </a:custGeom>
            <a:solidFill>
              <a:srgbClr val="6D6E70"/>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nvGrpSpPr>
            <p:cNvPr id="18" name="Group 178"/>
            <p:cNvGrpSpPr/>
            <p:nvPr/>
          </p:nvGrpSpPr>
          <p:grpSpPr>
            <a:xfrm>
              <a:off x="4248151" y="4264025"/>
              <a:ext cx="647700" cy="498476"/>
              <a:chOff x="4248151" y="4264025"/>
              <a:chExt cx="647700" cy="498476"/>
            </a:xfrm>
            <a:solidFill>
              <a:schemeClr val="tx1">
                <a:lumMod val="75000"/>
                <a:lumOff val="25000"/>
              </a:schemeClr>
            </a:solidFill>
          </p:grpSpPr>
          <p:sp>
            <p:nvSpPr>
              <p:cNvPr id="21" name="Freeform 156"/>
              <p:cNvSpPr>
                <a:spLocks noEditPoints="1"/>
              </p:cNvSpPr>
              <p:nvPr/>
            </p:nvSpPr>
            <p:spPr bwMode="auto">
              <a:xfrm>
                <a:off x="4248151" y="4264025"/>
                <a:ext cx="647700" cy="347663"/>
              </a:xfrm>
              <a:custGeom>
                <a:avLst/>
                <a:gdLst/>
                <a:ahLst/>
                <a:cxnLst>
                  <a:cxn ang="0">
                    <a:pos x="127" y="227"/>
                  </a:cxn>
                  <a:cxn ang="0">
                    <a:pos x="116" y="217"/>
                  </a:cxn>
                  <a:cxn ang="0">
                    <a:pos x="70" y="73"/>
                  </a:cxn>
                  <a:cxn ang="0">
                    <a:pos x="7" y="23"/>
                  </a:cxn>
                  <a:cxn ang="0">
                    <a:pos x="5" y="5"/>
                  </a:cxn>
                  <a:cxn ang="0">
                    <a:pos x="22" y="6"/>
                  </a:cxn>
                  <a:cxn ang="0">
                    <a:pos x="82" y="57"/>
                  </a:cxn>
                  <a:cxn ang="0">
                    <a:pos x="409" y="57"/>
                  </a:cxn>
                  <a:cxn ang="0">
                    <a:pos x="419" y="59"/>
                  </a:cxn>
                  <a:cxn ang="0">
                    <a:pos x="420" y="69"/>
                  </a:cxn>
                  <a:cxn ang="0">
                    <a:pos x="354" y="219"/>
                  </a:cxn>
                  <a:cxn ang="0">
                    <a:pos x="343" y="227"/>
                  </a:cxn>
                  <a:cxn ang="0">
                    <a:pos x="137" y="198"/>
                  </a:cxn>
                  <a:cxn ang="0">
                    <a:pos x="334" y="198"/>
                  </a:cxn>
                  <a:cxn ang="0">
                    <a:pos x="390" y="71"/>
                  </a:cxn>
                  <a:cxn ang="0">
                    <a:pos x="97" y="71"/>
                  </a:cxn>
                  <a:cxn ang="0">
                    <a:pos x="137" y="198"/>
                  </a:cxn>
                </a:cxnLst>
                <a:rect l="0" t="0" r="r" b="b"/>
                <a:pathLst>
                  <a:path w="422" h="227">
                    <a:moveTo>
                      <a:pt x="127" y="227"/>
                    </a:moveTo>
                    <a:cubicBezTo>
                      <a:pt x="122" y="227"/>
                      <a:pt x="117" y="222"/>
                      <a:pt x="116" y="217"/>
                    </a:cubicBezTo>
                    <a:cubicBezTo>
                      <a:pt x="70" y="73"/>
                      <a:pt x="70" y="73"/>
                      <a:pt x="70" y="73"/>
                    </a:cubicBezTo>
                    <a:cubicBezTo>
                      <a:pt x="7" y="23"/>
                      <a:pt x="7" y="23"/>
                      <a:pt x="7" y="23"/>
                    </a:cubicBezTo>
                    <a:cubicBezTo>
                      <a:pt x="1" y="18"/>
                      <a:pt x="0" y="10"/>
                      <a:pt x="5" y="5"/>
                    </a:cubicBezTo>
                    <a:cubicBezTo>
                      <a:pt x="9" y="0"/>
                      <a:pt x="17" y="2"/>
                      <a:pt x="22" y="6"/>
                    </a:cubicBezTo>
                    <a:cubicBezTo>
                      <a:pt x="82" y="57"/>
                      <a:pt x="82" y="57"/>
                      <a:pt x="82" y="57"/>
                    </a:cubicBezTo>
                    <a:cubicBezTo>
                      <a:pt x="409" y="57"/>
                      <a:pt x="409" y="57"/>
                      <a:pt x="409" y="57"/>
                    </a:cubicBezTo>
                    <a:cubicBezTo>
                      <a:pt x="413" y="57"/>
                      <a:pt x="417" y="56"/>
                      <a:pt x="419" y="59"/>
                    </a:cubicBezTo>
                    <a:cubicBezTo>
                      <a:pt x="421" y="63"/>
                      <a:pt x="422" y="65"/>
                      <a:pt x="420" y="69"/>
                    </a:cubicBezTo>
                    <a:cubicBezTo>
                      <a:pt x="354" y="219"/>
                      <a:pt x="354" y="219"/>
                      <a:pt x="354" y="219"/>
                    </a:cubicBezTo>
                    <a:cubicBezTo>
                      <a:pt x="352" y="224"/>
                      <a:pt x="347" y="227"/>
                      <a:pt x="343" y="227"/>
                    </a:cubicBezTo>
                    <a:moveTo>
                      <a:pt x="137" y="198"/>
                    </a:moveTo>
                    <a:cubicBezTo>
                      <a:pt x="334" y="198"/>
                      <a:pt x="334" y="198"/>
                      <a:pt x="334" y="198"/>
                    </a:cubicBezTo>
                    <a:cubicBezTo>
                      <a:pt x="390" y="71"/>
                      <a:pt x="390" y="71"/>
                      <a:pt x="390" y="71"/>
                    </a:cubicBezTo>
                    <a:cubicBezTo>
                      <a:pt x="97" y="71"/>
                      <a:pt x="97" y="71"/>
                      <a:pt x="97" y="71"/>
                    </a:cubicBezTo>
                    <a:lnTo>
                      <a:pt x="137" y="19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2" name="Freeform 157"/>
              <p:cNvSpPr>
                <a:spLocks/>
              </p:cNvSpPr>
              <p:nvPr/>
            </p:nvSpPr>
            <p:spPr bwMode="auto">
              <a:xfrm>
                <a:off x="4459288" y="4349750"/>
                <a:ext cx="58738" cy="249238"/>
              </a:xfrm>
              <a:custGeom>
                <a:avLst/>
                <a:gdLst/>
                <a:ahLst/>
                <a:cxnLst>
                  <a:cxn ang="0">
                    <a:pos x="32" y="163"/>
                  </a:cxn>
                  <a:cxn ang="0">
                    <a:pos x="26" y="158"/>
                  </a:cxn>
                  <a:cxn ang="0">
                    <a:pos x="1" y="8"/>
                  </a:cxn>
                  <a:cxn ang="0">
                    <a:pos x="6" y="0"/>
                  </a:cxn>
                  <a:cxn ang="0">
                    <a:pos x="13" y="6"/>
                  </a:cxn>
                  <a:cxn ang="0">
                    <a:pos x="39" y="155"/>
                  </a:cxn>
                  <a:cxn ang="0">
                    <a:pos x="33" y="163"/>
                  </a:cxn>
                  <a:cxn ang="0">
                    <a:pos x="32" y="163"/>
                  </a:cxn>
                </a:cxnLst>
                <a:rect l="0" t="0" r="r" b="b"/>
                <a:pathLst>
                  <a:path w="39" h="163">
                    <a:moveTo>
                      <a:pt x="32" y="163"/>
                    </a:moveTo>
                    <a:cubicBezTo>
                      <a:pt x="29" y="163"/>
                      <a:pt x="27" y="161"/>
                      <a:pt x="26" y="158"/>
                    </a:cubicBezTo>
                    <a:cubicBezTo>
                      <a:pt x="1" y="8"/>
                      <a:pt x="1" y="8"/>
                      <a:pt x="1" y="8"/>
                    </a:cubicBezTo>
                    <a:cubicBezTo>
                      <a:pt x="0" y="4"/>
                      <a:pt x="2" y="1"/>
                      <a:pt x="6" y="0"/>
                    </a:cubicBezTo>
                    <a:cubicBezTo>
                      <a:pt x="9" y="0"/>
                      <a:pt x="12" y="2"/>
                      <a:pt x="13" y="6"/>
                    </a:cubicBezTo>
                    <a:cubicBezTo>
                      <a:pt x="39" y="155"/>
                      <a:pt x="39" y="155"/>
                      <a:pt x="39" y="155"/>
                    </a:cubicBezTo>
                    <a:cubicBezTo>
                      <a:pt x="39" y="159"/>
                      <a:pt x="37" y="162"/>
                      <a:pt x="33" y="163"/>
                    </a:cubicBezTo>
                    <a:cubicBezTo>
                      <a:pt x="33" y="163"/>
                      <a:pt x="33" y="163"/>
                      <a:pt x="32" y="163"/>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3" name="Freeform 158"/>
              <p:cNvSpPr>
                <a:spLocks/>
              </p:cNvSpPr>
              <p:nvPr/>
            </p:nvSpPr>
            <p:spPr bwMode="auto">
              <a:xfrm>
                <a:off x="4552951" y="4349750"/>
                <a:ext cx="47625" cy="249238"/>
              </a:xfrm>
              <a:custGeom>
                <a:avLst/>
                <a:gdLst/>
                <a:ahLst/>
                <a:cxnLst>
                  <a:cxn ang="0">
                    <a:pos x="25" y="163"/>
                  </a:cxn>
                  <a:cxn ang="0">
                    <a:pos x="19" y="157"/>
                  </a:cxn>
                  <a:cxn ang="0">
                    <a:pos x="1" y="7"/>
                  </a:cxn>
                  <a:cxn ang="0">
                    <a:pos x="6" y="0"/>
                  </a:cxn>
                  <a:cxn ang="0">
                    <a:pos x="13" y="6"/>
                  </a:cxn>
                  <a:cxn ang="0">
                    <a:pos x="31" y="156"/>
                  </a:cxn>
                  <a:cxn ang="0">
                    <a:pos x="25" y="163"/>
                  </a:cxn>
                </a:cxnLst>
                <a:rect l="0" t="0" r="r" b="b"/>
                <a:pathLst>
                  <a:path w="31" h="163">
                    <a:moveTo>
                      <a:pt x="25" y="163"/>
                    </a:moveTo>
                    <a:cubicBezTo>
                      <a:pt x="22" y="163"/>
                      <a:pt x="19" y="160"/>
                      <a:pt x="19" y="157"/>
                    </a:cubicBezTo>
                    <a:cubicBezTo>
                      <a:pt x="1" y="7"/>
                      <a:pt x="1" y="7"/>
                      <a:pt x="1" y="7"/>
                    </a:cubicBezTo>
                    <a:cubicBezTo>
                      <a:pt x="0" y="4"/>
                      <a:pt x="3" y="1"/>
                      <a:pt x="6" y="0"/>
                    </a:cubicBezTo>
                    <a:cubicBezTo>
                      <a:pt x="9" y="0"/>
                      <a:pt x="13" y="2"/>
                      <a:pt x="13" y="6"/>
                    </a:cubicBezTo>
                    <a:cubicBezTo>
                      <a:pt x="31" y="156"/>
                      <a:pt x="31" y="156"/>
                      <a:pt x="31" y="156"/>
                    </a:cubicBezTo>
                    <a:cubicBezTo>
                      <a:pt x="31" y="159"/>
                      <a:pt x="29" y="162"/>
                      <a:pt x="25" y="163"/>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4" name="Freeform 159"/>
              <p:cNvSpPr>
                <a:spLocks/>
              </p:cNvSpPr>
              <p:nvPr/>
            </p:nvSpPr>
            <p:spPr bwMode="auto">
              <a:xfrm>
                <a:off x="4648201" y="4352925"/>
                <a:ext cx="42863" cy="242888"/>
              </a:xfrm>
              <a:custGeom>
                <a:avLst/>
                <a:gdLst/>
                <a:ahLst/>
                <a:cxnLst>
                  <a:cxn ang="0">
                    <a:pos x="7" y="159"/>
                  </a:cxn>
                  <a:cxn ang="0">
                    <a:pos x="6" y="159"/>
                  </a:cxn>
                  <a:cxn ang="0">
                    <a:pos x="1" y="152"/>
                  </a:cxn>
                  <a:cxn ang="0">
                    <a:pos x="16" y="6"/>
                  </a:cxn>
                  <a:cxn ang="0">
                    <a:pos x="22" y="0"/>
                  </a:cxn>
                  <a:cxn ang="0">
                    <a:pos x="28" y="7"/>
                  </a:cxn>
                  <a:cxn ang="0">
                    <a:pos x="13" y="154"/>
                  </a:cxn>
                  <a:cxn ang="0">
                    <a:pos x="7" y="159"/>
                  </a:cxn>
                </a:cxnLst>
                <a:rect l="0" t="0" r="r" b="b"/>
                <a:pathLst>
                  <a:path w="28" h="159">
                    <a:moveTo>
                      <a:pt x="7" y="159"/>
                    </a:moveTo>
                    <a:cubicBezTo>
                      <a:pt x="6" y="159"/>
                      <a:pt x="6" y="159"/>
                      <a:pt x="6" y="159"/>
                    </a:cubicBezTo>
                    <a:cubicBezTo>
                      <a:pt x="3" y="159"/>
                      <a:pt x="0" y="156"/>
                      <a:pt x="1" y="152"/>
                    </a:cubicBezTo>
                    <a:cubicBezTo>
                      <a:pt x="16" y="6"/>
                      <a:pt x="16" y="6"/>
                      <a:pt x="16" y="6"/>
                    </a:cubicBezTo>
                    <a:cubicBezTo>
                      <a:pt x="16" y="2"/>
                      <a:pt x="19" y="0"/>
                      <a:pt x="22" y="0"/>
                    </a:cubicBezTo>
                    <a:cubicBezTo>
                      <a:pt x="26" y="0"/>
                      <a:pt x="28" y="3"/>
                      <a:pt x="28" y="7"/>
                    </a:cubicBezTo>
                    <a:cubicBezTo>
                      <a:pt x="13" y="154"/>
                      <a:pt x="13" y="154"/>
                      <a:pt x="13" y="154"/>
                    </a:cubicBezTo>
                    <a:cubicBezTo>
                      <a:pt x="13" y="157"/>
                      <a:pt x="10" y="159"/>
                      <a:pt x="7" y="159"/>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5" name="Freeform 160"/>
              <p:cNvSpPr>
                <a:spLocks/>
              </p:cNvSpPr>
              <p:nvPr/>
            </p:nvSpPr>
            <p:spPr bwMode="auto">
              <a:xfrm>
                <a:off x="4708526" y="4356100"/>
                <a:ext cx="104775" cy="238125"/>
              </a:xfrm>
              <a:custGeom>
                <a:avLst/>
                <a:gdLst/>
                <a:ahLst/>
                <a:cxnLst>
                  <a:cxn ang="0">
                    <a:pos x="7" y="156"/>
                  </a:cxn>
                  <a:cxn ang="0">
                    <a:pos x="5" y="156"/>
                  </a:cxn>
                  <a:cxn ang="0">
                    <a:pos x="1" y="148"/>
                  </a:cxn>
                  <a:cxn ang="0">
                    <a:pos x="55" y="5"/>
                  </a:cxn>
                  <a:cxn ang="0">
                    <a:pos x="63" y="1"/>
                  </a:cxn>
                  <a:cxn ang="0">
                    <a:pos x="67" y="9"/>
                  </a:cxn>
                  <a:cxn ang="0">
                    <a:pos x="13" y="152"/>
                  </a:cxn>
                  <a:cxn ang="0">
                    <a:pos x="7" y="156"/>
                  </a:cxn>
                </a:cxnLst>
                <a:rect l="0" t="0" r="r" b="b"/>
                <a:pathLst>
                  <a:path w="68" h="156">
                    <a:moveTo>
                      <a:pt x="7" y="156"/>
                    </a:moveTo>
                    <a:cubicBezTo>
                      <a:pt x="6" y="156"/>
                      <a:pt x="5" y="156"/>
                      <a:pt x="5" y="156"/>
                    </a:cubicBezTo>
                    <a:cubicBezTo>
                      <a:pt x="1" y="155"/>
                      <a:pt x="0" y="151"/>
                      <a:pt x="1" y="148"/>
                    </a:cubicBezTo>
                    <a:cubicBezTo>
                      <a:pt x="55" y="5"/>
                      <a:pt x="55" y="5"/>
                      <a:pt x="55" y="5"/>
                    </a:cubicBezTo>
                    <a:cubicBezTo>
                      <a:pt x="57" y="2"/>
                      <a:pt x="60" y="0"/>
                      <a:pt x="63" y="1"/>
                    </a:cubicBezTo>
                    <a:cubicBezTo>
                      <a:pt x="67" y="3"/>
                      <a:pt x="68" y="6"/>
                      <a:pt x="67" y="9"/>
                    </a:cubicBezTo>
                    <a:cubicBezTo>
                      <a:pt x="13" y="152"/>
                      <a:pt x="13" y="152"/>
                      <a:pt x="13" y="152"/>
                    </a:cubicBezTo>
                    <a:cubicBezTo>
                      <a:pt x="12" y="155"/>
                      <a:pt x="9" y="156"/>
                      <a:pt x="7" y="156"/>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6" name="Freeform 161"/>
              <p:cNvSpPr>
                <a:spLocks/>
              </p:cNvSpPr>
              <p:nvPr/>
            </p:nvSpPr>
            <p:spPr bwMode="auto">
              <a:xfrm>
                <a:off x="4383088" y="4414838"/>
                <a:ext cx="476250" cy="22225"/>
              </a:xfrm>
              <a:custGeom>
                <a:avLst/>
                <a:gdLst/>
                <a:ahLst/>
                <a:cxnLst>
                  <a:cxn ang="0">
                    <a:pos x="304" y="14"/>
                  </a:cxn>
                  <a:cxn ang="0">
                    <a:pos x="6" y="14"/>
                  </a:cxn>
                  <a:cxn ang="0">
                    <a:pos x="0" y="7"/>
                  </a:cxn>
                  <a:cxn ang="0">
                    <a:pos x="6" y="0"/>
                  </a:cxn>
                  <a:cxn ang="0">
                    <a:pos x="304" y="0"/>
                  </a:cxn>
                  <a:cxn ang="0">
                    <a:pos x="310" y="7"/>
                  </a:cxn>
                  <a:cxn ang="0">
                    <a:pos x="304" y="14"/>
                  </a:cxn>
                </a:cxnLst>
                <a:rect l="0" t="0" r="r" b="b"/>
                <a:pathLst>
                  <a:path w="310" h="14">
                    <a:moveTo>
                      <a:pt x="304" y="14"/>
                    </a:moveTo>
                    <a:cubicBezTo>
                      <a:pt x="6" y="14"/>
                      <a:pt x="6" y="14"/>
                      <a:pt x="6" y="14"/>
                    </a:cubicBezTo>
                    <a:cubicBezTo>
                      <a:pt x="3" y="14"/>
                      <a:pt x="0" y="11"/>
                      <a:pt x="0" y="7"/>
                    </a:cubicBezTo>
                    <a:cubicBezTo>
                      <a:pt x="0" y="4"/>
                      <a:pt x="3" y="0"/>
                      <a:pt x="6" y="0"/>
                    </a:cubicBezTo>
                    <a:cubicBezTo>
                      <a:pt x="304" y="0"/>
                      <a:pt x="304" y="0"/>
                      <a:pt x="304" y="0"/>
                    </a:cubicBezTo>
                    <a:cubicBezTo>
                      <a:pt x="308" y="0"/>
                      <a:pt x="310" y="4"/>
                      <a:pt x="310" y="7"/>
                    </a:cubicBezTo>
                    <a:cubicBezTo>
                      <a:pt x="310" y="11"/>
                      <a:pt x="308" y="14"/>
                      <a:pt x="304" y="14"/>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7" name="Freeform 162"/>
              <p:cNvSpPr>
                <a:spLocks/>
              </p:cNvSpPr>
              <p:nvPr/>
            </p:nvSpPr>
            <p:spPr bwMode="auto">
              <a:xfrm>
                <a:off x="4402138" y="4481513"/>
                <a:ext cx="419100" cy="20638"/>
              </a:xfrm>
              <a:custGeom>
                <a:avLst/>
                <a:gdLst/>
                <a:ahLst/>
                <a:cxnLst>
                  <a:cxn ang="0">
                    <a:pos x="267" y="14"/>
                  </a:cxn>
                  <a:cxn ang="0">
                    <a:pos x="6" y="14"/>
                  </a:cxn>
                  <a:cxn ang="0">
                    <a:pos x="0" y="7"/>
                  </a:cxn>
                  <a:cxn ang="0">
                    <a:pos x="6" y="0"/>
                  </a:cxn>
                  <a:cxn ang="0">
                    <a:pos x="267" y="0"/>
                  </a:cxn>
                  <a:cxn ang="0">
                    <a:pos x="274" y="7"/>
                  </a:cxn>
                  <a:cxn ang="0">
                    <a:pos x="267" y="14"/>
                  </a:cxn>
                </a:cxnLst>
                <a:rect l="0" t="0" r="r" b="b"/>
                <a:pathLst>
                  <a:path w="274" h="14">
                    <a:moveTo>
                      <a:pt x="267" y="14"/>
                    </a:moveTo>
                    <a:cubicBezTo>
                      <a:pt x="6" y="14"/>
                      <a:pt x="6" y="14"/>
                      <a:pt x="6" y="14"/>
                    </a:cubicBezTo>
                    <a:cubicBezTo>
                      <a:pt x="3" y="14"/>
                      <a:pt x="0" y="10"/>
                      <a:pt x="0" y="7"/>
                    </a:cubicBezTo>
                    <a:cubicBezTo>
                      <a:pt x="0" y="3"/>
                      <a:pt x="3" y="0"/>
                      <a:pt x="6" y="0"/>
                    </a:cubicBezTo>
                    <a:cubicBezTo>
                      <a:pt x="267" y="0"/>
                      <a:pt x="267" y="0"/>
                      <a:pt x="267" y="0"/>
                    </a:cubicBezTo>
                    <a:cubicBezTo>
                      <a:pt x="271" y="0"/>
                      <a:pt x="274" y="3"/>
                      <a:pt x="274" y="7"/>
                    </a:cubicBezTo>
                    <a:cubicBezTo>
                      <a:pt x="274" y="10"/>
                      <a:pt x="271" y="14"/>
                      <a:pt x="267" y="14"/>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8" name="Freeform 163"/>
              <p:cNvSpPr>
                <a:spLocks/>
              </p:cNvSpPr>
              <p:nvPr/>
            </p:nvSpPr>
            <p:spPr bwMode="auto">
              <a:xfrm>
                <a:off x="4421188" y="4524375"/>
                <a:ext cx="381000" cy="20638"/>
              </a:xfrm>
              <a:custGeom>
                <a:avLst/>
                <a:gdLst/>
                <a:ahLst/>
                <a:cxnLst>
                  <a:cxn ang="0">
                    <a:pos x="242" y="14"/>
                  </a:cxn>
                  <a:cxn ang="0">
                    <a:pos x="6" y="14"/>
                  </a:cxn>
                  <a:cxn ang="0">
                    <a:pos x="0" y="7"/>
                  </a:cxn>
                  <a:cxn ang="0">
                    <a:pos x="6" y="0"/>
                  </a:cxn>
                  <a:cxn ang="0">
                    <a:pos x="242" y="0"/>
                  </a:cxn>
                  <a:cxn ang="0">
                    <a:pos x="248" y="7"/>
                  </a:cxn>
                  <a:cxn ang="0">
                    <a:pos x="242" y="14"/>
                  </a:cxn>
                </a:cxnLst>
                <a:rect l="0" t="0" r="r" b="b"/>
                <a:pathLst>
                  <a:path w="248" h="14">
                    <a:moveTo>
                      <a:pt x="242" y="14"/>
                    </a:moveTo>
                    <a:cubicBezTo>
                      <a:pt x="6" y="14"/>
                      <a:pt x="6" y="14"/>
                      <a:pt x="6" y="14"/>
                    </a:cubicBezTo>
                    <a:cubicBezTo>
                      <a:pt x="2" y="14"/>
                      <a:pt x="0" y="11"/>
                      <a:pt x="0" y="7"/>
                    </a:cubicBezTo>
                    <a:cubicBezTo>
                      <a:pt x="0" y="4"/>
                      <a:pt x="2" y="0"/>
                      <a:pt x="6" y="0"/>
                    </a:cubicBezTo>
                    <a:cubicBezTo>
                      <a:pt x="242" y="0"/>
                      <a:pt x="242" y="0"/>
                      <a:pt x="242" y="0"/>
                    </a:cubicBezTo>
                    <a:cubicBezTo>
                      <a:pt x="245" y="0"/>
                      <a:pt x="248" y="4"/>
                      <a:pt x="248" y="7"/>
                    </a:cubicBezTo>
                    <a:cubicBezTo>
                      <a:pt x="248" y="11"/>
                      <a:pt x="245" y="14"/>
                      <a:pt x="242" y="14"/>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9" name="Freeform 164"/>
              <p:cNvSpPr>
                <a:spLocks/>
              </p:cNvSpPr>
              <p:nvPr/>
            </p:nvSpPr>
            <p:spPr bwMode="auto">
              <a:xfrm>
                <a:off x="4425951" y="4583113"/>
                <a:ext cx="363538" cy="158750"/>
              </a:xfrm>
              <a:custGeom>
                <a:avLst/>
                <a:gdLst/>
                <a:ahLst/>
                <a:cxnLst>
                  <a:cxn ang="0">
                    <a:pos x="230" y="104"/>
                  </a:cxn>
                  <a:cxn ang="0">
                    <a:pos x="7" y="104"/>
                  </a:cxn>
                  <a:cxn ang="0">
                    <a:pos x="2" y="102"/>
                  </a:cxn>
                  <a:cxn ang="0">
                    <a:pos x="0" y="96"/>
                  </a:cxn>
                  <a:cxn ang="0">
                    <a:pos x="4" y="7"/>
                  </a:cxn>
                  <a:cxn ang="0">
                    <a:pos x="11" y="0"/>
                  </a:cxn>
                  <a:cxn ang="0">
                    <a:pos x="18" y="8"/>
                  </a:cxn>
                  <a:cxn ang="0">
                    <a:pos x="15" y="90"/>
                  </a:cxn>
                  <a:cxn ang="0">
                    <a:pos x="230" y="90"/>
                  </a:cxn>
                  <a:cxn ang="0">
                    <a:pos x="237" y="97"/>
                  </a:cxn>
                  <a:cxn ang="0">
                    <a:pos x="230" y="104"/>
                  </a:cxn>
                </a:cxnLst>
                <a:rect l="0" t="0" r="r" b="b"/>
                <a:pathLst>
                  <a:path w="237" h="104">
                    <a:moveTo>
                      <a:pt x="230" y="104"/>
                    </a:moveTo>
                    <a:cubicBezTo>
                      <a:pt x="7" y="104"/>
                      <a:pt x="7" y="104"/>
                      <a:pt x="7" y="104"/>
                    </a:cubicBezTo>
                    <a:cubicBezTo>
                      <a:pt x="5" y="104"/>
                      <a:pt x="4" y="103"/>
                      <a:pt x="2" y="102"/>
                    </a:cubicBezTo>
                    <a:cubicBezTo>
                      <a:pt x="1" y="100"/>
                      <a:pt x="0" y="98"/>
                      <a:pt x="0" y="96"/>
                    </a:cubicBezTo>
                    <a:cubicBezTo>
                      <a:pt x="4" y="7"/>
                      <a:pt x="4" y="7"/>
                      <a:pt x="4" y="7"/>
                    </a:cubicBezTo>
                    <a:cubicBezTo>
                      <a:pt x="4" y="3"/>
                      <a:pt x="7" y="0"/>
                      <a:pt x="11" y="0"/>
                    </a:cubicBezTo>
                    <a:cubicBezTo>
                      <a:pt x="15" y="0"/>
                      <a:pt x="18" y="4"/>
                      <a:pt x="18" y="8"/>
                    </a:cubicBezTo>
                    <a:cubicBezTo>
                      <a:pt x="15" y="90"/>
                      <a:pt x="15" y="90"/>
                      <a:pt x="15" y="90"/>
                    </a:cubicBezTo>
                    <a:cubicBezTo>
                      <a:pt x="230" y="90"/>
                      <a:pt x="230" y="90"/>
                      <a:pt x="230" y="90"/>
                    </a:cubicBezTo>
                    <a:cubicBezTo>
                      <a:pt x="234" y="90"/>
                      <a:pt x="237" y="93"/>
                      <a:pt x="237" y="97"/>
                    </a:cubicBezTo>
                    <a:cubicBezTo>
                      <a:pt x="237" y="101"/>
                      <a:pt x="234" y="104"/>
                      <a:pt x="230" y="104"/>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30" name="Oval 165"/>
              <p:cNvSpPr>
                <a:spLocks noChangeArrowheads="1"/>
              </p:cNvSpPr>
              <p:nvPr/>
            </p:nvSpPr>
            <p:spPr bwMode="auto">
              <a:xfrm>
                <a:off x="4397376" y="4681538"/>
                <a:ext cx="77788" cy="80963"/>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31" name="Oval 166"/>
              <p:cNvSpPr>
                <a:spLocks noChangeArrowheads="1"/>
              </p:cNvSpPr>
              <p:nvPr/>
            </p:nvSpPr>
            <p:spPr bwMode="auto">
              <a:xfrm>
                <a:off x="4721226" y="4681538"/>
                <a:ext cx="79375" cy="80963"/>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sp>
          <p:nvSpPr>
            <p:cNvPr id="19" name="Freeform 167"/>
            <p:cNvSpPr>
              <a:spLocks/>
            </p:cNvSpPr>
            <p:nvPr/>
          </p:nvSpPr>
          <p:spPr bwMode="auto">
            <a:xfrm>
              <a:off x="4543426" y="4133850"/>
              <a:ext cx="722313" cy="1011238"/>
            </a:xfrm>
            <a:custGeom>
              <a:avLst/>
              <a:gdLst/>
              <a:ahLst/>
              <a:cxnLst>
                <a:cxn ang="0">
                  <a:pos x="33" y="292"/>
                </a:cxn>
                <a:cxn ang="0">
                  <a:pos x="25" y="237"/>
                </a:cxn>
                <a:cxn ang="0">
                  <a:pos x="100" y="283"/>
                </a:cxn>
                <a:cxn ang="0">
                  <a:pos x="129" y="356"/>
                </a:cxn>
                <a:cxn ang="0">
                  <a:pos x="124" y="229"/>
                </a:cxn>
                <a:cxn ang="0">
                  <a:pos x="77" y="27"/>
                </a:cxn>
                <a:cxn ang="0">
                  <a:pos x="130" y="51"/>
                </a:cxn>
                <a:cxn ang="0">
                  <a:pos x="182" y="199"/>
                </a:cxn>
                <a:cxn ang="0">
                  <a:pos x="229" y="197"/>
                </a:cxn>
                <a:cxn ang="0">
                  <a:pos x="274" y="241"/>
                </a:cxn>
                <a:cxn ang="0">
                  <a:pos x="333" y="256"/>
                </a:cxn>
                <a:cxn ang="0">
                  <a:pos x="383" y="300"/>
                </a:cxn>
                <a:cxn ang="0">
                  <a:pos x="384" y="436"/>
                </a:cxn>
                <a:cxn ang="0">
                  <a:pos x="399" y="524"/>
                </a:cxn>
                <a:cxn ang="0">
                  <a:pos x="472" y="660"/>
                </a:cxn>
                <a:cxn ang="0">
                  <a:pos x="267" y="660"/>
                </a:cxn>
                <a:cxn ang="0">
                  <a:pos x="158" y="515"/>
                </a:cxn>
                <a:cxn ang="0">
                  <a:pos x="65" y="389"/>
                </a:cxn>
              </a:cxnLst>
              <a:rect l="0" t="0" r="r" b="b"/>
              <a:pathLst>
                <a:path w="472" h="660">
                  <a:moveTo>
                    <a:pt x="33" y="292"/>
                  </a:moveTo>
                  <a:cubicBezTo>
                    <a:pt x="28" y="248"/>
                    <a:pt x="0" y="253"/>
                    <a:pt x="25" y="237"/>
                  </a:cubicBezTo>
                  <a:cubicBezTo>
                    <a:pt x="50" y="221"/>
                    <a:pt x="91" y="248"/>
                    <a:pt x="100" y="283"/>
                  </a:cubicBezTo>
                  <a:cubicBezTo>
                    <a:pt x="110" y="319"/>
                    <a:pt x="115" y="336"/>
                    <a:pt x="129" y="356"/>
                  </a:cubicBezTo>
                  <a:cubicBezTo>
                    <a:pt x="129" y="356"/>
                    <a:pt x="128" y="267"/>
                    <a:pt x="124" y="229"/>
                  </a:cubicBezTo>
                  <a:cubicBezTo>
                    <a:pt x="119" y="191"/>
                    <a:pt x="68" y="53"/>
                    <a:pt x="77" y="27"/>
                  </a:cubicBezTo>
                  <a:cubicBezTo>
                    <a:pt x="87" y="1"/>
                    <a:pt x="112" y="0"/>
                    <a:pt x="130" y="51"/>
                  </a:cubicBezTo>
                  <a:cubicBezTo>
                    <a:pt x="148" y="101"/>
                    <a:pt x="182" y="199"/>
                    <a:pt x="182" y="199"/>
                  </a:cubicBezTo>
                  <a:cubicBezTo>
                    <a:pt x="182" y="199"/>
                    <a:pt x="204" y="178"/>
                    <a:pt x="229" y="197"/>
                  </a:cubicBezTo>
                  <a:cubicBezTo>
                    <a:pt x="253" y="216"/>
                    <a:pt x="246" y="234"/>
                    <a:pt x="274" y="241"/>
                  </a:cubicBezTo>
                  <a:cubicBezTo>
                    <a:pt x="302" y="249"/>
                    <a:pt x="313" y="236"/>
                    <a:pt x="333" y="256"/>
                  </a:cubicBezTo>
                  <a:cubicBezTo>
                    <a:pt x="353" y="275"/>
                    <a:pt x="372" y="254"/>
                    <a:pt x="383" y="300"/>
                  </a:cubicBezTo>
                  <a:cubicBezTo>
                    <a:pt x="393" y="346"/>
                    <a:pt x="380" y="371"/>
                    <a:pt x="384" y="436"/>
                  </a:cubicBezTo>
                  <a:cubicBezTo>
                    <a:pt x="387" y="502"/>
                    <a:pt x="399" y="524"/>
                    <a:pt x="399" y="524"/>
                  </a:cubicBezTo>
                  <a:cubicBezTo>
                    <a:pt x="472" y="660"/>
                    <a:pt x="472" y="660"/>
                    <a:pt x="472" y="660"/>
                  </a:cubicBezTo>
                  <a:cubicBezTo>
                    <a:pt x="267" y="660"/>
                    <a:pt x="267" y="660"/>
                    <a:pt x="267" y="660"/>
                  </a:cubicBezTo>
                  <a:cubicBezTo>
                    <a:pt x="267" y="660"/>
                    <a:pt x="212" y="578"/>
                    <a:pt x="158" y="515"/>
                  </a:cubicBezTo>
                  <a:cubicBezTo>
                    <a:pt x="104" y="452"/>
                    <a:pt x="87" y="459"/>
                    <a:pt x="65" y="389"/>
                  </a:cubicBezTo>
                </a:path>
              </a:pathLst>
            </a:custGeom>
            <a:solidFill>
              <a:srgbClr val="F7E39D"/>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0" name="Freeform 168"/>
            <p:cNvSpPr>
              <a:spLocks/>
            </p:cNvSpPr>
            <p:nvPr/>
          </p:nvSpPr>
          <p:spPr bwMode="auto">
            <a:xfrm>
              <a:off x="3551238" y="4159250"/>
              <a:ext cx="709613" cy="985838"/>
            </a:xfrm>
            <a:custGeom>
              <a:avLst/>
              <a:gdLst/>
              <a:ahLst/>
              <a:cxnLst>
                <a:cxn ang="0">
                  <a:pos x="426" y="9"/>
                </a:cxn>
                <a:cxn ang="0">
                  <a:pos x="450" y="99"/>
                </a:cxn>
                <a:cxn ang="0">
                  <a:pos x="435" y="247"/>
                </a:cxn>
                <a:cxn ang="0">
                  <a:pos x="394" y="437"/>
                </a:cxn>
                <a:cxn ang="0">
                  <a:pos x="327" y="532"/>
                </a:cxn>
                <a:cxn ang="0">
                  <a:pos x="253" y="643"/>
                </a:cxn>
                <a:cxn ang="0">
                  <a:pos x="74" y="643"/>
                </a:cxn>
                <a:cxn ang="0">
                  <a:pos x="0" y="643"/>
                </a:cxn>
                <a:cxn ang="0">
                  <a:pos x="206" y="356"/>
                </a:cxn>
                <a:cxn ang="0">
                  <a:pos x="217" y="162"/>
                </a:cxn>
                <a:cxn ang="0">
                  <a:pos x="332" y="49"/>
                </a:cxn>
                <a:cxn ang="0">
                  <a:pos x="380" y="42"/>
                </a:cxn>
                <a:cxn ang="0">
                  <a:pos x="426" y="9"/>
                </a:cxn>
              </a:cxnLst>
              <a:rect l="0" t="0" r="r" b="b"/>
              <a:pathLst>
                <a:path w="463" h="643">
                  <a:moveTo>
                    <a:pt x="426" y="9"/>
                  </a:moveTo>
                  <a:cubicBezTo>
                    <a:pt x="426" y="9"/>
                    <a:pt x="463" y="7"/>
                    <a:pt x="450" y="99"/>
                  </a:cubicBezTo>
                  <a:cubicBezTo>
                    <a:pt x="436" y="192"/>
                    <a:pt x="429" y="170"/>
                    <a:pt x="435" y="247"/>
                  </a:cubicBezTo>
                  <a:cubicBezTo>
                    <a:pt x="441" y="325"/>
                    <a:pt x="411" y="405"/>
                    <a:pt x="394" y="437"/>
                  </a:cubicBezTo>
                  <a:cubicBezTo>
                    <a:pt x="377" y="469"/>
                    <a:pt x="393" y="487"/>
                    <a:pt x="327" y="532"/>
                  </a:cubicBezTo>
                  <a:cubicBezTo>
                    <a:pt x="262" y="577"/>
                    <a:pt x="253" y="643"/>
                    <a:pt x="253" y="643"/>
                  </a:cubicBezTo>
                  <a:cubicBezTo>
                    <a:pt x="74" y="643"/>
                    <a:pt x="74" y="643"/>
                    <a:pt x="74" y="643"/>
                  </a:cubicBezTo>
                  <a:cubicBezTo>
                    <a:pt x="0" y="643"/>
                    <a:pt x="0" y="643"/>
                    <a:pt x="0" y="643"/>
                  </a:cubicBezTo>
                  <a:cubicBezTo>
                    <a:pt x="0" y="643"/>
                    <a:pt x="203" y="447"/>
                    <a:pt x="206" y="356"/>
                  </a:cubicBezTo>
                  <a:cubicBezTo>
                    <a:pt x="208" y="265"/>
                    <a:pt x="207" y="188"/>
                    <a:pt x="217" y="162"/>
                  </a:cubicBezTo>
                  <a:cubicBezTo>
                    <a:pt x="226" y="135"/>
                    <a:pt x="314" y="67"/>
                    <a:pt x="332" y="49"/>
                  </a:cubicBezTo>
                  <a:cubicBezTo>
                    <a:pt x="350" y="31"/>
                    <a:pt x="380" y="42"/>
                    <a:pt x="380" y="42"/>
                  </a:cubicBezTo>
                  <a:cubicBezTo>
                    <a:pt x="380" y="42"/>
                    <a:pt x="389" y="0"/>
                    <a:pt x="426" y="9"/>
                  </a:cubicBezTo>
                  <a:close/>
                </a:path>
              </a:pathLst>
            </a:custGeom>
            <a:solidFill>
              <a:srgbClr val="F7E39D"/>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32" name="Group 186"/>
          <p:cNvGrpSpPr/>
          <p:nvPr/>
        </p:nvGrpSpPr>
        <p:grpSpPr>
          <a:xfrm flipH="1">
            <a:off x="5448088" y="2293620"/>
            <a:ext cx="975360" cy="890016"/>
            <a:chOff x="5391151" y="1381125"/>
            <a:chExt cx="865187" cy="884238"/>
          </a:xfrm>
        </p:grpSpPr>
        <p:sp>
          <p:nvSpPr>
            <p:cNvPr id="33" name="Freeform 132"/>
            <p:cNvSpPr>
              <a:spLocks/>
            </p:cNvSpPr>
            <p:nvPr/>
          </p:nvSpPr>
          <p:spPr bwMode="auto">
            <a:xfrm>
              <a:off x="5427663" y="1482725"/>
              <a:ext cx="828675" cy="782638"/>
            </a:xfrm>
            <a:custGeom>
              <a:avLst/>
              <a:gdLst/>
              <a:ahLst/>
              <a:cxnLst>
                <a:cxn ang="0">
                  <a:pos x="293" y="0"/>
                </a:cxn>
                <a:cxn ang="0">
                  <a:pos x="140" y="37"/>
                </a:cxn>
                <a:cxn ang="0">
                  <a:pos x="56" y="277"/>
                </a:cxn>
                <a:cxn ang="0">
                  <a:pos x="264" y="434"/>
                </a:cxn>
                <a:cxn ang="0">
                  <a:pos x="266" y="434"/>
                </a:cxn>
                <a:cxn ang="0">
                  <a:pos x="227" y="510"/>
                </a:cxn>
                <a:cxn ang="0">
                  <a:pos x="531" y="204"/>
                </a:cxn>
                <a:cxn ang="0">
                  <a:pos x="293" y="0"/>
                </a:cxn>
              </a:cxnLst>
              <a:rect l="0" t="0" r="r" b="b"/>
              <a:pathLst>
                <a:path w="541" h="510">
                  <a:moveTo>
                    <a:pt x="293" y="0"/>
                  </a:moveTo>
                  <a:cubicBezTo>
                    <a:pt x="239" y="0"/>
                    <a:pt x="185" y="13"/>
                    <a:pt x="140" y="37"/>
                  </a:cubicBezTo>
                  <a:cubicBezTo>
                    <a:pt x="0" y="111"/>
                    <a:pt x="56" y="277"/>
                    <a:pt x="56" y="277"/>
                  </a:cubicBezTo>
                  <a:cubicBezTo>
                    <a:pt x="83" y="430"/>
                    <a:pt x="245" y="434"/>
                    <a:pt x="264" y="434"/>
                  </a:cubicBezTo>
                  <a:cubicBezTo>
                    <a:pt x="265" y="434"/>
                    <a:pt x="266" y="434"/>
                    <a:pt x="266" y="434"/>
                  </a:cubicBezTo>
                  <a:cubicBezTo>
                    <a:pt x="259" y="468"/>
                    <a:pt x="227" y="510"/>
                    <a:pt x="227" y="510"/>
                  </a:cubicBezTo>
                  <a:cubicBezTo>
                    <a:pt x="252" y="510"/>
                    <a:pt x="541" y="414"/>
                    <a:pt x="531" y="204"/>
                  </a:cubicBezTo>
                  <a:cubicBezTo>
                    <a:pt x="524" y="61"/>
                    <a:pt x="410" y="0"/>
                    <a:pt x="293" y="0"/>
                  </a:cubicBezTo>
                </a:path>
              </a:pathLst>
            </a:cu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34" name="Freeform 140"/>
            <p:cNvSpPr>
              <a:spLocks/>
            </p:cNvSpPr>
            <p:nvPr/>
          </p:nvSpPr>
          <p:spPr bwMode="auto">
            <a:xfrm>
              <a:off x="5391151" y="1381125"/>
              <a:ext cx="828675" cy="841375"/>
            </a:xfrm>
            <a:custGeom>
              <a:avLst/>
              <a:gdLst/>
              <a:ahLst/>
              <a:cxnLst>
                <a:cxn ang="0">
                  <a:pos x="56" y="315"/>
                </a:cxn>
                <a:cxn ang="0">
                  <a:pos x="140" y="75"/>
                </a:cxn>
                <a:cxn ang="0">
                  <a:pos x="531" y="242"/>
                </a:cxn>
                <a:cxn ang="0">
                  <a:pos x="227" y="548"/>
                </a:cxn>
                <a:cxn ang="0">
                  <a:pos x="266" y="472"/>
                </a:cxn>
                <a:cxn ang="0">
                  <a:pos x="56" y="315"/>
                </a:cxn>
              </a:cxnLst>
              <a:rect l="0" t="0" r="r" b="b"/>
              <a:pathLst>
                <a:path w="541" h="548">
                  <a:moveTo>
                    <a:pt x="56" y="315"/>
                  </a:moveTo>
                  <a:cubicBezTo>
                    <a:pt x="56" y="315"/>
                    <a:pt x="0" y="149"/>
                    <a:pt x="140" y="75"/>
                  </a:cubicBezTo>
                  <a:cubicBezTo>
                    <a:pt x="281" y="0"/>
                    <a:pt x="521" y="32"/>
                    <a:pt x="531" y="242"/>
                  </a:cubicBezTo>
                  <a:cubicBezTo>
                    <a:pt x="541" y="452"/>
                    <a:pt x="252" y="548"/>
                    <a:pt x="227" y="548"/>
                  </a:cubicBezTo>
                  <a:cubicBezTo>
                    <a:pt x="227" y="548"/>
                    <a:pt x="259" y="506"/>
                    <a:pt x="266" y="472"/>
                  </a:cubicBezTo>
                  <a:cubicBezTo>
                    <a:pt x="266" y="472"/>
                    <a:pt x="85" y="477"/>
                    <a:pt x="56" y="315"/>
                  </a:cubicBez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35" name="Group 199"/>
          <p:cNvGrpSpPr/>
          <p:nvPr/>
        </p:nvGrpSpPr>
        <p:grpSpPr>
          <a:xfrm>
            <a:off x="3830108" y="2059413"/>
            <a:ext cx="975360" cy="890016"/>
            <a:chOff x="2872581" y="1544560"/>
            <a:chExt cx="731520" cy="667512"/>
          </a:xfrm>
        </p:grpSpPr>
        <p:grpSp>
          <p:nvGrpSpPr>
            <p:cNvPr id="36" name="Group 180"/>
            <p:cNvGrpSpPr/>
            <p:nvPr/>
          </p:nvGrpSpPr>
          <p:grpSpPr>
            <a:xfrm>
              <a:off x="2872581" y="1544560"/>
              <a:ext cx="731520" cy="667512"/>
              <a:chOff x="2514601" y="1363663"/>
              <a:chExt cx="963612" cy="962025"/>
            </a:xfrm>
          </p:grpSpPr>
          <p:sp>
            <p:nvSpPr>
              <p:cNvPr id="44" name="Freeform 131"/>
              <p:cNvSpPr>
                <a:spLocks/>
              </p:cNvSpPr>
              <p:nvPr/>
            </p:nvSpPr>
            <p:spPr bwMode="auto">
              <a:xfrm>
                <a:off x="2570163" y="1411288"/>
                <a:ext cx="908050" cy="914400"/>
              </a:xfrm>
              <a:custGeom>
                <a:avLst/>
                <a:gdLst/>
                <a:ahLst/>
                <a:cxnLst>
                  <a:cxn ang="0">
                    <a:pos x="248" y="0"/>
                  </a:cxn>
                  <a:cxn ang="0">
                    <a:pos x="13" y="228"/>
                  </a:cxn>
                  <a:cxn ang="0">
                    <a:pos x="216" y="437"/>
                  </a:cxn>
                  <a:cxn ang="0">
                    <a:pos x="425" y="597"/>
                  </a:cxn>
                  <a:cxn ang="0">
                    <a:pos x="373" y="440"/>
                  </a:cxn>
                  <a:cxn ang="0">
                    <a:pos x="398" y="443"/>
                  </a:cxn>
                  <a:cxn ang="0">
                    <a:pos x="558" y="269"/>
                  </a:cxn>
                  <a:cxn ang="0">
                    <a:pos x="267" y="0"/>
                  </a:cxn>
                  <a:cxn ang="0">
                    <a:pos x="248" y="0"/>
                  </a:cxn>
                </a:cxnLst>
                <a:rect l="0" t="0" r="r" b="b"/>
                <a:pathLst>
                  <a:path w="592" h="597">
                    <a:moveTo>
                      <a:pt x="248" y="0"/>
                    </a:moveTo>
                    <a:cubicBezTo>
                      <a:pt x="143" y="0"/>
                      <a:pt x="0" y="57"/>
                      <a:pt x="13" y="228"/>
                    </a:cubicBezTo>
                    <a:cubicBezTo>
                      <a:pt x="27" y="409"/>
                      <a:pt x="216" y="437"/>
                      <a:pt x="216" y="437"/>
                    </a:cubicBezTo>
                    <a:cubicBezTo>
                      <a:pt x="268" y="553"/>
                      <a:pt x="425" y="597"/>
                      <a:pt x="425" y="597"/>
                    </a:cubicBezTo>
                    <a:cubicBezTo>
                      <a:pt x="325" y="457"/>
                      <a:pt x="373" y="440"/>
                      <a:pt x="373" y="440"/>
                    </a:cubicBezTo>
                    <a:cubicBezTo>
                      <a:pt x="373" y="440"/>
                      <a:pt x="383" y="443"/>
                      <a:pt x="398" y="443"/>
                    </a:cubicBezTo>
                    <a:cubicBezTo>
                      <a:pt x="442" y="443"/>
                      <a:pt x="532" y="423"/>
                      <a:pt x="558" y="269"/>
                    </a:cubicBezTo>
                    <a:cubicBezTo>
                      <a:pt x="592" y="62"/>
                      <a:pt x="372" y="7"/>
                      <a:pt x="267" y="0"/>
                    </a:cubicBezTo>
                    <a:cubicBezTo>
                      <a:pt x="261" y="0"/>
                      <a:pt x="254" y="0"/>
                      <a:pt x="248" y="0"/>
                    </a:cubicBezTo>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45" name="Freeform 142"/>
              <p:cNvSpPr>
                <a:spLocks/>
              </p:cNvSpPr>
              <p:nvPr/>
            </p:nvSpPr>
            <p:spPr bwMode="auto">
              <a:xfrm>
                <a:off x="2514601" y="1363663"/>
                <a:ext cx="911225" cy="925513"/>
              </a:xfrm>
              <a:custGeom>
                <a:avLst/>
                <a:gdLst/>
                <a:ahLst/>
                <a:cxnLst>
                  <a:cxn ang="0">
                    <a:pos x="375" y="447"/>
                  </a:cxn>
                  <a:cxn ang="0">
                    <a:pos x="426" y="604"/>
                  </a:cxn>
                  <a:cxn ang="0">
                    <a:pos x="218" y="444"/>
                  </a:cxn>
                  <a:cxn ang="0">
                    <a:pos x="14" y="235"/>
                  </a:cxn>
                  <a:cxn ang="0">
                    <a:pos x="268" y="7"/>
                  </a:cxn>
                  <a:cxn ang="0">
                    <a:pos x="559" y="276"/>
                  </a:cxn>
                  <a:cxn ang="0">
                    <a:pos x="375" y="447"/>
                  </a:cxn>
                </a:cxnLst>
                <a:rect l="0" t="0" r="r" b="b"/>
                <a:pathLst>
                  <a:path w="594" h="604">
                    <a:moveTo>
                      <a:pt x="375" y="447"/>
                    </a:moveTo>
                    <a:cubicBezTo>
                      <a:pt x="375" y="447"/>
                      <a:pt x="326" y="464"/>
                      <a:pt x="426" y="604"/>
                    </a:cubicBezTo>
                    <a:cubicBezTo>
                      <a:pt x="426" y="604"/>
                      <a:pt x="269" y="560"/>
                      <a:pt x="218" y="444"/>
                    </a:cubicBezTo>
                    <a:cubicBezTo>
                      <a:pt x="218" y="444"/>
                      <a:pt x="29" y="416"/>
                      <a:pt x="14" y="235"/>
                    </a:cubicBezTo>
                    <a:cubicBezTo>
                      <a:pt x="0" y="54"/>
                      <a:pt x="163" y="0"/>
                      <a:pt x="268" y="7"/>
                    </a:cubicBezTo>
                    <a:cubicBezTo>
                      <a:pt x="373" y="14"/>
                      <a:pt x="594" y="69"/>
                      <a:pt x="559" y="276"/>
                    </a:cubicBezTo>
                    <a:cubicBezTo>
                      <a:pt x="524" y="483"/>
                      <a:pt x="375" y="447"/>
                      <a:pt x="375" y="447"/>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37" name="Group 133"/>
            <p:cNvGrpSpPr/>
            <p:nvPr/>
          </p:nvGrpSpPr>
          <p:grpSpPr>
            <a:xfrm>
              <a:off x="3057832" y="1647518"/>
              <a:ext cx="287246" cy="287825"/>
              <a:chOff x="2436813" y="361950"/>
              <a:chExt cx="790575" cy="792163"/>
            </a:xfrm>
            <a:solidFill>
              <a:schemeClr val="bg1"/>
            </a:solidFill>
          </p:grpSpPr>
          <p:sp>
            <p:nvSpPr>
              <p:cNvPr id="38" name="Freeform 6"/>
              <p:cNvSpPr>
                <a:spLocks noEditPoints="1"/>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close/>
                    <a:moveTo>
                      <a:pt x="436" y="281"/>
                    </a:moveTo>
                    <a:lnTo>
                      <a:pt x="436" y="28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39" name="Freeform 7"/>
              <p:cNvSpPr>
                <a:spLocks noEditPoints="1"/>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moveTo>
                      <a:pt x="436" y="281"/>
                    </a:moveTo>
                    <a:lnTo>
                      <a:pt x="436" y="281"/>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40" name="Freeform 8"/>
              <p:cNvSpPr>
                <a:spLocks noEditPoints="1"/>
              </p:cNvSpPr>
              <p:nvPr/>
            </p:nvSpPr>
            <p:spPr bwMode="auto">
              <a:xfrm>
                <a:off x="273367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41" name="Freeform 9"/>
              <p:cNvSpPr>
                <a:spLocks noEditPoints="1"/>
              </p:cNvSpPr>
              <p:nvPr/>
            </p:nvSpPr>
            <p:spPr bwMode="auto">
              <a:xfrm>
                <a:off x="298132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42" name="Freeform 10"/>
              <p:cNvSpPr>
                <a:spLocks noEditPoints="1"/>
              </p:cNvSpPr>
              <p:nvPr/>
            </p:nvSpPr>
            <p:spPr bwMode="auto">
              <a:xfrm>
                <a:off x="2684463" y="609600"/>
                <a:ext cx="501649" cy="247650"/>
              </a:xfrm>
              <a:custGeom>
                <a:avLst/>
                <a:gdLst/>
                <a:ahLst/>
                <a:cxnLst>
                  <a:cxn ang="0">
                    <a:pos x="273" y="109"/>
                  </a:cxn>
                  <a:cxn ang="0">
                    <a:pos x="120" y="0"/>
                  </a:cxn>
                  <a:cxn ang="0">
                    <a:pos x="0" y="0"/>
                  </a:cxn>
                  <a:cxn ang="0">
                    <a:pos x="73" y="182"/>
                  </a:cxn>
                  <a:cxn ang="0">
                    <a:pos x="328" y="182"/>
                  </a:cxn>
                  <a:cxn ang="0">
                    <a:pos x="370" y="77"/>
                  </a:cxn>
                  <a:cxn ang="0">
                    <a:pos x="273" y="109"/>
                  </a:cxn>
                  <a:cxn ang="0">
                    <a:pos x="273" y="109"/>
                  </a:cxn>
                  <a:cxn ang="0">
                    <a:pos x="273" y="109"/>
                  </a:cxn>
                </a:cxnLst>
                <a:rect l="0" t="0" r="r" b="b"/>
                <a:pathLst>
                  <a:path w="370" h="182">
                    <a:moveTo>
                      <a:pt x="273" y="109"/>
                    </a:moveTo>
                    <a:cubicBezTo>
                      <a:pt x="202" y="109"/>
                      <a:pt x="142" y="63"/>
                      <a:pt x="120" y="0"/>
                    </a:cubicBezTo>
                    <a:cubicBezTo>
                      <a:pt x="0" y="0"/>
                      <a:pt x="0" y="0"/>
                      <a:pt x="0" y="0"/>
                    </a:cubicBezTo>
                    <a:cubicBezTo>
                      <a:pt x="73" y="182"/>
                      <a:pt x="73" y="182"/>
                      <a:pt x="73" y="182"/>
                    </a:cubicBezTo>
                    <a:cubicBezTo>
                      <a:pt x="328" y="182"/>
                      <a:pt x="328" y="182"/>
                      <a:pt x="328" y="182"/>
                    </a:cubicBezTo>
                    <a:cubicBezTo>
                      <a:pt x="370" y="77"/>
                      <a:pt x="370" y="77"/>
                      <a:pt x="370" y="77"/>
                    </a:cubicBezTo>
                    <a:cubicBezTo>
                      <a:pt x="343" y="97"/>
                      <a:pt x="309" y="109"/>
                      <a:pt x="273" y="109"/>
                    </a:cubicBezTo>
                    <a:close/>
                    <a:moveTo>
                      <a:pt x="273" y="109"/>
                    </a:moveTo>
                    <a:cubicBezTo>
                      <a:pt x="273" y="109"/>
                      <a:pt x="273" y="109"/>
                      <a:pt x="273" y="109"/>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43" name="Freeform 11"/>
              <p:cNvSpPr>
                <a:spLocks noEditPoints="1"/>
              </p:cNvSpPr>
              <p:nvPr/>
            </p:nvSpPr>
            <p:spPr bwMode="auto">
              <a:xfrm>
                <a:off x="2881313" y="361950"/>
                <a:ext cx="346075" cy="346075"/>
              </a:xfrm>
              <a:custGeom>
                <a:avLst/>
                <a:gdLst/>
                <a:ahLst/>
                <a:cxnLst>
                  <a:cxn ang="0">
                    <a:pos x="127" y="0"/>
                  </a:cxn>
                  <a:cxn ang="0">
                    <a:pos x="0" y="127"/>
                  </a:cxn>
                  <a:cxn ang="0">
                    <a:pos x="127" y="254"/>
                  </a:cxn>
                  <a:cxn ang="0">
                    <a:pos x="255" y="127"/>
                  </a:cxn>
                  <a:cxn ang="0">
                    <a:pos x="127" y="0"/>
                  </a:cxn>
                  <a:cxn ang="0">
                    <a:pos x="108" y="191"/>
                  </a:cxn>
                  <a:cxn ang="0">
                    <a:pos x="44" y="127"/>
                  </a:cxn>
                  <a:cxn ang="0">
                    <a:pos x="69" y="101"/>
                  </a:cxn>
                  <a:cxn ang="0">
                    <a:pos x="108" y="140"/>
                  </a:cxn>
                  <a:cxn ang="0">
                    <a:pos x="185" y="63"/>
                  </a:cxn>
                  <a:cxn ang="0">
                    <a:pos x="211" y="89"/>
                  </a:cxn>
                  <a:cxn ang="0">
                    <a:pos x="108" y="191"/>
                  </a:cxn>
                  <a:cxn ang="0">
                    <a:pos x="108" y="191"/>
                  </a:cxn>
                  <a:cxn ang="0">
                    <a:pos x="108" y="191"/>
                  </a:cxn>
                </a:cxnLst>
                <a:rect l="0" t="0" r="r" b="b"/>
                <a:pathLst>
                  <a:path w="255" h="254">
                    <a:moveTo>
                      <a:pt x="127" y="0"/>
                    </a:moveTo>
                    <a:cubicBezTo>
                      <a:pt x="57" y="0"/>
                      <a:pt x="0" y="57"/>
                      <a:pt x="0" y="127"/>
                    </a:cubicBezTo>
                    <a:cubicBezTo>
                      <a:pt x="0" y="197"/>
                      <a:pt x="57" y="254"/>
                      <a:pt x="127" y="254"/>
                    </a:cubicBezTo>
                    <a:cubicBezTo>
                      <a:pt x="198" y="254"/>
                      <a:pt x="255" y="197"/>
                      <a:pt x="255" y="127"/>
                    </a:cubicBezTo>
                    <a:cubicBezTo>
                      <a:pt x="255" y="57"/>
                      <a:pt x="198" y="0"/>
                      <a:pt x="127" y="0"/>
                    </a:cubicBezTo>
                    <a:close/>
                    <a:moveTo>
                      <a:pt x="108" y="191"/>
                    </a:moveTo>
                    <a:cubicBezTo>
                      <a:pt x="44" y="127"/>
                      <a:pt x="44" y="127"/>
                      <a:pt x="44" y="127"/>
                    </a:cubicBezTo>
                    <a:cubicBezTo>
                      <a:pt x="69" y="101"/>
                      <a:pt x="69" y="101"/>
                      <a:pt x="69" y="101"/>
                    </a:cubicBezTo>
                    <a:cubicBezTo>
                      <a:pt x="108" y="140"/>
                      <a:pt x="108" y="140"/>
                      <a:pt x="108" y="140"/>
                    </a:cubicBezTo>
                    <a:cubicBezTo>
                      <a:pt x="185" y="63"/>
                      <a:pt x="185" y="63"/>
                      <a:pt x="185" y="63"/>
                    </a:cubicBezTo>
                    <a:cubicBezTo>
                      <a:pt x="211" y="89"/>
                      <a:pt x="211" y="89"/>
                      <a:pt x="211" y="89"/>
                    </a:cubicBezTo>
                    <a:lnTo>
                      <a:pt x="108" y="191"/>
                    </a:lnTo>
                    <a:close/>
                    <a:moveTo>
                      <a:pt x="108" y="191"/>
                    </a:moveTo>
                    <a:cubicBezTo>
                      <a:pt x="108" y="191"/>
                      <a:pt x="108" y="191"/>
                      <a:pt x="108" y="191"/>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grpSp>
        <p:nvGrpSpPr>
          <p:cNvPr id="46" name="Group 200"/>
          <p:cNvGrpSpPr/>
          <p:nvPr/>
        </p:nvGrpSpPr>
        <p:grpSpPr>
          <a:xfrm>
            <a:off x="4519873" y="3276601"/>
            <a:ext cx="975360" cy="890016"/>
            <a:chOff x="3306085" y="2457451"/>
            <a:chExt cx="731520" cy="667512"/>
          </a:xfrm>
        </p:grpSpPr>
        <p:grpSp>
          <p:nvGrpSpPr>
            <p:cNvPr id="47" name="Group 181"/>
            <p:cNvGrpSpPr/>
            <p:nvPr/>
          </p:nvGrpSpPr>
          <p:grpSpPr>
            <a:xfrm>
              <a:off x="3306085" y="2457451"/>
              <a:ext cx="731520" cy="667512"/>
              <a:chOff x="3321051" y="2206625"/>
              <a:chExt cx="1039812" cy="962025"/>
            </a:xfrm>
          </p:grpSpPr>
          <p:sp>
            <p:nvSpPr>
              <p:cNvPr id="51" name="Freeform 134"/>
              <p:cNvSpPr>
                <a:spLocks/>
              </p:cNvSpPr>
              <p:nvPr/>
            </p:nvSpPr>
            <p:spPr bwMode="auto">
              <a:xfrm>
                <a:off x="3379788" y="2257425"/>
                <a:ext cx="981075" cy="911225"/>
              </a:xfrm>
              <a:custGeom>
                <a:avLst/>
                <a:gdLst/>
                <a:ahLst/>
                <a:cxnLst>
                  <a:cxn ang="0">
                    <a:pos x="392" y="0"/>
                  </a:cxn>
                  <a:cxn ang="0">
                    <a:pos x="346" y="4"/>
                  </a:cxn>
                  <a:cxn ang="0">
                    <a:pos x="56" y="320"/>
                  </a:cxn>
                  <a:cxn ang="0">
                    <a:pos x="230" y="493"/>
                  </a:cxn>
                  <a:cxn ang="0">
                    <a:pos x="270" y="488"/>
                  </a:cxn>
                  <a:cxn ang="0">
                    <a:pos x="271" y="488"/>
                  </a:cxn>
                  <a:cxn ang="0">
                    <a:pos x="299" y="595"/>
                  </a:cxn>
                  <a:cxn ang="0">
                    <a:pos x="413" y="473"/>
                  </a:cxn>
                  <a:cxn ang="0">
                    <a:pos x="639" y="226"/>
                  </a:cxn>
                  <a:cxn ang="0">
                    <a:pos x="392" y="0"/>
                  </a:cxn>
                </a:cxnLst>
                <a:rect l="0" t="0" r="r" b="b"/>
                <a:pathLst>
                  <a:path w="640" h="595">
                    <a:moveTo>
                      <a:pt x="392" y="0"/>
                    </a:moveTo>
                    <a:cubicBezTo>
                      <a:pt x="376" y="0"/>
                      <a:pt x="360" y="2"/>
                      <a:pt x="346" y="4"/>
                    </a:cubicBezTo>
                    <a:cubicBezTo>
                      <a:pt x="233" y="21"/>
                      <a:pt x="0" y="99"/>
                      <a:pt x="56" y="320"/>
                    </a:cubicBezTo>
                    <a:cubicBezTo>
                      <a:pt x="94" y="469"/>
                      <a:pt x="179" y="493"/>
                      <a:pt x="230" y="493"/>
                    </a:cubicBezTo>
                    <a:cubicBezTo>
                      <a:pt x="254" y="493"/>
                      <a:pt x="270" y="488"/>
                      <a:pt x="270" y="488"/>
                    </a:cubicBezTo>
                    <a:cubicBezTo>
                      <a:pt x="270" y="488"/>
                      <a:pt x="270" y="488"/>
                      <a:pt x="271" y="488"/>
                    </a:cubicBezTo>
                    <a:cubicBezTo>
                      <a:pt x="279" y="488"/>
                      <a:pt x="328" y="492"/>
                      <a:pt x="299" y="595"/>
                    </a:cubicBezTo>
                    <a:cubicBezTo>
                      <a:pt x="299" y="595"/>
                      <a:pt x="411" y="530"/>
                      <a:pt x="413" y="473"/>
                    </a:cubicBezTo>
                    <a:cubicBezTo>
                      <a:pt x="413" y="473"/>
                      <a:pt x="640" y="423"/>
                      <a:pt x="639" y="226"/>
                    </a:cubicBezTo>
                    <a:cubicBezTo>
                      <a:pt x="638" y="55"/>
                      <a:pt x="502" y="0"/>
                      <a:pt x="392" y="0"/>
                    </a:cubicBezTo>
                  </a:path>
                </a:pathLst>
              </a:custGeom>
              <a:solidFill>
                <a:schemeClr val="accent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52" name="Freeform 137"/>
              <p:cNvSpPr>
                <a:spLocks/>
              </p:cNvSpPr>
              <p:nvPr/>
            </p:nvSpPr>
            <p:spPr bwMode="auto">
              <a:xfrm>
                <a:off x="3321051" y="2206625"/>
                <a:ext cx="981075" cy="931863"/>
              </a:xfrm>
              <a:custGeom>
                <a:avLst/>
                <a:gdLst/>
                <a:ahLst/>
                <a:cxnLst>
                  <a:cxn ang="0">
                    <a:pos x="270" y="501"/>
                  </a:cxn>
                  <a:cxn ang="0">
                    <a:pos x="299" y="608"/>
                  </a:cxn>
                  <a:cxn ang="0">
                    <a:pos x="413" y="486"/>
                  </a:cxn>
                  <a:cxn ang="0">
                    <a:pos x="639" y="239"/>
                  </a:cxn>
                  <a:cxn ang="0">
                    <a:pos x="346" y="17"/>
                  </a:cxn>
                  <a:cxn ang="0">
                    <a:pos x="56" y="333"/>
                  </a:cxn>
                  <a:cxn ang="0">
                    <a:pos x="270" y="501"/>
                  </a:cxn>
                </a:cxnLst>
                <a:rect l="0" t="0" r="r" b="b"/>
                <a:pathLst>
                  <a:path w="640" h="608">
                    <a:moveTo>
                      <a:pt x="270" y="501"/>
                    </a:moveTo>
                    <a:cubicBezTo>
                      <a:pt x="270" y="501"/>
                      <a:pt x="331" y="496"/>
                      <a:pt x="299" y="608"/>
                    </a:cubicBezTo>
                    <a:cubicBezTo>
                      <a:pt x="299" y="608"/>
                      <a:pt x="411" y="543"/>
                      <a:pt x="413" y="486"/>
                    </a:cubicBezTo>
                    <a:cubicBezTo>
                      <a:pt x="413" y="486"/>
                      <a:pt x="640" y="436"/>
                      <a:pt x="639" y="239"/>
                    </a:cubicBezTo>
                    <a:cubicBezTo>
                      <a:pt x="638" y="42"/>
                      <a:pt x="458" y="0"/>
                      <a:pt x="346" y="17"/>
                    </a:cubicBezTo>
                    <a:cubicBezTo>
                      <a:pt x="233" y="34"/>
                      <a:pt x="0" y="112"/>
                      <a:pt x="56" y="333"/>
                    </a:cubicBezTo>
                    <a:cubicBezTo>
                      <a:pt x="112" y="553"/>
                      <a:pt x="270" y="501"/>
                      <a:pt x="270" y="501"/>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48" name="Group 177"/>
            <p:cNvGrpSpPr/>
            <p:nvPr/>
          </p:nvGrpSpPr>
          <p:grpSpPr>
            <a:xfrm>
              <a:off x="3589020" y="2548890"/>
              <a:ext cx="196850" cy="295275"/>
              <a:chOff x="3732213" y="776288"/>
              <a:chExt cx="196850" cy="295275"/>
            </a:xfrm>
            <a:solidFill>
              <a:schemeClr val="bg1"/>
            </a:solidFill>
          </p:grpSpPr>
          <p:sp>
            <p:nvSpPr>
              <p:cNvPr id="49" name="Freeform 118"/>
              <p:cNvSpPr>
                <a:spLocks/>
              </p:cNvSpPr>
              <p:nvPr/>
            </p:nvSpPr>
            <p:spPr bwMode="auto">
              <a:xfrm>
                <a:off x="3732213" y="871538"/>
                <a:ext cx="196850" cy="200025"/>
              </a:xfrm>
              <a:custGeom>
                <a:avLst/>
                <a:gdLst/>
                <a:ahLst/>
                <a:cxnLst>
                  <a:cxn ang="0">
                    <a:pos x="124" y="126"/>
                  </a:cxn>
                  <a:cxn ang="0">
                    <a:pos x="0" y="126"/>
                  </a:cxn>
                  <a:cxn ang="0">
                    <a:pos x="2" y="115"/>
                  </a:cxn>
                  <a:cxn ang="0">
                    <a:pos x="5" y="0"/>
                  </a:cxn>
                  <a:cxn ang="0">
                    <a:pos x="119" y="0"/>
                  </a:cxn>
                  <a:cxn ang="0">
                    <a:pos x="122" y="116"/>
                  </a:cxn>
                  <a:cxn ang="0">
                    <a:pos x="124" y="126"/>
                  </a:cxn>
                </a:cxnLst>
                <a:rect l="0" t="0" r="r" b="b"/>
                <a:pathLst>
                  <a:path w="124" h="126">
                    <a:moveTo>
                      <a:pt x="124" y="126"/>
                    </a:moveTo>
                    <a:lnTo>
                      <a:pt x="0" y="126"/>
                    </a:lnTo>
                    <a:lnTo>
                      <a:pt x="2" y="115"/>
                    </a:lnTo>
                    <a:lnTo>
                      <a:pt x="5" y="0"/>
                    </a:lnTo>
                    <a:lnTo>
                      <a:pt x="119" y="0"/>
                    </a:lnTo>
                    <a:lnTo>
                      <a:pt x="122" y="116"/>
                    </a:lnTo>
                    <a:lnTo>
                      <a:pt x="124" y="12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50" name="Freeform 119"/>
              <p:cNvSpPr>
                <a:spLocks/>
              </p:cNvSpPr>
              <p:nvPr/>
            </p:nvSpPr>
            <p:spPr bwMode="auto">
              <a:xfrm>
                <a:off x="3760788" y="776288"/>
                <a:ext cx="138113" cy="111125"/>
              </a:xfrm>
              <a:custGeom>
                <a:avLst/>
                <a:gdLst/>
                <a:ahLst/>
                <a:cxnLst>
                  <a:cxn ang="0">
                    <a:pos x="87" y="72"/>
                  </a:cxn>
                  <a:cxn ang="0">
                    <a:pos x="85" y="70"/>
                  </a:cxn>
                  <a:cxn ang="0">
                    <a:pos x="45" y="4"/>
                  </a:cxn>
                  <a:cxn ang="0">
                    <a:pos x="5" y="70"/>
                  </a:cxn>
                  <a:cxn ang="0">
                    <a:pos x="3" y="72"/>
                  </a:cxn>
                  <a:cxn ang="0">
                    <a:pos x="0" y="70"/>
                  </a:cxn>
                  <a:cxn ang="0">
                    <a:pos x="45" y="0"/>
                  </a:cxn>
                  <a:cxn ang="0">
                    <a:pos x="90" y="70"/>
                  </a:cxn>
                  <a:cxn ang="0">
                    <a:pos x="87" y="72"/>
                  </a:cxn>
                </a:cxnLst>
                <a:rect l="0" t="0" r="r" b="b"/>
                <a:pathLst>
                  <a:path w="90" h="72">
                    <a:moveTo>
                      <a:pt x="87" y="72"/>
                    </a:moveTo>
                    <a:cubicBezTo>
                      <a:pt x="86" y="72"/>
                      <a:pt x="85" y="71"/>
                      <a:pt x="85" y="70"/>
                    </a:cubicBezTo>
                    <a:cubicBezTo>
                      <a:pt x="85" y="34"/>
                      <a:pt x="67" y="4"/>
                      <a:pt x="45" y="4"/>
                    </a:cubicBezTo>
                    <a:cubicBezTo>
                      <a:pt x="23" y="4"/>
                      <a:pt x="5" y="34"/>
                      <a:pt x="5" y="70"/>
                    </a:cubicBezTo>
                    <a:cubicBezTo>
                      <a:pt x="5" y="71"/>
                      <a:pt x="4" y="72"/>
                      <a:pt x="3" y="72"/>
                    </a:cubicBezTo>
                    <a:cubicBezTo>
                      <a:pt x="1" y="72"/>
                      <a:pt x="0" y="71"/>
                      <a:pt x="0" y="70"/>
                    </a:cubicBezTo>
                    <a:cubicBezTo>
                      <a:pt x="0" y="31"/>
                      <a:pt x="20" y="0"/>
                      <a:pt x="45" y="0"/>
                    </a:cubicBezTo>
                    <a:cubicBezTo>
                      <a:pt x="70" y="0"/>
                      <a:pt x="90" y="31"/>
                      <a:pt x="90" y="70"/>
                    </a:cubicBezTo>
                    <a:cubicBezTo>
                      <a:pt x="90" y="71"/>
                      <a:pt x="89" y="72"/>
                      <a:pt x="87" y="72"/>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grpSp>
        <p:nvGrpSpPr>
          <p:cNvPr id="53" name="Group 176"/>
          <p:cNvGrpSpPr/>
          <p:nvPr/>
        </p:nvGrpSpPr>
        <p:grpSpPr>
          <a:xfrm>
            <a:off x="5689600" y="2555240"/>
            <a:ext cx="501651" cy="364067"/>
            <a:chOff x="4213226" y="788988"/>
            <a:chExt cx="376238" cy="273050"/>
          </a:xfrm>
          <a:solidFill>
            <a:schemeClr val="bg1"/>
          </a:solidFill>
        </p:grpSpPr>
        <p:sp>
          <p:nvSpPr>
            <p:cNvPr id="54" name="Freeform 106"/>
            <p:cNvSpPr>
              <a:spLocks/>
            </p:cNvSpPr>
            <p:nvPr/>
          </p:nvSpPr>
          <p:spPr bwMode="auto">
            <a:xfrm>
              <a:off x="4213226" y="811213"/>
              <a:ext cx="263525" cy="250825"/>
            </a:xfrm>
            <a:custGeom>
              <a:avLst/>
              <a:gdLst/>
              <a:ahLst/>
              <a:cxnLst>
                <a:cxn ang="0">
                  <a:pos x="137" y="0"/>
                </a:cxn>
                <a:cxn ang="0">
                  <a:pos x="35" y="0"/>
                </a:cxn>
                <a:cxn ang="0">
                  <a:pos x="0" y="32"/>
                </a:cxn>
                <a:cxn ang="0">
                  <a:pos x="0" y="85"/>
                </a:cxn>
                <a:cxn ang="0">
                  <a:pos x="35" y="117"/>
                </a:cxn>
                <a:cxn ang="0">
                  <a:pos x="41" y="117"/>
                </a:cxn>
                <a:cxn ang="0">
                  <a:pos x="23" y="162"/>
                </a:cxn>
                <a:cxn ang="0">
                  <a:pos x="87" y="117"/>
                </a:cxn>
                <a:cxn ang="0">
                  <a:pos x="137" y="117"/>
                </a:cxn>
                <a:cxn ang="0">
                  <a:pos x="172" y="85"/>
                </a:cxn>
                <a:cxn ang="0">
                  <a:pos x="172" y="32"/>
                </a:cxn>
                <a:cxn ang="0">
                  <a:pos x="137" y="0"/>
                </a:cxn>
              </a:cxnLst>
              <a:rect l="0" t="0" r="r" b="b"/>
              <a:pathLst>
                <a:path w="172" h="163">
                  <a:moveTo>
                    <a:pt x="137" y="0"/>
                  </a:moveTo>
                  <a:cubicBezTo>
                    <a:pt x="35" y="0"/>
                    <a:pt x="35" y="0"/>
                    <a:pt x="35" y="0"/>
                  </a:cubicBezTo>
                  <a:cubicBezTo>
                    <a:pt x="16" y="0"/>
                    <a:pt x="0" y="14"/>
                    <a:pt x="0" y="32"/>
                  </a:cubicBezTo>
                  <a:cubicBezTo>
                    <a:pt x="0" y="85"/>
                    <a:pt x="0" y="85"/>
                    <a:pt x="0" y="85"/>
                  </a:cubicBezTo>
                  <a:cubicBezTo>
                    <a:pt x="0" y="103"/>
                    <a:pt x="16" y="117"/>
                    <a:pt x="35" y="117"/>
                  </a:cubicBezTo>
                  <a:cubicBezTo>
                    <a:pt x="41" y="117"/>
                    <a:pt x="41" y="117"/>
                    <a:pt x="41" y="117"/>
                  </a:cubicBezTo>
                  <a:cubicBezTo>
                    <a:pt x="35" y="131"/>
                    <a:pt x="22" y="163"/>
                    <a:pt x="23" y="162"/>
                  </a:cubicBezTo>
                  <a:cubicBezTo>
                    <a:pt x="23" y="161"/>
                    <a:pt x="69" y="129"/>
                    <a:pt x="87" y="117"/>
                  </a:cubicBezTo>
                  <a:cubicBezTo>
                    <a:pt x="137" y="117"/>
                    <a:pt x="137" y="117"/>
                    <a:pt x="137" y="117"/>
                  </a:cubicBezTo>
                  <a:cubicBezTo>
                    <a:pt x="156" y="117"/>
                    <a:pt x="172" y="103"/>
                    <a:pt x="172" y="85"/>
                  </a:cubicBezTo>
                  <a:cubicBezTo>
                    <a:pt x="172" y="32"/>
                    <a:pt x="172" y="32"/>
                    <a:pt x="172" y="32"/>
                  </a:cubicBezTo>
                  <a:cubicBezTo>
                    <a:pt x="172" y="14"/>
                    <a:pt x="156" y="0"/>
                    <a:pt x="137" y="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55" name="Freeform 107"/>
            <p:cNvSpPr>
              <a:spLocks/>
            </p:cNvSpPr>
            <p:nvPr/>
          </p:nvSpPr>
          <p:spPr bwMode="auto">
            <a:xfrm>
              <a:off x="4397376" y="788988"/>
              <a:ext cx="192088" cy="204788"/>
            </a:xfrm>
            <a:custGeom>
              <a:avLst/>
              <a:gdLst/>
              <a:ahLst/>
              <a:cxnLst>
                <a:cxn ang="0">
                  <a:pos x="96" y="0"/>
                </a:cxn>
                <a:cxn ang="0">
                  <a:pos x="13" y="0"/>
                </a:cxn>
                <a:cxn ang="0">
                  <a:pos x="0" y="3"/>
                </a:cxn>
                <a:cxn ang="0">
                  <a:pos x="24" y="3"/>
                </a:cxn>
                <a:cxn ang="0">
                  <a:pos x="64" y="40"/>
                </a:cxn>
                <a:cxn ang="0">
                  <a:pos x="64" y="100"/>
                </a:cxn>
                <a:cxn ang="0">
                  <a:pos x="64" y="103"/>
                </a:cxn>
                <a:cxn ang="0">
                  <a:pos x="106" y="133"/>
                </a:cxn>
                <a:cxn ang="0">
                  <a:pos x="92" y="96"/>
                </a:cxn>
                <a:cxn ang="0">
                  <a:pos x="96" y="96"/>
                </a:cxn>
                <a:cxn ang="0">
                  <a:pos x="125" y="70"/>
                </a:cxn>
                <a:cxn ang="0">
                  <a:pos x="125" y="27"/>
                </a:cxn>
                <a:cxn ang="0">
                  <a:pos x="96" y="0"/>
                </a:cxn>
              </a:cxnLst>
              <a:rect l="0" t="0" r="r" b="b"/>
              <a:pathLst>
                <a:path w="125" h="134">
                  <a:moveTo>
                    <a:pt x="96" y="0"/>
                  </a:moveTo>
                  <a:cubicBezTo>
                    <a:pt x="13" y="0"/>
                    <a:pt x="13" y="0"/>
                    <a:pt x="13" y="0"/>
                  </a:cubicBezTo>
                  <a:cubicBezTo>
                    <a:pt x="8" y="0"/>
                    <a:pt x="4" y="1"/>
                    <a:pt x="0" y="3"/>
                  </a:cubicBezTo>
                  <a:cubicBezTo>
                    <a:pt x="24" y="3"/>
                    <a:pt x="24" y="3"/>
                    <a:pt x="24" y="3"/>
                  </a:cubicBezTo>
                  <a:cubicBezTo>
                    <a:pt x="46" y="3"/>
                    <a:pt x="64" y="20"/>
                    <a:pt x="64" y="40"/>
                  </a:cubicBezTo>
                  <a:cubicBezTo>
                    <a:pt x="64" y="100"/>
                    <a:pt x="64" y="100"/>
                    <a:pt x="64" y="100"/>
                  </a:cubicBezTo>
                  <a:cubicBezTo>
                    <a:pt x="64" y="101"/>
                    <a:pt x="64" y="102"/>
                    <a:pt x="64" y="103"/>
                  </a:cubicBezTo>
                  <a:cubicBezTo>
                    <a:pt x="81" y="115"/>
                    <a:pt x="106" y="133"/>
                    <a:pt x="106" y="133"/>
                  </a:cubicBezTo>
                  <a:cubicBezTo>
                    <a:pt x="107" y="134"/>
                    <a:pt x="96" y="107"/>
                    <a:pt x="92" y="96"/>
                  </a:cubicBezTo>
                  <a:cubicBezTo>
                    <a:pt x="96" y="96"/>
                    <a:pt x="96" y="96"/>
                    <a:pt x="96" y="96"/>
                  </a:cubicBezTo>
                  <a:cubicBezTo>
                    <a:pt x="112" y="96"/>
                    <a:pt x="125" y="84"/>
                    <a:pt x="125" y="70"/>
                  </a:cubicBezTo>
                  <a:cubicBezTo>
                    <a:pt x="125" y="27"/>
                    <a:pt x="125" y="27"/>
                    <a:pt x="125" y="27"/>
                  </a:cubicBezTo>
                  <a:cubicBezTo>
                    <a:pt x="125" y="12"/>
                    <a:pt x="112" y="0"/>
                    <a:pt x="96" y="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56" name="Group 201"/>
          <p:cNvGrpSpPr/>
          <p:nvPr/>
        </p:nvGrpSpPr>
        <p:grpSpPr>
          <a:xfrm>
            <a:off x="5818504" y="3160605"/>
            <a:ext cx="975360" cy="890016"/>
            <a:chOff x="4363878" y="2370454"/>
            <a:chExt cx="731520" cy="667512"/>
          </a:xfrm>
        </p:grpSpPr>
        <p:grpSp>
          <p:nvGrpSpPr>
            <p:cNvPr id="57" name="Group 185"/>
            <p:cNvGrpSpPr/>
            <p:nvPr/>
          </p:nvGrpSpPr>
          <p:grpSpPr>
            <a:xfrm>
              <a:off x="4363878" y="2370454"/>
              <a:ext cx="731520" cy="667512"/>
              <a:chOff x="4611688" y="2378075"/>
              <a:chExt cx="654051" cy="647701"/>
            </a:xfrm>
          </p:grpSpPr>
          <p:sp>
            <p:nvSpPr>
              <p:cNvPr id="67" name="Freeform 133"/>
              <p:cNvSpPr>
                <a:spLocks/>
              </p:cNvSpPr>
              <p:nvPr/>
            </p:nvSpPr>
            <p:spPr bwMode="auto">
              <a:xfrm>
                <a:off x="4651376" y="2446338"/>
                <a:ext cx="614363" cy="579438"/>
              </a:xfrm>
              <a:custGeom>
                <a:avLst/>
                <a:gdLst/>
                <a:ahLst/>
                <a:cxnLst>
                  <a:cxn ang="0">
                    <a:pos x="217" y="0"/>
                  </a:cxn>
                  <a:cxn ang="0">
                    <a:pos x="104" y="27"/>
                  </a:cxn>
                  <a:cxn ang="0">
                    <a:pos x="41" y="205"/>
                  </a:cxn>
                  <a:cxn ang="0">
                    <a:pos x="195" y="322"/>
                  </a:cxn>
                  <a:cxn ang="0">
                    <a:pos x="196" y="322"/>
                  </a:cxn>
                  <a:cxn ang="0">
                    <a:pos x="168" y="378"/>
                  </a:cxn>
                  <a:cxn ang="0">
                    <a:pos x="393" y="151"/>
                  </a:cxn>
                  <a:cxn ang="0">
                    <a:pos x="217" y="0"/>
                  </a:cxn>
                </a:cxnLst>
                <a:rect l="0" t="0" r="r" b="b"/>
                <a:pathLst>
                  <a:path w="401" h="378">
                    <a:moveTo>
                      <a:pt x="217" y="0"/>
                    </a:moveTo>
                    <a:cubicBezTo>
                      <a:pt x="177" y="0"/>
                      <a:pt x="137" y="10"/>
                      <a:pt x="104" y="27"/>
                    </a:cubicBezTo>
                    <a:cubicBezTo>
                      <a:pt x="0" y="82"/>
                      <a:pt x="41" y="205"/>
                      <a:pt x="41" y="205"/>
                    </a:cubicBezTo>
                    <a:cubicBezTo>
                      <a:pt x="61" y="318"/>
                      <a:pt x="181" y="322"/>
                      <a:pt x="195" y="322"/>
                    </a:cubicBezTo>
                    <a:cubicBezTo>
                      <a:pt x="196" y="322"/>
                      <a:pt x="196" y="322"/>
                      <a:pt x="196" y="322"/>
                    </a:cubicBezTo>
                    <a:cubicBezTo>
                      <a:pt x="191" y="347"/>
                      <a:pt x="168" y="378"/>
                      <a:pt x="168" y="378"/>
                    </a:cubicBezTo>
                    <a:cubicBezTo>
                      <a:pt x="186" y="378"/>
                      <a:pt x="401" y="307"/>
                      <a:pt x="393" y="151"/>
                    </a:cubicBezTo>
                    <a:cubicBezTo>
                      <a:pt x="388" y="45"/>
                      <a:pt x="303" y="0"/>
                      <a:pt x="217" y="0"/>
                    </a:cubicBezTo>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68" name="Freeform 138"/>
              <p:cNvSpPr>
                <a:spLocks/>
              </p:cNvSpPr>
              <p:nvPr/>
            </p:nvSpPr>
            <p:spPr bwMode="auto">
              <a:xfrm>
                <a:off x="4611688" y="2378075"/>
                <a:ext cx="614363" cy="622300"/>
              </a:xfrm>
              <a:custGeom>
                <a:avLst/>
                <a:gdLst/>
                <a:ahLst/>
                <a:cxnLst>
                  <a:cxn ang="0">
                    <a:pos x="41" y="233"/>
                  </a:cxn>
                  <a:cxn ang="0">
                    <a:pos x="104" y="55"/>
                  </a:cxn>
                  <a:cxn ang="0">
                    <a:pos x="393" y="179"/>
                  </a:cxn>
                  <a:cxn ang="0">
                    <a:pos x="168" y="406"/>
                  </a:cxn>
                  <a:cxn ang="0">
                    <a:pos x="196" y="350"/>
                  </a:cxn>
                  <a:cxn ang="0">
                    <a:pos x="41" y="233"/>
                  </a:cxn>
                </a:cxnLst>
                <a:rect l="0" t="0" r="r" b="b"/>
                <a:pathLst>
                  <a:path w="401" h="406">
                    <a:moveTo>
                      <a:pt x="41" y="233"/>
                    </a:moveTo>
                    <a:cubicBezTo>
                      <a:pt x="41" y="233"/>
                      <a:pt x="0" y="110"/>
                      <a:pt x="104" y="55"/>
                    </a:cubicBezTo>
                    <a:cubicBezTo>
                      <a:pt x="208" y="0"/>
                      <a:pt x="386" y="24"/>
                      <a:pt x="393" y="179"/>
                    </a:cubicBezTo>
                    <a:cubicBezTo>
                      <a:pt x="401" y="335"/>
                      <a:pt x="186" y="406"/>
                      <a:pt x="168" y="406"/>
                    </a:cubicBezTo>
                    <a:cubicBezTo>
                      <a:pt x="168" y="406"/>
                      <a:pt x="191" y="375"/>
                      <a:pt x="196" y="350"/>
                    </a:cubicBezTo>
                    <a:cubicBezTo>
                      <a:pt x="196" y="350"/>
                      <a:pt x="62" y="354"/>
                      <a:pt x="41" y="233"/>
                    </a:cubicBez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58" name="Group 175"/>
            <p:cNvGrpSpPr/>
            <p:nvPr/>
          </p:nvGrpSpPr>
          <p:grpSpPr>
            <a:xfrm>
              <a:off x="4632960" y="2533650"/>
              <a:ext cx="290512" cy="273050"/>
              <a:chOff x="4797426" y="788988"/>
              <a:chExt cx="290512" cy="273050"/>
            </a:xfrm>
            <a:solidFill>
              <a:schemeClr val="bg1"/>
            </a:solidFill>
          </p:grpSpPr>
          <p:sp>
            <p:nvSpPr>
              <p:cNvPr id="59" name="Freeform 109"/>
              <p:cNvSpPr>
                <a:spLocks/>
              </p:cNvSpPr>
              <p:nvPr/>
            </p:nvSpPr>
            <p:spPr bwMode="auto">
              <a:xfrm>
                <a:off x="4797426" y="931863"/>
                <a:ext cx="122238" cy="117475"/>
              </a:xfrm>
              <a:custGeom>
                <a:avLst/>
                <a:gdLst/>
                <a:ahLst/>
                <a:cxnLst>
                  <a:cxn ang="0">
                    <a:pos x="47" y="76"/>
                  </a:cxn>
                  <a:cxn ang="0">
                    <a:pos x="1" y="5"/>
                  </a:cxn>
                  <a:cxn ang="0">
                    <a:pos x="0" y="0"/>
                  </a:cxn>
                  <a:cxn ang="0">
                    <a:pos x="80" y="6"/>
                  </a:cxn>
                  <a:cxn ang="0">
                    <a:pos x="47" y="76"/>
                  </a:cxn>
                </a:cxnLst>
                <a:rect l="0" t="0" r="r" b="b"/>
                <a:pathLst>
                  <a:path w="80" h="76">
                    <a:moveTo>
                      <a:pt x="47" y="76"/>
                    </a:moveTo>
                    <a:cubicBezTo>
                      <a:pt x="1" y="5"/>
                      <a:pt x="1" y="5"/>
                      <a:pt x="1" y="5"/>
                    </a:cubicBezTo>
                    <a:cubicBezTo>
                      <a:pt x="0" y="3"/>
                      <a:pt x="0" y="2"/>
                      <a:pt x="0" y="0"/>
                    </a:cubicBezTo>
                    <a:cubicBezTo>
                      <a:pt x="80" y="6"/>
                      <a:pt x="80" y="6"/>
                      <a:pt x="80" y="6"/>
                    </a:cubicBezTo>
                    <a:lnTo>
                      <a:pt x="47" y="7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60" name="Freeform 110"/>
              <p:cNvSpPr>
                <a:spLocks/>
              </p:cNvSpPr>
              <p:nvPr/>
            </p:nvSpPr>
            <p:spPr bwMode="auto">
              <a:xfrm>
                <a:off x="4956176" y="815975"/>
                <a:ext cx="125413" cy="115888"/>
              </a:xfrm>
              <a:custGeom>
                <a:avLst/>
                <a:gdLst/>
                <a:ahLst/>
                <a:cxnLst>
                  <a:cxn ang="0">
                    <a:pos x="33" y="0"/>
                  </a:cxn>
                  <a:cxn ang="0">
                    <a:pos x="37" y="4"/>
                  </a:cxn>
                  <a:cxn ang="0">
                    <a:pos x="82" y="75"/>
                  </a:cxn>
                  <a:cxn ang="0">
                    <a:pos x="0" y="69"/>
                  </a:cxn>
                  <a:cxn ang="0">
                    <a:pos x="33" y="0"/>
                  </a:cxn>
                </a:cxnLst>
                <a:rect l="0" t="0" r="r" b="b"/>
                <a:pathLst>
                  <a:path w="82" h="75">
                    <a:moveTo>
                      <a:pt x="33" y="0"/>
                    </a:moveTo>
                    <a:cubicBezTo>
                      <a:pt x="34" y="1"/>
                      <a:pt x="36" y="2"/>
                      <a:pt x="37" y="4"/>
                    </a:cubicBezTo>
                    <a:cubicBezTo>
                      <a:pt x="82" y="75"/>
                      <a:pt x="82" y="75"/>
                      <a:pt x="82" y="75"/>
                    </a:cubicBezTo>
                    <a:cubicBezTo>
                      <a:pt x="0" y="69"/>
                      <a:pt x="0" y="69"/>
                      <a:pt x="0" y="69"/>
                    </a:cubicBezTo>
                    <a:lnTo>
                      <a:pt x="33"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61" name="Freeform 111"/>
              <p:cNvSpPr>
                <a:spLocks/>
              </p:cNvSpPr>
              <p:nvPr/>
            </p:nvSpPr>
            <p:spPr bwMode="auto">
              <a:xfrm>
                <a:off x="4802188" y="815975"/>
                <a:ext cx="190500" cy="115888"/>
              </a:xfrm>
              <a:custGeom>
                <a:avLst/>
                <a:gdLst/>
                <a:ahLst/>
                <a:cxnLst>
                  <a:cxn ang="0">
                    <a:pos x="0" y="68"/>
                  </a:cxn>
                  <a:cxn ang="0">
                    <a:pos x="2" y="67"/>
                  </a:cxn>
                  <a:cxn ang="0">
                    <a:pos x="123" y="0"/>
                  </a:cxn>
                  <a:cxn ang="0">
                    <a:pos x="125" y="0"/>
                  </a:cxn>
                  <a:cxn ang="0">
                    <a:pos x="89" y="75"/>
                  </a:cxn>
                  <a:cxn ang="0">
                    <a:pos x="0" y="68"/>
                  </a:cxn>
                </a:cxnLst>
                <a:rect l="0" t="0" r="r" b="b"/>
                <a:pathLst>
                  <a:path w="125" h="75">
                    <a:moveTo>
                      <a:pt x="0" y="68"/>
                    </a:moveTo>
                    <a:cubicBezTo>
                      <a:pt x="1" y="68"/>
                      <a:pt x="1" y="67"/>
                      <a:pt x="2" y="67"/>
                    </a:cubicBezTo>
                    <a:cubicBezTo>
                      <a:pt x="123" y="0"/>
                      <a:pt x="123" y="0"/>
                      <a:pt x="123" y="0"/>
                    </a:cubicBezTo>
                    <a:cubicBezTo>
                      <a:pt x="123" y="0"/>
                      <a:pt x="124" y="0"/>
                      <a:pt x="125" y="0"/>
                    </a:cubicBezTo>
                    <a:cubicBezTo>
                      <a:pt x="89" y="75"/>
                      <a:pt x="89" y="75"/>
                      <a:pt x="89" y="75"/>
                    </a:cubicBezTo>
                    <a:lnTo>
                      <a:pt x="0" y="6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62" name="Freeform 112"/>
              <p:cNvSpPr>
                <a:spLocks/>
              </p:cNvSpPr>
              <p:nvPr/>
            </p:nvSpPr>
            <p:spPr bwMode="auto">
              <a:xfrm>
                <a:off x="4878388" y="931863"/>
                <a:ext cx="209550" cy="130175"/>
              </a:xfrm>
              <a:custGeom>
                <a:avLst/>
                <a:gdLst/>
                <a:ahLst/>
                <a:cxnLst>
                  <a:cxn ang="0">
                    <a:pos x="41" y="7"/>
                  </a:cxn>
                  <a:cxn ang="0">
                    <a:pos x="42" y="7"/>
                  </a:cxn>
                  <a:cxn ang="0">
                    <a:pos x="43" y="7"/>
                  </a:cxn>
                  <a:cxn ang="0">
                    <a:pos x="44" y="7"/>
                  </a:cxn>
                  <a:cxn ang="0">
                    <a:pos x="44" y="7"/>
                  </a:cxn>
                  <a:cxn ang="0">
                    <a:pos x="44" y="7"/>
                  </a:cxn>
                  <a:cxn ang="0">
                    <a:pos x="44" y="6"/>
                  </a:cxn>
                  <a:cxn ang="0">
                    <a:pos x="45" y="6"/>
                  </a:cxn>
                  <a:cxn ang="0">
                    <a:pos x="45" y="4"/>
                  </a:cxn>
                  <a:cxn ang="0">
                    <a:pos x="47" y="0"/>
                  </a:cxn>
                  <a:cxn ang="0">
                    <a:pos x="137" y="7"/>
                  </a:cxn>
                  <a:cxn ang="0">
                    <a:pos x="131" y="16"/>
                  </a:cxn>
                  <a:cxn ang="0">
                    <a:pos x="11" y="82"/>
                  </a:cxn>
                  <a:cxn ang="0">
                    <a:pos x="0" y="82"/>
                  </a:cxn>
                  <a:cxn ang="0">
                    <a:pos x="36" y="7"/>
                  </a:cxn>
                  <a:cxn ang="0">
                    <a:pos x="41" y="7"/>
                  </a:cxn>
                </a:cxnLst>
                <a:rect l="0" t="0" r="r" b="b"/>
                <a:pathLst>
                  <a:path w="137" h="84">
                    <a:moveTo>
                      <a:pt x="41" y="7"/>
                    </a:moveTo>
                    <a:cubicBezTo>
                      <a:pt x="41" y="7"/>
                      <a:pt x="42" y="7"/>
                      <a:pt x="42" y="7"/>
                    </a:cubicBezTo>
                    <a:cubicBezTo>
                      <a:pt x="43" y="7"/>
                      <a:pt x="43" y="7"/>
                      <a:pt x="43" y="7"/>
                    </a:cubicBezTo>
                    <a:cubicBezTo>
                      <a:pt x="44" y="7"/>
                      <a:pt x="44" y="7"/>
                      <a:pt x="44" y="7"/>
                    </a:cubicBezTo>
                    <a:cubicBezTo>
                      <a:pt x="44" y="7"/>
                      <a:pt x="44" y="7"/>
                      <a:pt x="44" y="7"/>
                    </a:cubicBezTo>
                    <a:cubicBezTo>
                      <a:pt x="44" y="7"/>
                      <a:pt x="44" y="7"/>
                      <a:pt x="44" y="7"/>
                    </a:cubicBezTo>
                    <a:cubicBezTo>
                      <a:pt x="44" y="6"/>
                      <a:pt x="44" y="6"/>
                      <a:pt x="44" y="6"/>
                    </a:cubicBezTo>
                    <a:cubicBezTo>
                      <a:pt x="45" y="6"/>
                      <a:pt x="45" y="6"/>
                      <a:pt x="45" y="6"/>
                    </a:cubicBezTo>
                    <a:cubicBezTo>
                      <a:pt x="45" y="5"/>
                      <a:pt x="45" y="5"/>
                      <a:pt x="45" y="4"/>
                    </a:cubicBezTo>
                    <a:cubicBezTo>
                      <a:pt x="47" y="0"/>
                      <a:pt x="47" y="0"/>
                      <a:pt x="47" y="0"/>
                    </a:cubicBezTo>
                    <a:cubicBezTo>
                      <a:pt x="137" y="7"/>
                      <a:pt x="137" y="7"/>
                      <a:pt x="137" y="7"/>
                    </a:cubicBezTo>
                    <a:cubicBezTo>
                      <a:pt x="137" y="10"/>
                      <a:pt x="135" y="14"/>
                      <a:pt x="131" y="16"/>
                    </a:cubicBezTo>
                    <a:cubicBezTo>
                      <a:pt x="11" y="82"/>
                      <a:pt x="11" y="82"/>
                      <a:pt x="11" y="82"/>
                    </a:cubicBezTo>
                    <a:cubicBezTo>
                      <a:pt x="7" y="84"/>
                      <a:pt x="3" y="84"/>
                      <a:pt x="0" y="82"/>
                    </a:cubicBezTo>
                    <a:cubicBezTo>
                      <a:pt x="36" y="7"/>
                      <a:pt x="36" y="7"/>
                      <a:pt x="36" y="7"/>
                    </a:cubicBezTo>
                    <a:lnTo>
                      <a:pt x="41" y="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63" name="Freeform 113"/>
              <p:cNvSpPr>
                <a:spLocks/>
              </p:cNvSpPr>
              <p:nvPr/>
            </p:nvSpPr>
            <p:spPr bwMode="auto">
              <a:xfrm>
                <a:off x="4806951" y="790575"/>
                <a:ext cx="60325" cy="61913"/>
              </a:xfrm>
              <a:custGeom>
                <a:avLst/>
                <a:gdLst/>
                <a:ahLst/>
                <a:cxnLst>
                  <a:cxn ang="0">
                    <a:pos x="0" y="41"/>
                  </a:cxn>
                  <a:cxn ang="0">
                    <a:pos x="16" y="2"/>
                  </a:cxn>
                  <a:cxn ang="0">
                    <a:pos x="18" y="0"/>
                  </a:cxn>
                  <a:cxn ang="0">
                    <a:pos x="40" y="31"/>
                  </a:cxn>
                  <a:cxn ang="0">
                    <a:pos x="0" y="41"/>
                  </a:cxn>
                </a:cxnLst>
                <a:rect l="0" t="0" r="r" b="b"/>
                <a:pathLst>
                  <a:path w="40" h="41">
                    <a:moveTo>
                      <a:pt x="0" y="41"/>
                    </a:moveTo>
                    <a:cubicBezTo>
                      <a:pt x="16" y="2"/>
                      <a:pt x="16" y="2"/>
                      <a:pt x="16" y="2"/>
                    </a:cubicBezTo>
                    <a:cubicBezTo>
                      <a:pt x="17" y="1"/>
                      <a:pt x="17" y="1"/>
                      <a:pt x="18" y="0"/>
                    </a:cubicBezTo>
                    <a:cubicBezTo>
                      <a:pt x="40" y="31"/>
                      <a:pt x="40" y="31"/>
                      <a:pt x="40" y="31"/>
                    </a:cubicBezTo>
                    <a:lnTo>
                      <a:pt x="0" y="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64" name="Freeform 114"/>
              <p:cNvSpPr>
                <a:spLocks/>
              </p:cNvSpPr>
              <p:nvPr/>
            </p:nvSpPr>
            <p:spPr bwMode="auto">
              <a:xfrm>
                <a:off x="4889501" y="831850"/>
                <a:ext cx="58738" cy="61913"/>
              </a:xfrm>
              <a:custGeom>
                <a:avLst/>
                <a:gdLst/>
                <a:ahLst/>
                <a:cxnLst>
                  <a:cxn ang="0">
                    <a:pos x="39" y="0"/>
                  </a:cxn>
                  <a:cxn ang="0">
                    <a:pos x="38" y="2"/>
                  </a:cxn>
                  <a:cxn ang="0">
                    <a:pos x="22" y="41"/>
                  </a:cxn>
                  <a:cxn ang="0">
                    <a:pos x="0" y="9"/>
                  </a:cxn>
                  <a:cxn ang="0">
                    <a:pos x="39" y="0"/>
                  </a:cxn>
                </a:cxnLst>
                <a:rect l="0" t="0" r="r" b="b"/>
                <a:pathLst>
                  <a:path w="39" h="41">
                    <a:moveTo>
                      <a:pt x="39" y="0"/>
                    </a:moveTo>
                    <a:cubicBezTo>
                      <a:pt x="39" y="1"/>
                      <a:pt x="39" y="2"/>
                      <a:pt x="38" y="2"/>
                    </a:cubicBezTo>
                    <a:cubicBezTo>
                      <a:pt x="22" y="41"/>
                      <a:pt x="22" y="41"/>
                      <a:pt x="22" y="41"/>
                    </a:cubicBezTo>
                    <a:cubicBezTo>
                      <a:pt x="0" y="9"/>
                      <a:pt x="0" y="9"/>
                      <a:pt x="0" y="9"/>
                    </a:cubicBezTo>
                    <a:lnTo>
                      <a:pt x="39"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65" name="Freeform 115"/>
              <p:cNvSpPr>
                <a:spLocks/>
              </p:cNvSpPr>
              <p:nvPr/>
            </p:nvSpPr>
            <p:spPr bwMode="auto">
              <a:xfrm>
                <a:off x="4840288" y="788988"/>
                <a:ext cx="104775" cy="52388"/>
              </a:xfrm>
              <a:custGeom>
                <a:avLst/>
                <a:gdLst/>
                <a:ahLst/>
                <a:cxnLst>
                  <a:cxn ang="0">
                    <a:pos x="0" y="0"/>
                  </a:cxn>
                  <a:cxn ang="0">
                    <a:pos x="2" y="0"/>
                  </a:cxn>
                  <a:cxn ang="0">
                    <a:pos x="67" y="24"/>
                  </a:cxn>
                  <a:cxn ang="0">
                    <a:pos x="68" y="24"/>
                  </a:cxn>
                  <a:cxn ang="0">
                    <a:pos x="25" y="34"/>
                  </a:cxn>
                  <a:cxn ang="0">
                    <a:pos x="0" y="0"/>
                  </a:cxn>
                </a:cxnLst>
                <a:rect l="0" t="0" r="r" b="b"/>
                <a:pathLst>
                  <a:path w="68" h="34">
                    <a:moveTo>
                      <a:pt x="0" y="0"/>
                    </a:moveTo>
                    <a:cubicBezTo>
                      <a:pt x="1" y="0"/>
                      <a:pt x="1" y="0"/>
                      <a:pt x="2" y="0"/>
                    </a:cubicBezTo>
                    <a:cubicBezTo>
                      <a:pt x="67" y="24"/>
                      <a:pt x="67" y="24"/>
                      <a:pt x="67" y="24"/>
                    </a:cubicBezTo>
                    <a:cubicBezTo>
                      <a:pt x="68" y="24"/>
                      <a:pt x="68" y="24"/>
                      <a:pt x="68" y="24"/>
                    </a:cubicBezTo>
                    <a:cubicBezTo>
                      <a:pt x="25" y="34"/>
                      <a:pt x="25" y="34"/>
                      <a:pt x="25" y="34"/>
                    </a:cubicBez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66" name="Freeform 116"/>
              <p:cNvSpPr>
                <a:spLocks/>
              </p:cNvSpPr>
              <p:nvPr/>
            </p:nvSpPr>
            <p:spPr bwMode="auto">
              <a:xfrm>
                <a:off x="4805363" y="842963"/>
                <a:ext cx="114300" cy="58738"/>
              </a:xfrm>
              <a:custGeom>
                <a:avLst/>
                <a:gdLst/>
                <a:ahLst/>
                <a:cxnLst>
                  <a:cxn ang="0">
                    <a:pos x="45" y="2"/>
                  </a:cxn>
                  <a:cxn ang="0">
                    <a:pos x="46" y="2"/>
                  </a:cxn>
                  <a:cxn ang="0">
                    <a:pos x="46" y="2"/>
                  </a:cxn>
                  <a:cxn ang="0">
                    <a:pos x="46" y="3"/>
                  </a:cxn>
                  <a:cxn ang="0">
                    <a:pos x="46" y="3"/>
                  </a:cxn>
                  <a:cxn ang="0">
                    <a:pos x="46" y="3"/>
                  </a:cxn>
                  <a:cxn ang="0">
                    <a:pos x="46" y="3"/>
                  </a:cxn>
                  <a:cxn ang="0">
                    <a:pos x="47" y="3"/>
                  </a:cxn>
                  <a:cxn ang="0">
                    <a:pos x="48" y="3"/>
                  </a:cxn>
                  <a:cxn ang="0">
                    <a:pos x="50" y="2"/>
                  </a:cxn>
                  <a:cxn ang="0">
                    <a:pos x="75" y="37"/>
                  </a:cxn>
                  <a:cxn ang="0">
                    <a:pos x="69" y="37"/>
                  </a:cxn>
                  <a:cxn ang="0">
                    <a:pos x="4" y="14"/>
                  </a:cxn>
                  <a:cxn ang="0">
                    <a:pos x="0" y="10"/>
                  </a:cxn>
                  <a:cxn ang="0">
                    <a:pos x="44" y="0"/>
                  </a:cxn>
                  <a:cxn ang="0">
                    <a:pos x="45" y="2"/>
                  </a:cxn>
                </a:cxnLst>
                <a:rect l="0" t="0" r="r" b="b"/>
                <a:pathLst>
                  <a:path w="75" h="38">
                    <a:moveTo>
                      <a:pt x="45" y="2"/>
                    </a:moveTo>
                    <a:cubicBezTo>
                      <a:pt x="46" y="2"/>
                      <a:pt x="46" y="2"/>
                      <a:pt x="46" y="2"/>
                    </a:cubicBezTo>
                    <a:cubicBezTo>
                      <a:pt x="46" y="2"/>
                      <a:pt x="46" y="2"/>
                      <a:pt x="46" y="2"/>
                    </a:cubicBezTo>
                    <a:cubicBezTo>
                      <a:pt x="46" y="3"/>
                      <a:pt x="46" y="3"/>
                      <a:pt x="46" y="3"/>
                    </a:cubicBezTo>
                    <a:cubicBezTo>
                      <a:pt x="46" y="3"/>
                      <a:pt x="46" y="3"/>
                      <a:pt x="46" y="3"/>
                    </a:cubicBezTo>
                    <a:cubicBezTo>
                      <a:pt x="46" y="3"/>
                      <a:pt x="46" y="3"/>
                      <a:pt x="46" y="3"/>
                    </a:cubicBezTo>
                    <a:cubicBezTo>
                      <a:pt x="46" y="3"/>
                      <a:pt x="46" y="3"/>
                      <a:pt x="46" y="3"/>
                    </a:cubicBezTo>
                    <a:cubicBezTo>
                      <a:pt x="47" y="3"/>
                      <a:pt x="47" y="3"/>
                      <a:pt x="47" y="3"/>
                    </a:cubicBezTo>
                    <a:cubicBezTo>
                      <a:pt x="48" y="3"/>
                      <a:pt x="48" y="3"/>
                      <a:pt x="48" y="3"/>
                    </a:cubicBezTo>
                    <a:cubicBezTo>
                      <a:pt x="50" y="2"/>
                      <a:pt x="50" y="2"/>
                      <a:pt x="50" y="2"/>
                    </a:cubicBezTo>
                    <a:cubicBezTo>
                      <a:pt x="75" y="37"/>
                      <a:pt x="75" y="37"/>
                      <a:pt x="75" y="37"/>
                    </a:cubicBezTo>
                    <a:cubicBezTo>
                      <a:pt x="73" y="38"/>
                      <a:pt x="71" y="38"/>
                      <a:pt x="69" y="37"/>
                    </a:cubicBezTo>
                    <a:cubicBezTo>
                      <a:pt x="4" y="14"/>
                      <a:pt x="4" y="14"/>
                      <a:pt x="4" y="14"/>
                    </a:cubicBezTo>
                    <a:cubicBezTo>
                      <a:pt x="2" y="13"/>
                      <a:pt x="1" y="12"/>
                      <a:pt x="0" y="10"/>
                    </a:cubicBezTo>
                    <a:cubicBezTo>
                      <a:pt x="44" y="0"/>
                      <a:pt x="44" y="0"/>
                      <a:pt x="44" y="0"/>
                    </a:cubicBez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grpSp>
        <p:nvGrpSpPr>
          <p:cNvPr id="69" name="Group 203"/>
          <p:cNvGrpSpPr/>
          <p:nvPr/>
        </p:nvGrpSpPr>
        <p:grpSpPr>
          <a:xfrm>
            <a:off x="6878108" y="2108200"/>
            <a:ext cx="975360" cy="890016"/>
            <a:chOff x="5158581" y="1581150"/>
            <a:chExt cx="731520" cy="667512"/>
          </a:xfrm>
        </p:grpSpPr>
        <p:grpSp>
          <p:nvGrpSpPr>
            <p:cNvPr id="70" name="Group 182"/>
            <p:cNvGrpSpPr/>
            <p:nvPr/>
          </p:nvGrpSpPr>
          <p:grpSpPr>
            <a:xfrm>
              <a:off x="5158581" y="1581150"/>
              <a:ext cx="731520" cy="667512"/>
              <a:chOff x="5391151" y="1381125"/>
              <a:chExt cx="865187" cy="884238"/>
            </a:xfrm>
          </p:grpSpPr>
          <p:sp>
            <p:nvSpPr>
              <p:cNvPr id="72" name="Freeform 132"/>
              <p:cNvSpPr>
                <a:spLocks/>
              </p:cNvSpPr>
              <p:nvPr/>
            </p:nvSpPr>
            <p:spPr bwMode="auto">
              <a:xfrm>
                <a:off x="5427663" y="1482725"/>
                <a:ext cx="828675" cy="782638"/>
              </a:xfrm>
              <a:custGeom>
                <a:avLst/>
                <a:gdLst/>
                <a:ahLst/>
                <a:cxnLst>
                  <a:cxn ang="0">
                    <a:pos x="293" y="0"/>
                  </a:cxn>
                  <a:cxn ang="0">
                    <a:pos x="140" y="37"/>
                  </a:cxn>
                  <a:cxn ang="0">
                    <a:pos x="56" y="277"/>
                  </a:cxn>
                  <a:cxn ang="0">
                    <a:pos x="264" y="434"/>
                  </a:cxn>
                  <a:cxn ang="0">
                    <a:pos x="266" y="434"/>
                  </a:cxn>
                  <a:cxn ang="0">
                    <a:pos x="227" y="510"/>
                  </a:cxn>
                  <a:cxn ang="0">
                    <a:pos x="531" y="204"/>
                  </a:cxn>
                  <a:cxn ang="0">
                    <a:pos x="293" y="0"/>
                  </a:cxn>
                </a:cxnLst>
                <a:rect l="0" t="0" r="r" b="b"/>
                <a:pathLst>
                  <a:path w="541" h="510">
                    <a:moveTo>
                      <a:pt x="293" y="0"/>
                    </a:moveTo>
                    <a:cubicBezTo>
                      <a:pt x="239" y="0"/>
                      <a:pt x="185" y="13"/>
                      <a:pt x="140" y="37"/>
                    </a:cubicBezTo>
                    <a:cubicBezTo>
                      <a:pt x="0" y="111"/>
                      <a:pt x="56" y="277"/>
                      <a:pt x="56" y="277"/>
                    </a:cubicBezTo>
                    <a:cubicBezTo>
                      <a:pt x="83" y="430"/>
                      <a:pt x="245" y="434"/>
                      <a:pt x="264" y="434"/>
                    </a:cubicBezTo>
                    <a:cubicBezTo>
                      <a:pt x="265" y="434"/>
                      <a:pt x="266" y="434"/>
                      <a:pt x="266" y="434"/>
                    </a:cubicBezTo>
                    <a:cubicBezTo>
                      <a:pt x="259" y="468"/>
                      <a:pt x="227" y="510"/>
                      <a:pt x="227" y="510"/>
                    </a:cubicBezTo>
                    <a:cubicBezTo>
                      <a:pt x="252" y="510"/>
                      <a:pt x="541" y="414"/>
                      <a:pt x="531" y="204"/>
                    </a:cubicBezTo>
                    <a:cubicBezTo>
                      <a:pt x="524" y="61"/>
                      <a:pt x="410" y="0"/>
                      <a:pt x="293" y="0"/>
                    </a:cubicBezTo>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73" name="Freeform 140"/>
              <p:cNvSpPr>
                <a:spLocks/>
              </p:cNvSpPr>
              <p:nvPr/>
            </p:nvSpPr>
            <p:spPr bwMode="auto">
              <a:xfrm>
                <a:off x="5391151" y="1381125"/>
                <a:ext cx="828675" cy="841375"/>
              </a:xfrm>
              <a:custGeom>
                <a:avLst/>
                <a:gdLst/>
                <a:ahLst/>
                <a:cxnLst>
                  <a:cxn ang="0">
                    <a:pos x="56" y="315"/>
                  </a:cxn>
                  <a:cxn ang="0">
                    <a:pos x="140" y="75"/>
                  </a:cxn>
                  <a:cxn ang="0">
                    <a:pos x="531" y="242"/>
                  </a:cxn>
                  <a:cxn ang="0">
                    <a:pos x="227" y="548"/>
                  </a:cxn>
                  <a:cxn ang="0">
                    <a:pos x="266" y="472"/>
                  </a:cxn>
                  <a:cxn ang="0">
                    <a:pos x="56" y="315"/>
                  </a:cxn>
                </a:cxnLst>
                <a:rect l="0" t="0" r="r" b="b"/>
                <a:pathLst>
                  <a:path w="541" h="548">
                    <a:moveTo>
                      <a:pt x="56" y="315"/>
                    </a:moveTo>
                    <a:cubicBezTo>
                      <a:pt x="56" y="315"/>
                      <a:pt x="0" y="149"/>
                      <a:pt x="140" y="75"/>
                    </a:cubicBezTo>
                    <a:cubicBezTo>
                      <a:pt x="281" y="0"/>
                      <a:pt x="521" y="32"/>
                      <a:pt x="531" y="242"/>
                    </a:cubicBezTo>
                    <a:cubicBezTo>
                      <a:pt x="541" y="452"/>
                      <a:pt x="252" y="548"/>
                      <a:pt x="227" y="548"/>
                    </a:cubicBezTo>
                    <a:cubicBezTo>
                      <a:pt x="227" y="548"/>
                      <a:pt x="259" y="506"/>
                      <a:pt x="266" y="472"/>
                    </a:cubicBezTo>
                    <a:cubicBezTo>
                      <a:pt x="266" y="472"/>
                      <a:pt x="85" y="477"/>
                      <a:pt x="56" y="315"/>
                    </a:cubicBezTo>
                    <a:close/>
                  </a:path>
                </a:pathLst>
              </a:custGeom>
              <a:solidFill>
                <a:schemeClr val="accent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sp>
          <p:nvSpPr>
            <p:cNvPr id="71" name="Freeform 78"/>
            <p:cNvSpPr>
              <a:spLocks/>
            </p:cNvSpPr>
            <p:nvPr/>
          </p:nvSpPr>
          <p:spPr bwMode="auto">
            <a:xfrm>
              <a:off x="5448300" y="1718310"/>
              <a:ext cx="187597" cy="298307"/>
            </a:xfrm>
            <a:custGeom>
              <a:avLst/>
              <a:gdLst/>
              <a:ahLst/>
              <a:cxnLst>
                <a:cxn ang="0">
                  <a:pos x="42" y="115"/>
                </a:cxn>
                <a:cxn ang="0">
                  <a:pos x="30" y="115"/>
                </a:cxn>
                <a:cxn ang="0">
                  <a:pos x="30" y="102"/>
                </a:cxn>
                <a:cxn ang="0">
                  <a:pos x="10" y="94"/>
                </a:cxn>
                <a:cxn ang="0">
                  <a:pos x="0" y="77"/>
                </a:cxn>
                <a:cxn ang="0">
                  <a:pos x="19" y="73"/>
                </a:cxn>
                <a:cxn ang="0">
                  <a:pos x="37" y="85"/>
                </a:cxn>
                <a:cxn ang="0">
                  <a:pos x="47" y="83"/>
                </a:cxn>
                <a:cxn ang="0">
                  <a:pos x="51" y="76"/>
                </a:cxn>
                <a:cxn ang="0">
                  <a:pos x="47" y="70"/>
                </a:cxn>
                <a:cxn ang="0">
                  <a:pos x="36" y="66"/>
                </a:cxn>
                <a:cxn ang="0">
                  <a:pos x="20" y="62"/>
                </a:cxn>
                <a:cxn ang="0">
                  <a:pos x="9" y="53"/>
                </a:cxn>
                <a:cxn ang="0">
                  <a:pos x="4" y="39"/>
                </a:cxn>
                <a:cxn ang="0">
                  <a:pos x="12" y="21"/>
                </a:cxn>
                <a:cxn ang="0">
                  <a:pos x="30" y="11"/>
                </a:cxn>
                <a:cxn ang="0">
                  <a:pos x="30" y="0"/>
                </a:cxn>
                <a:cxn ang="0">
                  <a:pos x="42" y="0"/>
                </a:cxn>
                <a:cxn ang="0">
                  <a:pos x="42" y="11"/>
                </a:cxn>
                <a:cxn ang="0">
                  <a:pos x="51" y="13"/>
                </a:cxn>
                <a:cxn ang="0">
                  <a:pos x="59" y="17"/>
                </a:cxn>
                <a:cxn ang="0">
                  <a:pos x="70" y="32"/>
                </a:cxn>
                <a:cxn ang="0">
                  <a:pos x="52" y="38"/>
                </a:cxn>
                <a:cxn ang="0">
                  <a:pos x="37" y="27"/>
                </a:cxn>
                <a:cxn ang="0">
                  <a:pos x="25" y="35"/>
                </a:cxn>
                <a:cxn ang="0">
                  <a:pos x="28" y="41"/>
                </a:cxn>
                <a:cxn ang="0">
                  <a:pos x="37" y="44"/>
                </a:cxn>
                <a:cxn ang="0">
                  <a:pos x="60" y="51"/>
                </a:cxn>
                <a:cxn ang="0">
                  <a:pos x="72" y="73"/>
                </a:cxn>
                <a:cxn ang="0">
                  <a:pos x="68" y="87"/>
                </a:cxn>
                <a:cxn ang="0">
                  <a:pos x="57" y="97"/>
                </a:cxn>
                <a:cxn ang="0">
                  <a:pos x="49" y="100"/>
                </a:cxn>
                <a:cxn ang="0">
                  <a:pos x="42" y="102"/>
                </a:cxn>
                <a:cxn ang="0">
                  <a:pos x="42" y="115"/>
                </a:cxn>
              </a:cxnLst>
              <a:rect l="0" t="0" r="r" b="b"/>
              <a:pathLst>
                <a:path w="72" h="115">
                  <a:moveTo>
                    <a:pt x="42" y="115"/>
                  </a:moveTo>
                  <a:cubicBezTo>
                    <a:pt x="30" y="115"/>
                    <a:pt x="30" y="115"/>
                    <a:pt x="30" y="115"/>
                  </a:cubicBezTo>
                  <a:cubicBezTo>
                    <a:pt x="30" y="102"/>
                    <a:pt x="30" y="102"/>
                    <a:pt x="30" y="102"/>
                  </a:cubicBezTo>
                  <a:cubicBezTo>
                    <a:pt x="22" y="101"/>
                    <a:pt x="16" y="98"/>
                    <a:pt x="10" y="94"/>
                  </a:cubicBezTo>
                  <a:cubicBezTo>
                    <a:pt x="5" y="90"/>
                    <a:pt x="2" y="85"/>
                    <a:pt x="0" y="77"/>
                  </a:cubicBezTo>
                  <a:cubicBezTo>
                    <a:pt x="19" y="73"/>
                    <a:pt x="19" y="73"/>
                    <a:pt x="19" y="73"/>
                  </a:cubicBezTo>
                  <a:cubicBezTo>
                    <a:pt x="21" y="81"/>
                    <a:pt x="27" y="85"/>
                    <a:pt x="37" y="85"/>
                  </a:cubicBezTo>
                  <a:cubicBezTo>
                    <a:pt x="41" y="85"/>
                    <a:pt x="44" y="85"/>
                    <a:pt x="47" y="83"/>
                  </a:cubicBezTo>
                  <a:cubicBezTo>
                    <a:pt x="50" y="82"/>
                    <a:pt x="51" y="79"/>
                    <a:pt x="51" y="76"/>
                  </a:cubicBezTo>
                  <a:cubicBezTo>
                    <a:pt x="51" y="73"/>
                    <a:pt x="50" y="71"/>
                    <a:pt x="47" y="70"/>
                  </a:cubicBezTo>
                  <a:cubicBezTo>
                    <a:pt x="44" y="68"/>
                    <a:pt x="41" y="67"/>
                    <a:pt x="36" y="66"/>
                  </a:cubicBezTo>
                  <a:cubicBezTo>
                    <a:pt x="29" y="65"/>
                    <a:pt x="24" y="63"/>
                    <a:pt x="20" y="62"/>
                  </a:cubicBezTo>
                  <a:cubicBezTo>
                    <a:pt x="15" y="60"/>
                    <a:pt x="12" y="57"/>
                    <a:pt x="9" y="53"/>
                  </a:cubicBezTo>
                  <a:cubicBezTo>
                    <a:pt x="6" y="50"/>
                    <a:pt x="4" y="45"/>
                    <a:pt x="4" y="39"/>
                  </a:cubicBezTo>
                  <a:cubicBezTo>
                    <a:pt x="4" y="32"/>
                    <a:pt x="7" y="26"/>
                    <a:pt x="12" y="21"/>
                  </a:cubicBezTo>
                  <a:cubicBezTo>
                    <a:pt x="17" y="15"/>
                    <a:pt x="23" y="12"/>
                    <a:pt x="30" y="11"/>
                  </a:cubicBezTo>
                  <a:cubicBezTo>
                    <a:pt x="30" y="0"/>
                    <a:pt x="30" y="0"/>
                    <a:pt x="30" y="0"/>
                  </a:cubicBezTo>
                  <a:cubicBezTo>
                    <a:pt x="42" y="0"/>
                    <a:pt x="42" y="0"/>
                    <a:pt x="42" y="0"/>
                  </a:cubicBezTo>
                  <a:cubicBezTo>
                    <a:pt x="42" y="11"/>
                    <a:pt x="42" y="11"/>
                    <a:pt x="42" y="11"/>
                  </a:cubicBezTo>
                  <a:cubicBezTo>
                    <a:pt x="45" y="11"/>
                    <a:pt x="48" y="12"/>
                    <a:pt x="51" y="13"/>
                  </a:cubicBezTo>
                  <a:cubicBezTo>
                    <a:pt x="54" y="14"/>
                    <a:pt x="56" y="15"/>
                    <a:pt x="59" y="17"/>
                  </a:cubicBezTo>
                  <a:cubicBezTo>
                    <a:pt x="64" y="20"/>
                    <a:pt x="67" y="25"/>
                    <a:pt x="70" y="32"/>
                  </a:cubicBezTo>
                  <a:cubicBezTo>
                    <a:pt x="52" y="38"/>
                    <a:pt x="52" y="38"/>
                    <a:pt x="52" y="38"/>
                  </a:cubicBezTo>
                  <a:cubicBezTo>
                    <a:pt x="50" y="31"/>
                    <a:pt x="45" y="27"/>
                    <a:pt x="37" y="27"/>
                  </a:cubicBezTo>
                  <a:cubicBezTo>
                    <a:pt x="29" y="27"/>
                    <a:pt x="25" y="30"/>
                    <a:pt x="25" y="35"/>
                  </a:cubicBezTo>
                  <a:cubicBezTo>
                    <a:pt x="25" y="38"/>
                    <a:pt x="26" y="40"/>
                    <a:pt x="28" y="41"/>
                  </a:cubicBezTo>
                  <a:cubicBezTo>
                    <a:pt x="30" y="42"/>
                    <a:pt x="33" y="43"/>
                    <a:pt x="37" y="44"/>
                  </a:cubicBezTo>
                  <a:cubicBezTo>
                    <a:pt x="48" y="46"/>
                    <a:pt x="56" y="49"/>
                    <a:pt x="60" y="51"/>
                  </a:cubicBezTo>
                  <a:cubicBezTo>
                    <a:pt x="68" y="56"/>
                    <a:pt x="72" y="64"/>
                    <a:pt x="72" y="73"/>
                  </a:cubicBezTo>
                  <a:cubicBezTo>
                    <a:pt x="72" y="78"/>
                    <a:pt x="71" y="83"/>
                    <a:pt x="68" y="87"/>
                  </a:cubicBezTo>
                  <a:cubicBezTo>
                    <a:pt x="65" y="91"/>
                    <a:pt x="61" y="95"/>
                    <a:pt x="57" y="97"/>
                  </a:cubicBezTo>
                  <a:cubicBezTo>
                    <a:pt x="54" y="99"/>
                    <a:pt x="52" y="100"/>
                    <a:pt x="49" y="100"/>
                  </a:cubicBezTo>
                  <a:cubicBezTo>
                    <a:pt x="47" y="101"/>
                    <a:pt x="44" y="102"/>
                    <a:pt x="42" y="102"/>
                  </a:cubicBezTo>
                  <a:lnTo>
                    <a:pt x="42" y="115"/>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74" name="Group 204"/>
          <p:cNvGrpSpPr/>
          <p:nvPr/>
        </p:nvGrpSpPr>
        <p:grpSpPr>
          <a:xfrm>
            <a:off x="7383993" y="3439585"/>
            <a:ext cx="977900" cy="884767"/>
            <a:chOff x="5537994" y="2579688"/>
            <a:chExt cx="733425" cy="663575"/>
          </a:xfrm>
        </p:grpSpPr>
        <p:grpSp>
          <p:nvGrpSpPr>
            <p:cNvPr id="75" name="Group 183"/>
            <p:cNvGrpSpPr/>
            <p:nvPr/>
          </p:nvGrpSpPr>
          <p:grpSpPr>
            <a:xfrm>
              <a:off x="5537994" y="2579688"/>
              <a:ext cx="733425" cy="663575"/>
              <a:chOff x="5903913" y="2693988"/>
              <a:chExt cx="733425" cy="663575"/>
            </a:xfrm>
          </p:grpSpPr>
          <p:sp>
            <p:nvSpPr>
              <p:cNvPr id="77" name="Freeform 135"/>
              <p:cNvSpPr>
                <a:spLocks/>
              </p:cNvSpPr>
              <p:nvPr/>
            </p:nvSpPr>
            <p:spPr bwMode="auto">
              <a:xfrm>
                <a:off x="5935663" y="2727325"/>
                <a:ext cx="701675" cy="630238"/>
              </a:xfrm>
              <a:custGeom>
                <a:avLst/>
                <a:gdLst/>
                <a:ahLst/>
                <a:cxnLst>
                  <a:cxn ang="0">
                    <a:pos x="254" y="0"/>
                  </a:cxn>
                  <a:cxn ang="0">
                    <a:pos x="254" y="0"/>
                  </a:cxn>
                  <a:cxn ang="0">
                    <a:pos x="17" y="192"/>
                  </a:cxn>
                  <a:cxn ang="0">
                    <a:pos x="138" y="333"/>
                  </a:cxn>
                  <a:cxn ang="0">
                    <a:pos x="150" y="333"/>
                  </a:cxn>
                  <a:cxn ang="0">
                    <a:pos x="159" y="411"/>
                  </a:cxn>
                  <a:cxn ang="0">
                    <a:pos x="252" y="337"/>
                  </a:cxn>
                  <a:cxn ang="0">
                    <a:pos x="437" y="187"/>
                  </a:cxn>
                  <a:cxn ang="0">
                    <a:pos x="254" y="0"/>
                  </a:cxn>
                </a:cxnLst>
                <a:rect l="0" t="0" r="r" b="b"/>
                <a:pathLst>
                  <a:path w="458" h="411">
                    <a:moveTo>
                      <a:pt x="254" y="0"/>
                    </a:moveTo>
                    <a:cubicBezTo>
                      <a:pt x="254" y="0"/>
                      <a:pt x="254" y="0"/>
                      <a:pt x="254" y="0"/>
                    </a:cubicBezTo>
                    <a:cubicBezTo>
                      <a:pt x="173" y="0"/>
                      <a:pt x="0" y="31"/>
                      <a:pt x="17" y="192"/>
                    </a:cubicBezTo>
                    <a:cubicBezTo>
                      <a:pt x="30" y="321"/>
                      <a:pt x="107" y="333"/>
                      <a:pt x="138" y="333"/>
                    </a:cubicBezTo>
                    <a:cubicBezTo>
                      <a:pt x="145" y="333"/>
                      <a:pt x="150" y="333"/>
                      <a:pt x="150" y="333"/>
                    </a:cubicBezTo>
                    <a:cubicBezTo>
                      <a:pt x="150" y="333"/>
                      <a:pt x="193" y="336"/>
                      <a:pt x="159" y="411"/>
                    </a:cubicBezTo>
                    <a:cubicBezTo>
                      <a:pt x="159" y="411"/>
                      <a:pt x="245" y="377"/>
                      <a:pt x="252" y="337"/>
                    </a:cubicBezTo>
                    <a:cubicBezTo>
                      <a:pt x="252" y="337"/>
                      <a:pt x="417" y="326"/>
                      <a:pt x="437" y="187"/>
                    </a:cubicBezTo>
                    <a:cubicBezTo>
                      <a:pt x="458" y="49"/>
                      <a:pt x="336" y="0"/>
                      <a:pt x="254" y="0"/>
                    </a:cubicBezTo>
                  </a:path>
                </a:pathLst>
              </a:custGeom>
              <a:solidFill>
                <a:schemeClr val="accent5">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78" name="Freeform 139"/>
              <p:cNvSpPr>
                <a:spLocks/>
              </p:cNvSpPr>
              <p:nvPr/>
            </p:nvSpPr>
            <p:spPr bwMode="auto">
              <a:xfrm>
                <a:off x="5903913" y="2693988"/>
                <a:ext cx="700088" cy="631825"/>
              </a:xfrm>
              <a:custGeom>
                <a:avLst/>
                <a:gdLst/>
                <a:ahLst/>
                <a:cxnLst>
                  <a:cxn ang="0">
                    <a:pos x="149" y="333"/>
                  </a:cxn>
                  <a:cxn ang="0">
                    <a:pos x="159" y="412"/>
                  </a:cxn>
                  <a:cxn ang="0">
                    <a:pos x="252" y="338"/>
                  </a:cxn>
                  <a:cxn ang="0">
                    <a:pos x="437" y="188"/>
                  </a:cxn>
                  <a:cxn ang="0">
                    <a:pos x="254" y="0"/>
                  </a:cxn>
                  <a:cxn ang="0">
                    <a:pos x="16" y="192"/>
                  </a:cxn>
                  <a:cxn ang="0">
                    <a:pos x="149" y="333"/>
                  </a:cxn>
                </a:cxnLst>
                <a:rect l="0" t="0" r="r" b="b"/>
                <a:pathLst>
                  <a:path w="457" h="412">
                    <a:moveTo>
                      <a:pt x="149" y="333"/>
                    </a:moveTo>
                    <a:cubicBezTo>
                      <a:pt x="149" y="333"/>
                      <a:pt x="193" y="336"/>
                      <a:pt x="159" y="412"/>
                    </a:cubicBezTo>
                    <a:cubicBezTo>
                      <a:pt x="159" y="412"/>
                      <a:pt x="245" y="378"/>
                      <a:pt x="252" y="338"/>
                    </a:cubicBezTo>
                    <a:cubicBezTo>
                      <a:pt x="252" y="338"/>
                      <a:pt x="417" y="326"/>
                      <a:pt x="437" y="188"/>
                    </a:cubicBezTo>
                    <a:cubicBezTo>
                      <a:pt x="457" y="49"/>
                      <a:pt x="335" y="0"/>
                      <a:pt x="254" y="0"/>
                    </a:cubicBezTo>
                    <a:cubicBezTo>
                      <a:pt x="172" y="1"/>
                      <a:pt x="0" y="31"/>
                      <a:pt x="16" y="192"/>
                    </a:cubicBezTo>
                    <a:cubicBezTo>
                      <a:pt x="33" y="353"/>
                      <a:pt x="149" y="333"/>
                      <a:pt x="149" y="333"/>
                    </a:cubicBezTo>
                    <a:close/>
                  </a:path>
                </a:pathLst>
              </a:cu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sp>
          <p:nvSpPr>
            <p:cNvPr id="76" name="Freeform 117"/>
            <p:cNvSpPr>
              <a:spLocks noEditPoints="1"/>
            </p:cNvSpPr>
            <p:nvPr/>
          </p:nvSpPr>
          <p:spPr bwMode="auto">
            <a:xfrm>
              <a:off x="5753100" y="2747010"/>
              <a:ext cx="292419" cy="196281"/>
            </a:xfrm>
            <a:custGeom>
              <a:avLst/>
              <a:gdLst/>
              <a:ahLst/>
              <a:cxnLst>
                <a:cxn ang="0">
                  <a:pos x="18" y="15"/>
                </a:cxn>
                <a:cxn ang="0">
                  <a:pos x="209" y="15"/>
                </a:cxn>
                <a:cxn ang="0">
                  <a:pos x="211" y="17"/>
                </a:cxn>
                <a:cxn ang="0">
                  <a:pos x="211" y="31"/>
                </a:cxn>
                <a:cxn ang="0">
                  <a:pos x="15" y="31"/>
                </a:cxn>
                <a:cxn ang="0">
                  <a:pos x="15" y="17"/>
                </a:cxn>
                <a:cxn ang="0">
                  <a:pos x="18" y="15"/>
                </a:cxn>
                <a:cxn ang="0">
                  <a:pos x="209" y="0"/>
                </a:cxn>
                <a:cxn ang="0">
                  <a:pos x="18" y="0"/>
                </a:cxn>
                <a:cxn ang="0">
                  <a:pos x="0" y="17"/>
                </a:cxn>
                <a:cxn ang="0">
                  <a:pos x="0" y="134"/>
                </a:cxn>
                <a:cxn ang="0">
                  <a:pos x="18" y="152"/>
                </a:cxn>
                <a:cxn ang="0">
                  <a:pos x="209" y="152"/>
                </a:cxn>
                <a:cxn ang="0">
                  <a:pos x="227" y="134"/>
                </a:cxn>
                <a:cxn ang="0">
                  <a:pos x="227" y="17"/>
                </a:cxn>
                <a:cxn ang="0">
                  <a:pos x="209" y="0"/>
                </a:cxn>
                <a:cxn ang="0">
                  <a:pos x="209" y="136"/>
                </a:cxn>
                <a:cxn ang="0">
                  <a:pos x="18" y="136"/>
                </a:cxn>
                <a:cxn ang="0">
                  <a:pos x="15" y="134"/>
                </a:cxn>
                <a:cxn ang="0">
                  <a:pos x="15" y="71"/>
                </a:cxn>
                <a:cxn ang="0">
                  <a:pos x="211" y="71"/>
                </a:cxn>
                <a:cxn ang="0">
                  <a:pos x="211" y="134"/>
                </a:cxn>
                <a:cxn ang="0">
                  <a:pos x="209" y="136"/>
                </a:cxn>
              </a:cxnLst>
              <a:rect l="0" t="0" r="r" b="b"/>
              <a:pathLst>
                <a:path w="227" h="152">
                  <a:moveTo>
                    <a:pt x="18" y="15"/>
                  </a:moveTo>
                  <a:cubicBezTo>
                    <a:pt x="209" y="15"/>
                    <a:pt x="209" y="15"/>
                    <a:pt x="209" y="15"/>
                  </a:cubicBezTo>
                  <a:cubicBezTo>
                    <a:pt x="210" y="15"/>
                    <a:pt x="211" y="16"/>
                    <a:pt x="211" y="17"/>
                  </a:cubicBezTo>
                  <a:cubicBezTo>
                    <a:pt x="211" y="31"/>
                    <a:pt x="211" y="31"/>
                    <a:pt x="211" y="31"/>
                  </a:cubicBezTo>
                  <a:cubicBezTo>
                    <a:pt x="15" y="31"/>
                    <a:pt x="15" y="31"/>
                    <a:pt x="15" y="31"/>
                  </a:cubicBezTo>
                  <a:cubicBezTo>
                    <a:pt x="15" y="17"/>
                    <a:pt x="15" y="17"/>
                    <a:pt x="15" y="17"/>
                  </a:cubicBezTo>
                  <a:cubicBezTo>
                    <a:pt x="15" y="16"/>
                    <a:pt x="16" y="15"/>
                    <a:pt x="18" y="15"/>
                  </a:cubicBezTo>
                  <a:close/>
                  <a:moveTo>
                    <a:pt x="209" y="0"/>
                  </a:moveTo>
                  <a:cubicBezTo>
                    <a:pt x="18" y="0"/>
                    <a:pt x="18" y="0"/>
                    <a:pt x="18" y="0"/>
                  </a:cubicBezTo>
                  <a:cubicBezTo>
                    <a:pt x="8" y="0"/>
                    <a:pt x="0" y="8"/>
                    <a:pt x="0" y="17"/>
                  </a:cubicBezTo>
                  <a:cubicBezTo>
                    <a:pt x="0" y="134"/>
                    <a:pt x="0" y="134"/>
                    <a:pt x="0" y="134"/>
                  </a:cubicBezTo>
                  <a:cubicBezTo>
                    <a:pt x="0" y="144"/>
                    <a:pt x="8" y="152"/>
                    <a:pt x="18" y="152"/>
                  </a:cubicBezTo>
                  <a:cubicBezTo>
                    <a:pt x="209" y="152"/>
                    <a:pt x="209" y="152"/>
                    <a:pt x="209" y="152"/>
                  </a:cubicBezTo>
                  <a:cubicBezTo>
                    <a:pt x="219" y="152"/>
                    <a:pt x="226" y="144"/>
                    <a:pt x="227" y="134"/>
                  </a:cubicBezTo>
                  <a:cubicBezTo>
                    <a:pt x="227" y="17"/>
                    <a:pt x="227" y="17"/>
                    <a:pt x="227" y="17"/>
                  </a:cubicBezTo>
                  <a:cubicBezTo>
                    <a:pt x="226" y="8"/>
                    <a:pt x="219" y="0"/>
                    <a:pt x="209" y="0"/>
                  </a:cubicBezTo>
                  <a:close/>
                  <a:moveTo>
                    <a:pt x="209" y="136"/>
                  </a:moveTo>
                  <a:cubicBezTo>
                    <a:pt x="18" y="136"/>
                    <a:pt x="18" y="136"/>
                    <a:pt x="18" y="136"/>
                  </a:cubicBezTo>
                  <a:cubicBezTo>
                    <a:pt x="16" y="136"/>
                    <a:pt x="15" y="135"/>
                    <a:pt x="15" y="134"/>
                  </a:cubicBezTo>
                  <a:cubicBezTo>
                    <a:pt x="15" y="71"/>
                    <a:pt x="15" y="71"/>
                    <a:pt x="15" y="71"/>
                  </a:cubicBezTo>
                  <a:cubicBezTo>
                    <a:pt x="211" y="71"/>
                    <a:pt x="211" y="71"/>
                    <a:pt x="211" y="71"/>
                  </a:cubicBezTo>
                  <a:cubicBezTo>
                    <a:pt x="211" y="134"/>
                    <a:pt x="211" y="134"/>
                    <a:pt x="211" y="134"/>
                  </a:cubicBezTo>
                  <a:cubicBezTo>
                    <a:pt x="211" y="135"/>
                    <a:pt x="210" y="136"/>
                    <a:pt x="209" y="136"/>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sp>
        <p:nvSpPr>
          <p:cNvPr id="79" name="Freeform 167"/>
          <p:cNvSpPr>
            <a:spLocks noEditPoints="1"/>
          </p:cNvSpPr>
          <p:nvPr/>
        </p:nvSpPr>
        <p:spPr bwMode="auto">
          <a:xfrm>
            <a:off x="8496784" y="2455925"/>
            <a:ext cx="331707" cy="33436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80" name="Text Placeholder 3"/>
          <p:cNvSpPr txBox="1">
            <a:spLocks/>
          </p:cNvSpPr>
          <p:nvPr/>
        </p:nvSpPr>
        <p:spPr>
          <a:xfrm>
            <a:off x="8978901" y="2171700"/>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r>
              <a:rPr lang="zh-CN" altLang="en-US" b="1" dirty="0">
                <a:solidFill>
                  <a:schemeClr val="accent2"/>
                </a:solidFill>
                <a:latin typeface="微软雅黑" panose="020B0503020204020204" pitchFamily="34" charset="-122"/>
                <a:ea typeface="微软雅黑" panose="020B0503020204020204" pitchFamily="34" charset="-122"/>
              </a:rPr>
              <a:t>单击编辑标题</a:t>
            </a:r>
            <a:endParaRPr lang="en-US" b="1" dirty="0">
              <a:solidFill>
                <a:schemeClr val="accent2"/>
              </a:solidFill>
              <a:latin typeface="微软雅黑" panose="020B0503020204020204" pitchFamily="34" charset="-122"/>
              <a:cs typeface="+mj-cs"/>
            </a:endParaRPr>
          </a:p>
          <a:p>
            <a:pPr algn="l" defTabSz="1219170">
              <a:spcBef>
                <a:spcPct val="20000"/>
              </a:spcBef>
              <a:defRPr/>
            </a:pPr>
            <a:r>
              <a:rPr lang="zh-CN" altLang="en-US" sz="1333"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3" dirty="0">
              <a:solidFill>
                <a:schemeClr val="tx1"/>
              </a:solidFill>
              <a:latin typeface="微软雅黑" panose="020B0503020204020204" pitchFamily="34" charset="-122"/>
            </a:endParaRPr>
          </a:p>
        </p:txBody>
      </p:sp>
      <p:sp>
        <p:nvSpPr>
          <p:cNvPr id="81" name="Freeform 167"/>
          <p:cNvSpPr>
            <a:spLocks noEditPoints="1"/>
          </p:cNvSpPr>
          <p:nvPr/>
        </p:nvSpPr>
        <p:spPr bwMode="auto">
          <a:xfrm>
            <a:off x="3390900" y="2455925"/>
            <a:ext cx="331707" cy="33436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82" name="Text Placeholder 3"/>
          <p:cNvSpPr txBox="1">
            <a:spLocks/>
          </p:cNvSpPr>
          <p:nvPr/>
        </p:nvSpPr>
        <p:spPr>
          <a:xfrm>
            <a:off x="406400" y="2171700"/>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b="1" dirty="0">
                <a:solidFill>
                  <a:schemeClr val="accent1"/>
                </a:solidFill>
                <a:latin typeface="微软雅黑" panose="020B0503020204020204" pitchFamily="34" charset="-122"/>
                <a:ea typeface="微软雅黑" panose="020B0503020204020204" pitchFamily="34" charset="-122"/>
              </a:rPr>
              <a:t>单击编辑标题</a:t>
            </a:r>
            <a:endParaRPr lang="en-US" b="1" dirty="0">
              <a:solidFill>
                <a:schemeClr val="accent1"/>
              </a:solidFill>
              <a:latin typeface="微软雅黑" panose="020B0503020204020204" pitchFamily="34" charset="-122"/>
              <a:cs typeface="+mj-cs"/>
            </a:endParaRPr>
          </a:p>
          <a:p>
            <a:pPr algn="r" defTabSz="1219170">
              <a:spcBef>
                <a:spcPct val="20000"/>
              </a:spcBef>
              <a:defRPr/>
            </a:pPr>
            <a:r>
              <a:rPr lang="zh-CN" altLang="en-US" sz="1333"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3" dirty="0">
              <a:solidFill>
                <a:schemeClr val="tx1"/>
              </a:solidFill>
              <a:latin typeface="微软雅黑" panose="020B0503020204020204" pitchFamily="34" charset="-122"/>
            </a:endParaRPr>
          </a:p>
        </p:txBody>
      </p:sp>
      <p:sp>
        <p:nvSpPr>
          <p:cNvPr id="83" name="Freeform 167"/>
          <p:cNvSpPr>
            <a:spLocks noEditPoints="1"/>
          </p:cNvSpPr>
          <p:nvPr/>
        </p:nvSpPr>
        <p:spPr bwMode="auto">
          <a:xfrm>
            <a:off x="8496784" y="3783076"/>
            <a:ext cx="331707" cy="33436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84" name="Text Placeholder 3"/>
          <p:cNvSpPr txBox="1">
            <a:spLocks/>
          </p:cNvSpPr>
          <p:nvPr/>
        </p:nvSpPr>
        <p:spPr>
          <a:xfrm>
            <a:off x="8978901" y="3498851"/>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r>
              <a:rPr lang="zh-CN" altLang="en-US" b="1" dirty="0">
                <a:solidFill>
                  <a:schemeClr val="accent4"/>
                </a:solidFill>
                <a:latin typeface="微软雅黑" panose="020B0503020204020204" pitchFamily="34" charset="-122"/>
                <a:ea typeface="微软雅黑" panose="020B0503020204020204" pitchFamily="34" charset="-122"/>
              </a:rPr>
              <a:t>单击编辑标题</a:t>
            </a:r>
            <a:endParaRPr lang="en-US" b="1" dirty="0">
              <a:solidFill>
                <a:schemeClr val="accent4"/>
              </a:solidFill>
              <a:latin typeface="微软雅黑" panose="020B0503020204020204" pitchFamily="34" charset="-122"/>
              <a:cs typeface="+mj-cs"/>
            </a:endParaRPr>
          </a:p>
          <a:p>
            <a:pPr algn="l" defTabSz="1219170">
              <a:spcBef>
                <a:spcPct val="20000"/>
              </a:spcBef>
              <a:defRPr/>
            </a:pPr>
            <a:r>
              <a:rPr lang="zh-CN" altLang="en-US" sz="1333"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3" dirty="0">
              <a:solidFill>
                <a:schemeClr val="tx1"/>
              </a:solidFill>
              <a:latin typeface="微软雅黑" panose="020B0503020204020204" pitchFamily="34" charset="-122"/>
            </a:endParaRPr>
          </a:p>
        </p:txBody>
      </p:sp>
      <p:sp>
        <p:nvSpPr>
          <p:cNvPr id="85" name="Freeform 167"/>
          <p:cNvSpPr>
            <a:spLocks noEditPoints="1"/>
          </p:cNvSpPr>
          <p:nvPr/>
        </p:nvSpPr>
        <p:spPr bwMode="auto">
          <a:xfrm>
            <a:off x="3390900" y="3783076"/>
            <a:ext cx="331707" cy="33436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86" name="Text Placeholder 3"/>
          <p:cNvSpPr txBox="1">
            <a:spLocks/>
          </p:cNvSpPr>
          <p:nvPr/>
        </p:nvSpPr>
        <p:spPr>
          <a:xfrm>
            <a:off x="406400" y="3498851"/>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b="1" dirty="0">
                <a:solidFill>
                  <a:schemeClr val="accent3"/>
                </a:solidFill>
                <a:latin typeface="微软雅黑" panose="020B0503020204020204" pitchFamily="34" charset="-122"/>
                <a:ea typeface="微软雅黑" panose="020B0503020204020204" pitchFamily="34" charset="-122"/>
              </a:rPr>
              <a:t>单击编辑标题</a:t>
            </a:r>
            <a:endParaRPr lang="en-US" b="1" dirty="0">
              <a:solidFill>
                <a:schemeClr val="accent3"/>
              </a:solidFill>
              <a:latin typeface="微软雅黑" panose="020B0503020204020204" pitchFamily="34" charset="-122"/>
              <a:cs typeface="+mj-cs"/>
            </a:endParaRPr>
          </a:p>
          <a:p>
            <a:pPr algn="r" defTabSz="1219170">
              <a:spcBef>
                <a:spcPct val="20000"/>
              </a:spcBef>
              <a:defRPr/>
            </a:pPr>
            <a:r>
              <a:rPr lang="zh-CN" altLang="en-US" sz="1333"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3" dirty="0">
              <a:solidFill>
                <a:schemeClr val="tx1"/>
              </a:solidFill>
              <a:latin typeface="微软雅黑" panose="020B0503020204020204" pitchFamily="34" charset="-122"/>
            </a:endParaRPr>
          </a:p>
        </p:txBody>
      </p:sp>
      <p:sp>
        <p:nvSpPr>
          <p:cNvPr id="87" name="Freeform 167"/>
          <p:cNvSpPr>
            <a:spLocks noEditPoints="1"/>
          </p:cNvSpPr>
          <p:nvPr/>
        </p:nvSpPr>
        <p:spPr bwMode="auto">
          <a:xfrm>
            <a:off x="8496784" y="5110225"/>
            <a:ext cx="331707" cy="33436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88" name="Text Placeholder 3"/>
          <p:cNvSpPr txBox="1">
            <a:spLocks/>
          </p:cNvSpPr>
          <p:nvPr/>
        </p:nvSpPr>
        <p:spPr>
          <a:xfrm>
            <a:off x="8978901" y="4826000"/>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r>
              <a:rPr lang="zh-CN" altLang="en-US" b="1" dirty="0">
                <a:solidFill>
                  <a:schemeClr val="accent6"/>
                </a:solidFill>
                <a:latin typeface="微软雅黑" panose="020B0503020204020204" pitchFamily="34" charset="-122"/>
                <a:ea typeface="微软雅黑" panose="020B0503020204020204" pitchFamily="34" charset="-122"/>
              </a:rPr>
              <a:t>单击编辑标题</a:t>
            </a:r>
            <a:endParaRPr lang="en-US" b="1" dirty="0">
              <a:solidFill>
                <a:schemeClr val="accent6"/>
              </a:solidFill>
              <a:latin typeface="微软雅黑" panose="020B0503020204020204" pitchFamily="34" charset="-122"/>
              <a:cs typeface="+mj-cs"/>
            </a:endParaRPr>
          </a:p>
          <a:p>
            <a:pPr algn="l" defTabSz="1219170">
              <a:spcBef>
                <a:spcPct val="20000"/>
              </a:spcBef>
              <a:defRPr/>
            </a:pPr>
            <a:r>
              <a:rPr lang="zh-CN" altLang="en-US" sz="1333"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3" dirty="0">
              <a:solidFill>
                <a:schemeClr val="tx1"/>
              </a:solidFill>
              <a:latin typeface="微软雅黑" panose="020B0503020204020204" pitchFamily="34" charset="-122"/>
            </a:endParaRPr>
          </a:p>
        </p:txBody>
      </p:sp>
      <p:sp>
        <p:nvSpPr>
          <p:cNvPr id="89" name="Freeform 167"/>
          <p:cNvSpPr>
            <a:spLocks noEditPoints="1"/>
          </p:cNvSpPr>
          <p:nvPr/>
        </p:nvSpPr>
        <p:spPr bwMode="auto">
          <a:xfrm>
            <a:off x="3390900" y="5110225"/>
            <a:ext cx="331707" cy="334360"/>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90" name="Text Placeholder 3"/>
          <p:cNvSpPr txBox="1">
            <a:spLocks/>
          </p:cNvSpPr>
          <p:nvPr/>
        </p:nvSpPr>
        <p:spPr>
          <a:xfrm>
            <a:off x="406400" y="4826000"/>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b="1" dirty="0">
                <a:solidFill>
                  <a:schemeClr val="accent5"/>
                </a:solidFill>
                <a:latin typeface="微软雅黑" panose="020B0503020204020204" pitchFamily="34" charset="-122"/>
                <a:ea typeface="微软雅黑" panose="020B0503020204020204" pitchFamily="34" charset="-122"/>
              </a:rPr>
              <a:t>单击编辑标题</a:t>
            </a:r>
            <a:endParaRPr lang="en-US" b="1" dirty="0">
              <a:solidFill>
                <a:schemeClr val="accent5"/>
              </a:solidFill>
              <a:latin typeface="微软雅黑" panose="020B0503020204020204" pitchFamily="34" charset="-122"/>
              <a:cs typeface="+mj-cs"/>
            </a:endParaRPr>
          </a:p>
          <a:p>
            <a:pPr algn="r" defTabSz="1219170">
              <a:spcBef>
                <a:spcPct val="20000"/>
              </a:spcBef>
              <a:defRPr/>
            </a:pPr>
            <a:r>
              <a:rPr lang="zh-CN" altLang="en-US" sz="1333"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3" dirty="0">
              <a:solidFill>
                <a:schemeClr val="tx1"/>
              </a:solidFill>
              <a:latin typeface="微软雅黑" panose="020B0503020204020204" pitchFamily="34" charset="-122"/>
            </a:endParaRPr>
          </a:p>
        </p:txBody>
      </p:sp>
      <p:pic>
        <p:nvPicPr>
          <p:cNvPr id="91" name="图片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123271802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par>
                          <p:cTn id="18" fill="hold">
                            <p:stCondLst>
                              <p:cond delay="1500"/>
                            </p:stCondLst>
                            <p:childTnLst>
                              <p:par>
                                <p:cTn id="19" presetID="18" presetClass="entr" presetSubtype="9"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upLeft)">
                                      <p:cBhvr>
                                        <p:cTn id="21" dur="500"/>
                                        <p:tgtEl>
                                          <p:spTgt spid="10"/>
                                        </p:tgtEl>
                                      </p:cBhvr>
                                    </p:animEffect>
                                  </p:childTnLst>
                                </p:cTn>
                              </p:par>
                              <p:par>
                                <p:cTn id="22" presetID="23" presetClass="entr" presetSubtype="16"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childTnLst>
                                </p:cTn>
                              </p:par>
                            </p:childTnLst>
                          </p:cTn>
                        </p:par>
                        <p:par>
                          <p:cTn id="26" fill="hold">
                            <p:stCondLst>
                              <p:cond delay="2000"/>
                            </p:stCondLst>
                            <p:childTnLst>
                              <p:par>
                                <p:cTn id="27" presetID="18" presetClass="entr" presetSubtype="9"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strips(upLeft)">
                                      <p:cBhvr>
                                        <p:cTn id="29" dur="500"/>
                                        <p:tgtEl>
                                          <p:spTgt spid="9"/>
                                        </p:tgtEl>
                                      </p:cBhvr>
                                    </p:animEffect>
                                  </p:childTnLst>
                                </p:cTn>
                              </p:par>
                              <p:par>
                                <p:cTn id="30" presetID="23" presetClass="entr" presetSubtype="16"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childTnLst>
                                </p:cTn>
                              </p:par>
                            </p:childTnLst>
                          </p:cTn>
                        </p:par>
                        <p:par>
                          <p:cTn id="34" fill="hold">
                            <p:stCondLst>
                              <p:cond delay="2500"/>
                            </p:stCondLst>
                            <p:childTnLst>
                              <p:par>
                                <p:cTn id="35" presetID="18" presetClass="entr" presetSubtype="3"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trips(upRight)">
                                      <p:cBhvr>
                                        <p:cTn id="37" dur="500"/>
                                        <p:tgtEl>
                                          <p:spTgt spid="11"/>
                                        </p:tgtEl>
                                      </p:cBhvr>
                                    </p:animEffect>
                                  </p:childTnLst>
                                </p:cTn>
                              </p:par>
                              <p:par>
                                <p:cTn id="38" presetID="23" presetClass="entr" presetSubtype="16"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fltVal val="0"/>
                                          </p:val>
                                        </p:tav>
                                        <p:tav tm="100000">
                                          <p:val>
                                            <p:strVal val="#ppt_w"/>
                                          </p:val>
                                        </p:tav>
                                      </p:tavLst>
                                    </p:anim>
                                    <p:anim calcmode="lin" valueType="num">
                                      <p:cBhvr>
                                        <p:cTn id="41" dur="500" fill="hold"/>
                                        <p:tgtEl>
                                          <p:spTgt spid="32"/>
                                        </p:tgtEl>
                                        <p:attrNameLst>
                                          <p:attrName>ppt_h</p:attrName>
                                        </p:attrNameLst>
                                      </p:cBhvr>
                                      <p:tavLst>
                                        <p:tav tm="0">
                                          <p:val>
                                            <p:fltVal val="0"/>
                                          </p:val>
                                        </p:tav>
                                        <p:tav tm="100000">
                                          <p:val>
                                            <p:strVal val="#ppt_h"/>
                                          </p:val>
                                        </p:tav>
                                      </p:tavLst>
                                    </p:anim>
                                  </p:childTnLst>
                                </p:cTn>
                              </p:par>
                            </p:childTnLst>
                          </p:cTn>
                        </p:par>
                        <p:par>
                          <p:cTn id="42" fill="hold">
                            <p:stCondLst>
                              <p:cond delay="3000"/>
                            </p:stCondLst>
                            <p:childTnLst>
                              <p:par>
                                <p:cTn id="43" presetID="18" presetClass="entr" presetSubtype="3"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strips(upRight)">
                                      <p:cBhvr>
                                        <p:cTn id="45" dur="500"/>
                                        <p:tgtEl>
                                          <p:spTgt spid="7"/>
                                        </p:tgtEl>
                                      </p:cBhvr>
                                    </p:animEffect>
                                  </p:childTnLst>
                                </p:cTn>
                              </p:par>
                              <p:par>
                                <p:cTn id="46" presetID="23" presetClass="entr" presetSubtype="16" fill="hold" nodeType="with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childTnLst>
                                </p:cTn>
                              </p:par>
                            </p:childTnLst>
                          </p:cTn>
                        </p:par>
                        <p:par>
                          <p:cTn id="50" fill="hold">
                            <p:stCondLst>
                              <p:cond delay="3500"/>
                            </p:stCondLst>
                            <p:childTnLst>
                              <p:par>
                                <p:cTn id="51" presetID="18" presetClass="entr" presetSubtype="3"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strips(upRight)">
                                      <p:cBhvr>
                                        <p:cTn id="53" dur="500"/>
                                        <p:tgtEl>
                                          <p:spTgt spid="6"/>
                                        </p:tgtEl>
                                      </p:cBhvr>
                                    </p:animEffect>
                                  </p:childTnLst>
                                </p:cTn>
                              </p:par>
                              <p:par>
                                <p:cTn id="54" presetID="23" presetClass="entr" presetSubtype="16"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 calcmode="lin" valueType="num">
                                      <p:cBhvr>
                                        <p:cTn id="56" dur="500" fill="hold"/>
                                        <p:tgtEl>
                                          <p:spTgt spid="74"/>
                                        </p:tgtEl>
                                        <p:attrNameLst>
                                          <p:attrName>ppt_w</p:attrName>
                                        </p:attrNameLst>
                                      </p:cBhvr>
                                      <p:tavLst>
                                        <p:tav tm="0">
                                          <p:val>
                                            <p:fltVal val="0"/>
                                          </p:val>
                                        </p:tav>
                                        <p:tav tm="100000">
                                          <p:val>
                                            <p:strVal val="#ppt_w"/>
                                          </p:val>
                                        </p:tav>
                                      </p:tavLst>
                                    </p:anim>
                                    <p:anim calcmode="lin" valueType="num">
                                      <p:cBhvr>
                                        <p:cTn id="57" dur="500" fill="hold"/>
                                        <p:tgtEl>
                                          <p:spTgt spid="74"/>
                                        </p:tgtEl>
                                        <p:attrNameLst>
                                          <p:attrName>ppt_h</p:attrName>
                                        </p:attrNameLst>
                                      </p:cBhvr>
                                      <p:tavLst>
                                        <p:tav tm="0">
                                          <p:val>
                                            <p:fltVal val="0"/>
                                          </p:val>
                                        </p:tav>
                                        <p:tav tm="100000">
                                          <p:val>
                                            <p:strVal val="#ppt_h"/>
                                          </p:val>
                                        </p:tav>
                                      </p:tavLst>
                                    </p:anim>
                                  </p:childTnLst>
                                </p:cTn>
                              </p:par>
                            </p:childTnLst>
                          </p:cTn>
                        </p:par>
                        <p:par>
                          <p:cTn id="58" fill="hold">
                            <p:stCondLst>
                              <p:cond delay="4000"/>
                            </p:stCondLst>
                            <p:childTnLst>
                              <p:par>
                                <p:cTn id="59" presetID="18" presetClass="entr" presetSubtype="3" fill="hold" grpId="0"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strips(upRight)">
                                      <p:cBhvr>
                                        <p:cTn id="61" dur="500"/>
                                        <p:tgtEl>
                                          <p:spTgt spid="8"/>
                                        </p:tgtEl>
                                      </p:cBhvr>
                                    </p:animEffect>
                                  </p:childTnLst>
                                </p:cTn>
                              </p:par>
                              <p:par>
                                <p:cTn id="62" presetID="23" presetClass="entr" presetSubtype="16" fill="hold" nodeType="withEffect">
                                  <p:stCondLst>
                                    <p:cond delay="0"/>
                                  </p:stCondLst>
                                  <p:childTnLst>
                                    <p:set>
                                      <p:cBhvr>
                                        <p:cTn id="63" dur="1" fill="hold">
                                          <p:stCondLst>
                                            <p:cond delay="0"/>
                                          </p:stCondLst>
                                        </p:cTn>
                                        <p:tgtEl>
                                          <p:spTgt spid="69"/>
                                        </p:tgtEl>
                                        <p:attrNameLst>
                                          <p:attrName>style.visibility</p:attrName>
                                        </p:attrNameLst>
                                      </p:cBhvr>
                                      <p:to>
                                        <p:strVal val="visible"/>
                                      </p:to>
                                    </p:set>
                                    <p:anim calcmode="lin" valueType="num">
                                      <p:cBhvr>
                                        <p:cTn id="64" dur="500" fill="hold"/>
                                        <p:tgtEl>
                                          <p:spTgt spid="69"/>
                                        </p:tgtEl>
                                        <p:attrNameLst>
                                          <p:attrName>ppt_w</p:attrName>
                                        </p:attrNameLst>
                                      </p:cBhvr>
                                      <p:tavLst>
                                        <p:tav tm="0">
                                          <p:val>
                                            <p:fltVal val="0"/>
                                          </p:val>
                                        </p:tav>
                                        <p:tav tm="100000">
                                          <p:val>
                                            <p:strVal val="#ppt_w"/>
                                          </p:val>
                                        </p:tav>
                                      </p:tavLst>
                                    </p:anim>
                                    <p:anim calcmode="lin" valueType="num">
                                      <p:cBhvr>
                                        <p:cTn id="65" dur="500" fill="hold"/>
                                        <p:tgtEl>
                                          <p:spTgt spid="69"/>
                                        </p:tgtEl>
                                        <p:attrNameLst>
                                          <p:attrName>ppt_h</p:attrName>
                                        </p:attrNameLst>
                                      </p:cBhvr>
                                      <p:tavLst>
                                        <p:tav tm="0">
                                          <p:val>
                                            <p:fltVal val="0"/>
                                          </p:val>
                                        </p:tav>
                                        <p:tav tm="100000">
                                          <p:val>
                                            <p:strVal val="#ppt_h"/>
                                          </p:val>
                                        </p:tav>
                                      </p:tavLst>
                                    </p:anim>
                                  </p:childTnLst>
                                </p:cTn>
                              </p:par>
                            </p:childTnLst>
                          </p:cTn>
                        </p:par>
                        <p:par>
                          <p:cTn id="66" fill="hold">
                            <p:stCondLst>
                              <p:cond delay="4500"/>
                            </p:stCondLst>
                            <p:childTnLst>
                              <p:par>
                                <p:cTn id="67" presetID="23" presetClass="entr" presetSubtype="16" fill="hold" grpId="0" nodeType="afterEffect">
                                  <p:stCondLst>
                                    <p:cond delay="0"/>
                                  </p:stCondLst>
                                  <p:childTnLst>
                                    <p:set>
                                      <p:cBhvr>
                                        <p:cTn id="68" dur="1" fill="hold">
                                          <p:stCondLst>
                                            <p:cond delay="0"/>
                                          </p:stCondLst>
                                        </p:cTn>
                                        <p:tgtEl>
                                          <p:spTgt spid="81"/>
                                        </p:tgtEl>
                                        <p:attrNameLst>
                                          <p:attrName>style.visibility</p:attrName>
                                        </p:attrNameLst>
                                      </p:cBhvr>
                                      <p:to>
                                        <p:strVal val="visible"/>
                                      </p:to>
                                    </p:set>
                                    <p:anim calcmode="lin" valueType="num">
                                      <p:cBhvr>
                                        <p:cTn id="69" dur="500" fill="hold"/>
                                        <p:tgtEl>
                                          <p:spTgt spid="81"/>
                                        </p:tgtEl>
                                        <p:attrNameLst>
                                          <p:attrName>ppt_w</p:attrName>
                                        </p:attrNameLst>
                                      </p:cBhvr>
                                      <p:tavLst>
                                        <p:tav tm="0">
                                          <p:val>
                                            <p:fltVal val="0"/>
                                          </p:val>
                                        </p:tav>
                                        <p:tav tm="100000">
                                          <p:val>
                                            <p:strVal val="#ppt_w"/>
                                          </p:val>
                                        </p:tav>
                                      </p:tavLst>
                                    </p:anim>
                                    <p:anim calcmode="lin" valueType="num">
                                      <p:cBhvr>
                                        <p:cTn id="70" dur="500" fill="hold"/>
                                        <p:tgtEl>
                                          <p:spTgt spid="81"/>
                                        </p:tgtEl>
                                        <p:attrNameLst>
                                          <p:attrName>ppt_h</p:attrName>
                                        </p:attrNameLst>
                                      </p:cBhvr>
                                      <p:tavLst>
                                        <p:tav tm="0">
                                          <p:val>
                                            <p:fltVal val="0"/>
                                          </p:val>
                                        </p:tav>
                                        <p:tav tm="100000">
                                          <p:val>
                                            <p:strVal val="#ppt_h"/>
                                          </p:val>
                                        </p:tav>
                                      </p:tavLst>
                                    </p:anim>
                                  </p:childTnLst>
                                </p:cTn>
                              </p:par>
                              <p:par>
                                <p:cTn id="71" presetID="2" presetClass="entr" presetSubtype="4" accel="50000" decel="50000" fill="hold" grpId="0" nodeType="withEffect">
                                  <p:stCondLst>
                                    <p:cond delay="0"/>
                                  </p:stCondLst>
                                  <p:childTnLst>
                                    <p:set>
                                      <p:cBhvr>
                                        <p:cTn id="72" dur="1" fill="hold">
                                          <p:stCondLst>
                                            <p:cond delay="0"/>
                                          </p:stCondLst>
                                        </p:cTn>
                                        <p:tgtEl>
                                          <p:spTgt spid="82"/>
                                        </p:tgtEl>
                                        <p:attrNameLst>
                                          <p:attrName>style.visibility</p:attrName>
                                        </p:attrNameLst>
                                      </p:cBhvr>
                                      <p:to>
                                        <p:strVal val="visible"/>
                                      </p:to>
                                    </p:set>
                                    <p:anim calcmode="lin" valueType="num">
                                      <p:cBhvr additive="base">
                                        <p:cTn id="73" dur="500" fill="hold"/>
                                        <p:tgtEl>
                                          <p:spTgt spid="82"/>
                                        </p:tgtEl>
                                        <p:attrNameLst>
                                          <p:attrName>ppt_x</p:attrName>
                                        </p:attrNameLst>
                                      </p:cBhvr>
                                      <p:tavLst>
                                        <p:tav tm="0">
                                          <p:val>
                                            <p:strVal val="#ppt_x"/>
                                          </p:val>
                                        </p:tav>
                                        <p:tav tm="100000">
                                          <p:val>
                                            <p:strVal val="#ppt_x"/>
                                          </p:val>
                                        </p:tav>
                                      </p:tavLst>
                                    </p:anim>
                                    <p:anim calcmode="lin" valueType="num">
                                      <p:cBhvr additive="base">
                                        <p:cTn id="74" dur="500" fill="hold"/>
                                        <p:tgtEl>
                                          <p:spTgt spid="82"/>
                                        </p:tgtEl>
                                        <p:attrNameLst>
                                          <p:attrName>ppt_y</p:attrName>
                                        </p:attrNameLst>
                                      </p:cBhvr>
                                      <p:tavLst>
                                        <p:tav tm="0">
                                          <p:val>
                                            <p:strVal val="1+#ppt_h/2"/>
                                          </p:val>
                                        </p:tav>
                                        <p:tav tm="100000">
                                          <p:val>
                                            <p:strVal val="#ppt_y"/>
                                          </p:val>
                                        </p:tav>
                                      </p:tavLst>
                                    </p:anim>
                                  </p:childTnLst>
                                </p:cTn>
                              </p:par>
                            </p:childTnLst>
                          </p:cTn>
                        </p:par>
                        <p:par>
                          <p:cTn id="75" fill="hold">
                            <p:stCondLst>
                              <p:cond delay="5000"/>
                            </p:stCondLst>
                            <p:childTnLst>
                              <p:par>
                                <p:cTn id="76" presetID="23" presetClass="entr" presetSubtype="16" fill="hold" grpId="0" nodeType="afterEffect">
                                  <p:stCondLst>
                                    <p:cond delay="0"/>
                                  </p:stCondLst>
                                  <p:childTnLst>
                                    <p:set>
                                      <p:cBhvr>
                                        <p:cTn id="77" dur="1" fill="hold">
                                          <p:stCondLst>
                                            <p:cond delay="0"/>
                                          </p:stCondLst>
                                        </p:cTn>
                                        <p:tgtEl>
                                          <p:spTgt spid="79"/>
                                        </p:tgtEl>
                                        <p:attrNameLst>
                                          <p:attrName>style.visibility</p:attrName>
                                        </p:attrNameLst>
                                      </p:cBhvr>
                                      <p:to>
                                        <p:strVal val="visible"/>
                                      </p:to>
                                    </p:set>
                                    <p:anim calcmode="lin" valueType="num">
                                      <p:cBhvr>
                                        <p:cTn id="78" dur="500" fill="hold"/>
                                        <p:tgtEl>
                                          <p:spTgt spid="79"/>
                                        </p:tgtEl>
                                        <p:attrNameLst>
                                          <p:attrName>ppt_w</p:attrName>
                                        </p:attrNameLst>
                                      </p:cBhvr>
                                      <p:tavLst>
                                        <p:tav tm="0">
                                          <p:val>
                                            <p:fltVal val="0"/>
                                          </p:val>
                                        </p:tav>
                                        <p:tav tm="100000">
                                          <p:val>
                                            <p:strVal val="#ppt_w"/>
                                          </p:val>
                                        </p:tav>
                                      </p:tavLst>
                                    </p:anim>
                                    <p:anim calcmode="lin" valueType="num">
                                      <p:cBhvr>
                                        <p:cTn id="79" dur="500" fill="hold"/>
                                        <p:tgtEl>
                                          <p:spTgt spid="79"/>
                                        </p:tgtEl>
                                        <p:attrNameLst>
                                          <p:attrName>ppt_h</p:attrName>
                                        </p:attrNameLst>
                                      </p:cBhvr>
                                      <p:tavLst>
                                        <p:tav tm="0">
                                          <p:val>
                                            <p:fltVal val="0"/>
                                          </p:val>
                                        </p:tav>
                                        <p:tav tm="100000">
                                          <p:val>
                                            <p:strVal val="#ppt_h"/>
                                          </p:val>
                                        </p:tav>
                                      </p:tavLst>
                                    </p:anim>
                                  </p:childTnLst>
                                </p:cTn>
                              </p:par>
                              <p:par>
                                <p:cTn id="80" presetID="2" presetClass="entr" presetSubtype="4" accel="50000" decel="50000" fill="hold" grpId="0" nodeType="withEffect">
                                  <p:stCondLst>
                                    <p:cond delay="0"/>
                                  </p:stCondLst>
                                  <p:childTnLst>
                                    <p:set>
                                      <p:cBhvr>
                                        <p:cTn id="81" dur="1" fill="hold">
                                          <p:stCondLst>
                                            <p:cond delay="0"/>
                                          </p:stCondLst>
                                        </p:cTn>
                                        <p:tgtEl>
                                          <p:spTgt spid="80"/>
                                        </p:tgtEl>
                                        <p:attrNameLst>
                                          <p:attrName>style.visibility</p:attrName>
                                        </p:attrNameLst>
                                      </p:cBhvr>
                                      <p:to>
                                        <p:strVal val="visible"/>
                                      </p:to>
                                    </p:set>
                                    <p:anim calcmode="lin" valueType="num">
                                      <p:cBhvr additive="base">
                                        <p:cTn id="82" dur="500" fill="hold"/>
                                        <p:tgtEl>
                                          <p:spTgt spid="80"/>
                                        </p:tgtEl>
                                        <p:attrNameLst>
                                          <p:attrName>ppt_x</p:attrName>
                                        </p:attrNameLst>
                                      </p:cBhvr>
                                      <p:tavLst>
                                        <p:tav tm="0">
                                          <p:val>
                                            <p:strVal val="#ppt_x"/>
                                          </p:val>
                                        </p:tav>
                                        <p:tav tm="100000">
                                          <p:val>
                                            <p:strVal val="#ppt_x"/>
                                          </p:val>
                                        </p:tav>
                                      </p:tavLst>
                                    </p:anim>
                                    <p:anim calcmode="lin" valueType="num">
                                      <p:cBhvr additive="base">
                                        <p:cTn id="83" dur="500" fill="hold"/>
                                        <p:tgtEl>
                                          <p:spTgt spid="80"/>
                                        </p:tgtEl>
                                        <p:attrNameLst>
                                          <p:attrName>ppt_y</p:attrName>
                                        </p:attrNameLst>
                                      </p:cBhvr>
                                      <p:tavLst>
                                        <p:tav tm="0">
                                          <p:val>
                                            <p:strVal val="1+#ppt_h/2"/>
                                          </p:val>
                                        </p:tav>
                                        <p:tav tm="100000">
                                          <p:val>
                                            <p:strVal val="#ppt_y"/>
                                          </p:val>
                                        </p:tav>
                                      </p:tavLst>
                                    </p:anim>
                                  </p:childTnLst>
                                </p:cTn>
                              </p:par>
                            </p:childTnLst>
                          </p:cTn>
                        </p:par>
                        <p:par>
                          <p:cTn id="84" fill="hold">
                            <p:stCondLst>
                              <p:cond delay="5500"/>
                            </p:stCondLst>
                            <p:childTnLst>
                              <p:par>
                                <p:cTn id="85" presetID="23" presetClass="entr" presetSubtype="16" fill="hold" grpId="0" nodeType="afterEffect">
                                  <p:stCondLst>
                                    <p:cond delay="0"/>
                                  </p:stCondLst>
                                  <p:childTnLst>
                                    <p:set>
                                      <p:cBhvr>
                                        <p:cTn id="86" dur="1" fill="hold">
                                          <p:stCondLst>
                                            <p:cond delay="0"/>
                                          </p:stCondLst>
                                        </p:cTn>
                                        <p:tgtEl>
                                          <p:spTgt spid="85"/>
                                        </p:tgtEl>
                                        <p:attrNameLst>
                                          <p:attrName>style.visibility</p:attrName>
                                        </p:attrNameLst>
                                      </p:cBhvr>
                                      <p:to>
                                        <p:strVal val="visible"/>
                                      </p:to>
                                    </p:set>
                                    <p:anim calcmode="lin" valueType="num">
                                      <p:cBhvr>
                                        <p:cTn id="87" dur="500" fill="hold"/>
                                        <p:tgtEl>
                                          <p:spTgt spid="85"/>
                                        </p:tgtEl>
                                        <p:attrNameLst>
                                          <p:attrName>ppt_w</p:attrName>
                                        </p:attrNameLst>
                                      </p:cBhvr>
                                      <p:tavLst>
                                        <p:tav tm="0">
                                          <p:val>
                                            <p:fltVal val="0"/>
                                          </p:val>
                                        </p:tav>
                                        <p:tav tm="100000">
                                          <p:val>
                                            <p:strVal val="#ppt_w"/>
                                          </p:val>
                                        </p:tav>
                                      </p:tavLst>
                                    </p:anim>
                                    <p:anim calcmode="lin" valueType="num">
                                      <p:cBhvr>
                                        <p:cTn id="88" dur="500" fill="hold"/>
                                        <p:tgtEl>
                                          <p:spTgt spid="85"/>
                                        </p:tgtEl>
                                        <p:attrNameLst>
                                          <p:attrName>ppt_h</p:attrName>
                                        </p:attrNameLst>
                                      </p:cBhvr>
                                      <p:tavLst>
                                        <p:tav tm="0">
                                          <p:val>
                                            <p:fltVal val="0"/>
                                          </p:val>
                                        </p:tav>
                                        <p:tav tm="100000">
                                          <p:val>
                                            <p:strVal val="#ppt_h"/>
                                          </p:val>
                                        </p:tav>
                                      </p:tavLst>
                                    </p:anim>
                                  </p:childTnLst>
                                </p:cTn>
                              </p:par>
                              <p:par>
                                <p:cTn id="89" presetID="2" presetClass="entr" presetSubtype="4" accel="50000" decel="50000" fill="hold" grpId="0" nodeType="withEffect">
                                  <p:stCondLst>
                                    <p:cond delay="0"/>
                                  </p:stCondLst>
                                  <p:childTnLst>
                                    <p:set>
                                      <p:cBhvr>
                                        <p:cTn id="90" dur="1" fill="hold">
                                          <p:stCondLst>
                                            <p:cond delay="0"/>
                                          </p:stCondLst>
                                        </p:cTn>
                                        <p:tgtEl>
                                          <p:spTgt spid="86"/>
                                        </p:tgtEl>
                                        <p:attrNameLst>
                                          <p:attrName>style.visibility</p:attrName>
                                        </p:attrNameLst>
                                      </p:cBhvr>
                                      <p:to>
                                        <p:strVal val="visible"/>
                                      </p:to>
                                    </p:set>
                                    <p:anim calcmode="lin" valueType="num">
                                      <p:cBhvr additive="base">
                                        <p:cTn id="91" dur="500" fill="hold"/>
                                        <p:tgtEl>
                                          <p:spTgt spid="86"/>
                                        </p:tgtEl>
                                        <p:attrNameLst>
                                          <p:attrName>ppt_x</p:attrName>
                                        </p:attrNameLst>
                                      </p:cBhvr>
                                      <p:tavLst>
                                        <p:tav tm="0">
                                          <p:val>
                                            <p:strVal val="#ppt_x"/>
                                          </p:val>
                                        </p:tav>
                                        <p:tav tm="100000">
                                          <p:val>
                                            <p:strVal val="#ppt_x"/>
                                          </p:val>
                                        </p:tav>
                                      </p:tavLst>
                                    </p:anim>
                                    <p:anim calcmode="lin" valueType="num">
                                      <p:cBhvr additive="base">
                                        <p:cTn id="92" dur="500" fill="hold"/>
                                        <p:tgtEl>
                                          <p:spTgt spid="86"/>
                                        </p:tgtEl>
                                        <p:attrNameLst>
                                          <p:attrName>ppt_y</p:attrName>
                                        </p:attrNameLst>
                                      </p:cBhvr>
                                      <p:tavLst>
                                        <p:tav tm="0">
                                          <p:val>
                                            <p:strVal val="1+#ppt_h/2"/>
                                          </p:val>
                                        </p:tav>
                                        <p:tav tm="100000">
                                          <p:val>
                                            <p:strVal val="#ppt_y"/>
                                          </p:val>
                                        </p:tav>
                                      </p:tavLst>
                                    </p:anim>
                                  </p:childTnLst>
                                </p:cTn>
                              </p:par>
                            </p:childTnLst>
                          </p:cTn>
                        </p:par>
                        <p:par>
                          <p:cTn id="93" fill="hold">
                            <p:stCondLst>
                              <p:cond delay="6000"/>
                            </p:stCondLst>
                            <p:childTnLst>
                              <p:par>
                                <p:cTn id="94" presetID="23" presetClass="entr" presetSubtype="16" fill="hold" grpId="0" nodeType="afterEffect">
                                  <p:stCondLst>
                                    <p:cond delay="0"/>
                                  </p:stCondLst>
                                  <p:childTnLst>
                                    <p:set>
                                      <p:cBhvr>
                                        <p:cTn id="95" dur="1" fill="hold">
                                          <p:stCondLst>
                                            <p:cond delay="0"/>
                                          </p:stCondLst>
                                        </p:cTn>
                                        <p:tgtEl>
                                          <p:spTgt spid="83"/>
                                        </p:tgtEl>
                                        <p:attrNameLst>
                                          <p:attrName>style.visibility</p:attrName>
                                        </p:attrNameLst>
                                      </p:cBhvr>
                                      <p:to>
                                        <p:strVal val="visible"/>
                                      </p:to>
                                    </p:set>
                                    <p:anim calcmode="lin" valueType="num">
                                      <p:cBhvr>
                                        <p:cTn id="96" dur="500" fill="hold"/>
                                        <p:tgtEl>
                                          <p:spTgt spid="83"/>
                                        </p:tgtEl>
                                        <p:attrNameLst>
                                          <p:attrName>ppt_w</p:attrName>
                                        </p:attrNameLst>
                                      </p:cBhvr>
                                      <p:tavLst>
                                        <p:tav tm="0">
                                          <p:val>
                                            <p:fltVal val="0"/>
                                          </p:val>
                                        </p:tav>
                                        <p:tav tm="100000">
                                          <p:val>
                                            <p:strVal val="#ppt_w"/>
                                          </p:val>
                                        </p:tav>
                                      </p:tavLst>
                                    </p:anim>
                                    <p:anim calcmode="lin" valueType="num">
                                      <p:cBhvr>
                                        <p:cTn id="97" dur="500" fill="hold"/>
                                        <p:tgtEl>
                                          <p:spTgt spid="83"/>
                                        </p:tgtEl>
                                        <p:attrNameLst>
                                          <p:attrName>ppt_h</p:attrName>
                                        </p:attrNameLst>
                                      </p:cBhvr>
                                      <p:tavLst>
                                        <p:tav tm="0">
                                          <p:val>
                                            <p:fltVal val="0"/>
                                          </p:val>
                                        </p:tav>
                                        <p:tav tm="100000">
                                          <p:val>
                                            <p:strVal val="#ppt_h"/>
                                          </p:val>
                                        </p:tav>
                                      </p:tavLst>
                                    </p:anim>
                                  </p:childTnLst>
                                </p:cTn>
                              </p:par>
                              <p:par>
                                <p:cTn id="98" presetID="2" presetClass="entr" presetSubtype="4" accel="50000" decel="50000" fill="hold" grpId="0" nodeType="withEffect">
                                  <p:stCondLst>
                                    <p:cond delay="0"/>
                                  </p:stCondLst>
                                  <p:childTnLst>
                                    <p:set>
                                      <p:cBhvr>
                                        <p:cTn id="99" dur="1" fill="hold">
                                          <p:stCondLst>
                                            <p:cond delay="0"/>
                                          </p:stCondLst>
                                        </p:cTn>
                                        <p:tgtEl>
                                          <p:spTgt spid="84"/>
                                        </p:tgtEl>
                                        <p:attrNameLst>
                                          <p:attrName>style.visibility</p:attrName>
                                        </p:attrNameLst>
                                      </p:cBhvr>
                                      <p:to>
                                        <p:strVal val="visible"/>
                                      </p:to>
                                    </p:set>
                                    <p:anim calcmode="lin" valueType="num">
                                      <p:cBhvr additive="base">
                                        <p:cTn id="100" dur="500" fill="hold"/>
                                        <p:tgtEl>
                                          <p:spTgt spid="84"/>
                                        </p:tgtEl>
                                        <p:attrNameLst>
                                          <p:attrName>ppt_x</p:attrName>
                                        </p:attrNameLst>
                                      </p:cBhvr>
                                      <p:tavLst>
                                        <p:tav tm="0">
                                          <p:val>
                                            <p:strVal val="#ppt_x"/>
                                          </p:val>
                                        </p:tav>
                                        <p:tav tm="100000">
                                          <p:val>
                                            <p:strVal val="#ppt_x"/>
                                          </p:val>
                                        </p:tav>
                                      </p:tavLst>
                                    </p:anim>
                                    <p:anim calcmode="lin" valueType="num">
                                      <p:cBhvr additive="base">
                                        <p:cTn id="101" dur="500" fill="hold"/>
                                        <p:tgtEl>
                                          <p:spTgt spid="84"/>
                                        </p:tgtEl>
                                        <p:attrNameLst>
                                          <p:attrName>ppt_y</p:attrName>
                                        </p:attrNameLst>
                                      </p:cBhvr>
                                      <p:tavLst>
                                        <p:tav tm="0">
                                          <p:val>
                                            <p:strVal val="1+#ppt_h/2"/>
                                          </p:val>
                                        </p:tav>
                                        <p:tav tm="100000">
                                          <p:val>
                                            <p:strVal val="#ppt_y"/>
                                          </p:val>
                                        </p:tav>
                                      </p:tavLst>
                                    </p:anim>
                                  </p:childTnLst>
                                </p:cTn>
                              </p:par>
                            </p:childTnLst>
                          </p:cTn>
                        </p:par>
                        <p:par>
                          <p:cTn id="102" fill="hold">
                            <p:stCondLst>
                              <p:cond delay="6500"/>
                            </p:stCondLst>
                            <p:childTnLst>
                              <p:par>
                                <p:cTn id="103" presetID="23" presetClass="entr" presetSubtype="16" fill="hold" grpId="0" nodeType="afterEffect">
                                  <p:stCondLst>
                                    <p:cond delay="0"/>
                                  </p:stCondLst>
                                  <p:childTnLst>
                                    <p:set>
                                      <p:cBhvr>
                                        <p:cTn id="104" dur="1" fill="hold">
                                          <p:stCondLst>
                                            <p:cond delay="0"/>
                                          </p:stCondLst>
                                        </p:cTn>
                                        <p:tgtEl>
                                          <p:spTgt spid="89"/>
                                        </p:tgtEl>
                                        <p:attrNameLst>
                                          <p:attrName>style.visibility</p:attrName>
                                        </p:attrNameLst>
                                      </p:cBhvr>
                                      <p:to>
                                        <p:strVal val="visible"/>
                                      </p:to>
                                    </p:set>
                                    <p:anim calcmode="lin" valueType="num">
                                      <p:cBhvr>
                                        <p:cTn id="105" dur="500" fill="hold"/>
                                        <p:tgtEl>
                                          <p:spTgt spid="89"/>
                                        </p:tgtEl>
                                        <p:attrNameLst>
                                          <p:attrName>ppt_w</p:attrName>
                                        </p:attrNameLst>
                                      </p:cBhvr>
                                      <p:tavLst>
                                        <p:tav tm="0">
                                          <p:val>
                                            <p:fltVal val="0"/>
                                          </p:val>
                                        </p:tav>
                                        <p:tav tm="100000">
                                          <p:val>
                                            <p:strVal val="#ppt_w"/>
                                          </p:val>
                                        </p:tav>
                                      </p:tavLst>
                                    </p:anim>
                                    <p:anim calcmode="lin" valueType="num">
                                      <p:cBhvr>
                                        <p:cTn id="106" dur="500" fill="hold"/>
                                        <p:tgtEl>
                                          <p:spTgt spid="89"/>
                                        </p:tgtEl>
                                        <p:attrNameLst>
                                          <p:attrName>ppt_h</p:attrName>
                                        </p:attrNameLst>
                                      </p:cBhvr>
                                      <p:tavLst>
                                        <p:tav tm="0">
                                          <p:val>
                                            <p:fltVal val="0"/>
                                          </p:val>
                                        </p:tav>
                                        <p:tav tm="100000">
                                          <p:val>
                                            <p:strVal val="#ppt_h"/>
                                          </p:val>
                                        </p:tav>
                                      </p:tavLst>
                                    </p:anim>
                                  </p:childTnLst>
                                </p:cTn>
                              </p:par>
                              <p:par>
                                <p:cTn id="107" presetID="2" presetClass="entr" presetSubtype="4" accel="50000" decel="50000"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anim calcmode="lin" valueType="num">
                                      <p:cBhvr additive="base">
                                        <p:cTn id="109" dur="500" fill="hold"/>
                                        <p:tgtEl>
                                          <p:spTgt spid="90"/>
                                        </p:tgtEl>
                                        <p:attrNameLst>
                                          <p:attrName>ppt_x</p:attrName>
                                        </p:attrNameLst>
                                      </p:cBhvr>
                                      <p:tavLst>
                                        <p:tav tm="0">
                                          <p:val>
                                            <p:strVal val="#ppt_x"/>
                                          </p:val>
                                        </p:tav>
                                        <p:tav tm="100000">
                                          <p:val>
                                            <p:strVal val="#ppt_x"/>
                                          </p:val>
                                        </p:tav>
                                      </p:tavLst>
                                    </p:anim>
                                    <p:anim calcmode="lin" valueType="num">
                                      <p:cBhvr additive="base">
                                        <p:cTn id="110" dur="500" fill="hold"/>
                                        <p:tgtEl>
                                          <p:spTgt spid="90"/>
                                        </p:tgtEl>
                                        <p:attrNameLst>
                                          <p:attrName>ppt_y</p:attrName>
                                        </p:attrNameLst>
                                      </p:cBhvr>
                                      <p:tavLst>
                                        <p:tav tm="0">
                                          <p:val>
                                            <p:strVal val="1+#ppt_h/2"/>
                                          </p:val>
                                        </p:tav>
                                        <p:tav tm="100000">
                                          <p:val>
                                            <p:strVal val="#ppt_y"/>
                                          </p:val>
                                        </p:tav>
                                      </p:tavLst>
                                    </p:anim>
                                  </p:childTnLst>
                                </p:cTn>
                              </p:par>
                            </p:childTnLst>
                          </p:cTn>
                        </p:par>
                        <p:par>
                          <p:cTn id="111" fill="hold">
                            <p:stCondLst>
                              <p:cond delay="7000"/>
                            </p:stCondLst>
                            <p:childTnLst>
                              <p:par>
                                <p:cTn id="112" presetID="23" presetClass="entr" presetSubtype="16" fill="hold" grpId="0" nodeType="afterEffect">
                                  <p:stCondLst>
                                    <p:cond delay="0"/>
                                  </p:stCondLst>
                                  <p:childTnLst>
                                    <p:set>
                                      <p:cBhvr>
                                        <p:cTn id="113" dur="1" fill="hold">
                                          <p:stCondLst>
                                            <p:cond delay="0"/>
                                          </p:stCondLst>
                                        </p:cTn>
                                        <p:tgtEl>
                                          <p:spTgt spid="87"/>
                                        </p:tgtEl>
                                        <p:attrNameLst>
                                          <p:attrName>style.visibility</p:attrName>
                                        </p:attrNameLst>
                                      </p:cBhvr>
                                      <p:to>
                                        <p:strVal val="visible"/>
                                      </p:to>
                                    </p:set>
                                    <p:anim calcmode="lin" valueType="num">
                                      <p:cBhvr>
                                        <p:cTn id="114" dur="500" fill="hold"/>
                                        <p:tgtEl>
                                          <p:spTgt spid="87"/>
                                        </p:tgtEl>
                                        <p:attrNameLst>
                                          <p:attrName>ppt_w</p:attrName>
                                        </p:attrNameLst>
                                      </p:cBhvr>
                                      <p:tavLst>
                                        <p:tav tm="0">
                                          <p:val>
                                            <p:fltVal val="0"/>
                                          </p:val>
                                        </p:tav>
                                        <p:tav tm="100000">
                                          <p:val>
                                            <p:strVal val="#ppt_w"/>
                                          </p:val>
                                        </p:tav>
                                      </p:tavLst>
                                    </p:anim>
                                    <p:anim calcmode="lin" valueType="num">
                                      <p:cBhvr>
                                        <p:cTn id="115" dur="500" fill="hold"/>
                                        <p:tgtEl>
                                          <p:spTgt spid="87"/>
                                        </p:tgtEl>
                                        <p:attrNameLst>
                                          <p:attrName>ppt_h</p:attrName>
                                        </p:attrNameLst>
                                      </p:cBhvr>
                                      <p:tavLst>
                                        <p:tav tm="0">
                                          <p:val>
                                            <p:fltVal val="0"/>
                                          </p:val>
                                        </p:tav>
                                        <p:tav tm="100000">
                                          <p:val>
                                            <p:strVal val="#ppt_h"/>
                                          </p:val>
                                        </p:tav>
                                      </p:tavLst>
                                    </p:anim>
                                  </p:childTnLst>
                                </p:cTn>
                              </p:par>
                              <p:par>
                                <p:cTn id="116" presetID="2" presetClass="entr" presetSubtype="4" accel="50000" decel="50000" fill="hold" grpId="0" nodeType="withEffect">
                                  <p:stCondLst>
                                    <p:cond delay="0"/>
                                  </p:stCondLst>
                                  <p:childTnLst>
                                    <p:set>
                                      <p:cBhvr>
                                        <p:cTn id="117" dur="1" fill="hold">
                                          <p:stCondLst>
                                            <p:cond delay="0"/>
                                          </p:stCondLst>
                                        </p:cTn>
                                        <p:tgtEl>
                                          <p:spTgt spid="88"/>
                                        </p:tgtEl>
                                        <p:attrNameLst>
                                          <p:attrName>style.visibility</p:attrName>
                                        </p:attrNameLst>
                                      </p:cBhvr>
                                      <p:to>
                                        <p:strVal val="visible"/>
                                      </p:to>
                                    </p:set>
                                    <p:anim calcmode="lin" valueType="num">
                                      <p:cBhvr additive="base">
                                        <p:cTn id="118" dur="500" fill="hold"/>
                                        <p:tgtEl>
                                          <p:spTgt spid="88"/>
                                        </p:tgtEl>
                                        <p:attrNameLst>
                                          <p:attrName>ppt_x</p:attrName>
                                        </p:attrNameLst>
                                      </p:cBhvr>
                                      <p:tavLst>
                                        <p:tav tm="0">
                                          <p:val>
                                            <p:strVal val="#ppt_x"/>
                                          </p:val>
                                        </p:tav>
                                        <p:tav tm="100000">
                                          <p:val>
                                            <p:strVal val="#ppt_x"/>
                                          </p:val>
                                        </p:tav>
                                      </p:tavLst>
                                    </p:anim>
                                    <p:anim calcmode="lin" valueType="num">
                                      <p:cBhvr additive="base">
                                        <p:cTn id="119"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P spid="10" grpId="0" animBg="1"/>
      <p:bldP spid="11" grpId="0" animBg="1"/>
      <p:bldP spid="79" grpId="0" animBg="1"/>
      <p:bldP spid="80" grpId="0"/>
      <p:bldP spid="81" grpId="0" animBg="1"/>
      <p:bldP spid="82" grpId="0"/>
      <p:bldP spid="83" grpId="0" animBg="1"/>
      <p:bldP spid="84" grpId="0"/>
      <p:bldP spid="85" grpId="0" animBg="1"/>
      <p:bldP spid="86" grpId="0"/>
      <p:bldP spid="87" grpId="0" animBg="1"/>
      <p:bldP spid="88" grpId="0"/>
      <p:bldP spid="89" grpId="0" animBg="1"/>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研究思路与方法</a:t>
            </a: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03</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423578" y="4863932"/>
            <a:ext cx="5344844" cy="369332"/>
          </a:xfrm>
          <a:prstGeom prst="rect">
            <a:avLst/>
          </a:prstGeom>
          <a:noFill/>
        </p:spPr>
        <p:txBody>
          <a:bodyPr wrap="square" rtlCol="0">
            <a:spAutoFit/>
          </a:bodyPr>
          <a:lstStyle/>
          <a:p>
            <a:pPr algn="dist"/>
            <a:r>
              <a:rPr lang="en-US" altLang="zh-CN" dirty="0">
                <a:latin typeface="Arial" panose="020B0604020202020204" pitchFamily="34" charset="0"/>
                <a:ea typeface="微软雅黑" panose="020B0503020204020204" pitchFamily="34" charset="-122"/>
                <a:cs typeface="Arial" panose="020B0604020202020204" pitchFamily="34" charset="0"/>
              </a:rPr>
              <a:t>Research ideas and methods</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1390873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点击此处编辑标题</a:t>
            </a:r>
          </a:p>
        </p:txBody>
      </p:sp>
      <p:sp>
        <p:nvSpPr>
          <p:cNvPr id="6" name="Oval 15"/>
          <p:cNvSpPr/>
          <p:nvPr/>
        </p:nvSpPr>
        <p:spPr>
          <a:xfrm>
            <a:off x="8469241" y="2044253"/>
            <a:ext cx="1616687" cy="1616687"/>
          </a:xfrm>
          <a:prstGeom prst="ellipse">
            <a:avLst/>
          </a:prstGeom>
          <a:solidFill>
            <a:srgbClr val="404040"/>
          </a:solidFill>
          <a:ln w="9525" cap="flat" cmpd="sng" algn="ctr">
            <a:noFill/>
            <a:prstDash val="solid"/>
          </a:ln>
          <a:effectLst>
            <a:outerShdw blurRad="40000" dist="23000" dir="5400000" rotWithShape="0">
              <a:srgbClr val="000000">
                <a:alpha val="35000"/>
              </a:srgbClr>
            </a:outerShdw>
          </a:effectLst>
        </p:spPr>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defTabSz="544211">
              <a:defRPr/>
            </a:pPr>
            <a:endParaRPr lang="en-US" sz="2150" kern="0" dirty="0">
              <a:solidFill>
                <a:prstClr val="white"/>
              </a:solidFill>
              <a:latin typeface="微软雅黑" panose="020B0503020204020204" pitchFamily="34" charset="-122"/>
            </a:endParaRPr>
          </a:p>
        </p:txBody>
      </p:sp>
      <p:sp>
        <p:nvSpPr>
          <p:cNvPr id="7" name="Freeform 23"/>
          <p:cNvSpPr>
            <a:spLocks noChangeAspect="1" noEditPoints="1"/>
          </p:cNvSpPr>
          <p:nvPr/>
        </p:nvSpPr>
        <p:spPr bwMode="auto">
          <a:xfrm>
            <a:off x="8909186" y="2428024"/>
            <a:ext cx="798235" cy="754790"/>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headEnd/>
            <a:tailEnd/>
          </a:ln>
        </p:spPr>
        <p:txBody>
          <a:bodyPr vert="horz" wrap="square" lIns="45714" tIns="22857" rIns="45714" bIns="22857" numCol="1" anchor="t" anchorCtr="0" compatLnSpc="1">
            <a:prstTxWarp prst="textNoShape">
              <a:avLst/>
            </a:prstTxWarp>
          </a:bodyPr>
          <a:lstStyle/>
          <a:p>
            <a:pPr defTabSz="544211">
              <a:defRPr/>
            </a:pPr>
            <a:endParaRPr lang="en-US" sz="2150" kern="0" dirty="0">
              <a:solidFill>
                <a:srgbClr val="737572"/>
              </a:solidFill>
              <a:latin typeface="微软雅黑" panose="020B0503020204020204" pitchFamily="34" charset="-122"/>
            </a:endParaRPr>
          </a:p>
        </p:txBody>
      </p:sp>
      <p:sp>
        <p:nvSpPr>
          <p:cNvPr id="8" name="Oval 2"/>
          <p:cNvSpPr/>
          <p:nvPr/>
        </p:nvSpPr>
        <p:spPr>
          <a:xfrm>
            <a:off x="2094992" y="2044253"/>
            <a:ext cx="1616687" cy="1616687"/>
          </a:xfrm>
          <a:prstGeom prst="ellipse">
            <a:avLst/>
          </a:prstGeom>
          <a:solidFill>
            <a:schemeClr val="tx1">
              <a:lumMod val="75000"/>
              <a:lumOff val="25000"/>
            </a:schemeClr>
          </a:solidFill>
          <a:ln w="9525" cap="flat" cmpd="sng" algn="ctr">
            <a:noFill/>
            <a:prstDash val="solid"/>
          </a:ln>
          <a:effectLst>
            <a:outerShdw blurRad="40000" dist="23000" dir="5400000" rotWithShape="0">
              <a:srgbClr val="000000">
                <a:alpha val="35000"/>
              </a:srgbClr>
            </a:outerShdw>
          </a:effectLst>
        </p:spPr>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defTabSz="544211">
              <a:defRPr/>
            </a:pPr>
            <a:endParaRPr lang="en-US" sz="2150" kern="0" dirty="0">
              <a:solidFill>
                <a:prstClr val="white"/>
              </a:solidFill>
              <a:latin typeface="微软雅黑" panose="020B0503020204020204" pitchFamily="34" charset="-122"/>
            </a:endParaRPr>
          </a:p>
        </p:txBody>
      </p:sp>
      <p:sp>
        <p:nvSpPr>
          <p:cNvPr id="9" name="Freeform 62"/>
          <p:cNvSpPr>
            <a:spLocks noEditPoints="1"/>
          </p:cNvSpPr>
          <p:nvPr/>
        </p:nvSpPr>
        <p:spPr bwMode="auto">
          <a:xfrm>
            <a:off x="2552786" y="2472565"/>
            <a:ext cx="758553" cy="686173"/>
          </a:xfrm>
          <a:custGeom>
            <a:avLst/>
            <a:gdLst/>
            <a:ahLst/>
            <a:cxnLst>
              <a:cxn ang="0">
                <a:pos x="244" y="232"/>
              </a:cxn>
              <a:cxn ang="0">
                <a:pos x="224" y="232"/>
              </a:cxn>
              <a:cxn ang="0">
                <a:pos x="224" y="136"/>
              </a:cxn>
              <a:cxn ang="0">
                <a:pos x="224" y="60"/>
              </a:cxn>
              <a:cxn ang="0">
                <a:pos x="244" y="60"/>
              </a:cxn>
              <a:cxn ang="0">
                <a:pos x="256" y="72"/>
              </a:cxn>
              <a:cxn ang="0">
                <a:pos x="256" y="148"/>
              </a:cxn>
              <a:cxn ang="0">
                <a:pos x="256" y="196"/>
              </a:cxn>
              <a:cxn ang="0">
                <a:pos x="256" y="220"/>
              </a:cxn>
              <a:cxn ang="0">
                <a:pos x="244" y="232"/>
              </a:cxn>
              <a:cxn ang="0">
                <a:pos x="44" y="232"/>
              </a:cxn>
              <a:cxn ang="0">
                <a:pos x="44" y="136"/>
              </a:cxn>
              <a:cxn ang="0">
                <a:pos x="44" y="132"/>
              </a:cxn>
              <a:cxn ang="0">
                <a:pos x="44" y="60"/>
              </a:cxn>
              <a:cxn ang="0">
                <a:pos x="68" y="60"/>
              </a:cxn>
              <a:cxn ang="0">
                <a:pos x="128" y="0"/>
              </a:cxn>
              <a:cxn ang="0">
                <a:pos x="188" y="60"/>
              </a:cxn>
              <a:cxn ang="0">
                <a:pos x="212" y="60"/>
              </a:cxn>
              <a:cxn ang="0">
                <a:pos x="212" y="136"/>
              </a:cxn>
              <a:cxn ang="0">
                <a:pos x="212" y="232"/>
              </a:cxn>
              <a:cxn ang="0">
                <a:pos x="44" y="232"/>
              </a:cxn>
              <a:cxn ang="0">
                <a:pos x="128" y="24"/>
              </a:cxn>
              <a:cxn ang="0">
                <a:pos x="92" y="60"/>
              </a:cxn>
              <a:cxn ang="0">
                <a:pos x="164" y="60"/>
              </a:cxn>
              <a:cxn ang="0">
                <a:pos x="128" y="24"/>
              </a:cxn>
              <a:cxn ang="0">
                <a:pos x="0" y="220"/>
              </a:cxn>
              <a:cxn ang="0">
                <a:pos x="0" y="196"/>
              </a:cxn>
              <a:cxn ang="0">
                <a:pos x="0" y="148"/>
              </a:cxn>
              <a:cxn ang="0">
                <a:pos x="0" y="72"/>
              </a:cxn>
              <a:cxn ang="0">
                <a:pos x="12" y="60"/>
              </a:cxn>
              <a:cxn ang="0">
                <a:pos x="32" y="60"/>
              </a:cxn>
              <a:cxn ang="0">
                <a:pos x="32" y="132"/>
              </a:cxn>
              <a:cxn ang="0">
                <a:pos x="32" y="136"/>
              </a:cxn>
              <a:cxn ang="0">
                <a:pos x="32" y="232"/>
              </a:cxn>
              <a:cxn ang="0">
                <a:pos x="12" y="232"/>
              </a:cxn>
              <a:cxn ang="0">
                <a:pos x="0" y="220"/>
              </a:cxn>
            </a:cxnLst>
            <a:rect l="0" t="0" r="r" b="b"/>
            <a:pathLst>
              <a:path w="256" h="232">
                <a:moveTo>
                  <a:pt x="244" y="232"/>
                </a:moveTo>
                <a:cubicBezTo>
                  <a:pt x="224" y="232"/>
                  <a:pt x="224" y="232"/>
                  <a:pt x="224" y="232"/>
                </a:cubicBezTo>
                <a:cubicBezTo>
                  <a:pt x="224" y="136"/>
                  <a:pt x="224" y="136"/>
                  <a:pt x="224" y="136"/>
                </a:cubicBezTo>
                <a:cubicBezTo>
                  <a:pt x="224" y="60"/>
                  <a:pt x="224" y="60"/>
                  <a:pt x="224" y="60"/>
                </a:cubicBezTo>
                <a:cubicBezTo>
                  <a:pt x="244" y="60"/>
                  <a:pt x="244" y="60"/>
                  <a:pt x="244" y="60"/>
                </a:cubicBezTo>
                <a:cubicBezTo>
                  <a:pt x="251" y="60"/>
                  <a:pt x="256" y="65"/>
                  <a:pt x="256" y="72"/>
                </a:cubicBezTo>
                <a:cubicBezTo>
                  <a:pt x="256" y="148"/>
                  <a:pt x="256" y="148"/>
                  <a:pt x="256" y="148"/>
                </a:cubicBezTo>
                <a:cubicBezTo>
                  <a:pt x="256" y="196"/>
                  <a:pt x="256" y="196"/>
                  <a:pt x="256" y="196"/>
                </a:cubicBezTo>
                <a:cubicBezTo>
                  <a:pt x="256" y="220"/>
                  <a:pt x="256" y="220"/>
                  <a:pt x="256" y="220"/>
                </a:cubicBezTo>
                <a:cubicBezTo>
                  <a:pt x="256" y="227"/>
                  <a:pt x="251" y="232"/>
                  <a:pt x="244" y="232"/>
                </a:cubicBezTo>
                <a:moveTo>
                  <a:pt x="44" y="232"/>
                </a:moveTo>
                <a:cubicBezTo>
                  <a:pt x="44" y="136"/>
                  <a:pt x="44" y="136"/>
                  <a:pt x="44" y="136"/>
                </a:cubicBezTo>
                <a:cubicBezTo>
                  <a:pt x="44" y="132"/>
                  <a:pt x="44" y="132"/>
                  <a:pt x="44" y="132"/>
                </a:cubicBezTo>
                <a:cubicBezTo>
                  <a:pt x="44" y="60"/>
                  <a:pt x="44" y="60"/>
                  <a:pt x="44" y="60"/>
                </a:cubicBezTo>
                <a:cubicBezTo>
                  <a:pt x="68" y="60"/>
                  <a:pt x="68" y="60"/>
                  <a:pt x="68" y="60"/>
                </a:cubicBezTo>
                <a:cubicBezTo>
                  <a:pt x="68" y="27"/>
                  <a:pt x="95" y="0"/>
                  <a:pt x="128" y="0"/>
                </a:cubicBezTo>
                <a:cubicBezTo>
                  <a:pt x="161" y="0"/>
                  <a:pt x="188" y="27"/>
                  <a:pt x="188" y="60"/>
                </a:cubicBezTo>
                <a:cubicBezTo>
                  <a:pt x="212" y="60"/>
                  <a:pt x="212" y="60"/>
                  <a:pt x="212" y="60"/>
                </a:cubicBezTo>
                <a:cubicBezTo>
                  <a:pt x="212" y="136"/>
                  <a:pt x="212" y="136"/>
                  <a:pt x="212" y="136"/>
                </a:cubicBezTo>
                <a:cubicBezTo>
                  <a:pt x="212" y="232"/>
                  <a:pt x="212" y="232"/>
                  <a:pt x="212" y="232"/>
                </a:cubicBezTo>
                <a:lnTo>
                  <a:pt x="44" y="232"/>
                </a:lnTo>
                <a:close/>
                <a:moveTo>
                  <a:pt x="128" y="24"/>
                </a:moveTo>
                <a:cubicBezTo>
                  <a:pt x="108" y="24"/>
                  <a:pt x="92" y="40"/>
                  <a:pt x="92" y="60"/>
                </a:cubicBezTo>
                <a:cubicBezTo>
                  <a:pt x="164" y="60"/>
                  <a:pt x="164" y="60"/>
                  <a:pt x="164" y="60"/>
                </a:cubicBezTo>
                <a:cubicBezTo>
                  <a:pt x="164" y="40"/>
                  <a:pt x="148" y="24"/>
                  <a:pt x="128" y="24"/>
                </a:cubicBezTo>
                <a:moveTo>
                  <a:pt x="0" y="220"/>
                </a:moveTo>
                <a:cubicBezTo>
                  <a:pt x="0" y="196"/>
                  <a:pt x="0" y="196"/>
                  <a:pt x="0" y="196"/>
                </a:cubicBezTo>
                <a:cubicBezTo>
                  <a:pt x="0" y="148"/>
                  <a:pt x="0" y="148"/>
                  <a:pt x="0" y="148"/>
                </a:cubicBezTo>
                <a:cubicBezTo>
                  <a:pt x="0" y="72"/>
                  <a:pt x="0" y="72"/>
                  <a:pt x="0" y="72"/>
                </a:cubicBezTo>
                <a:cubicBezTo>
                  <a:pt x="0" y="65"/>
                  <a:pt x="5" y="60"/>
                  <a:pt x="12" y="60"/>
                </a:cubicBezTo>
                <a:cubicBezTo>
                  <a:pt x="32" y="60"/>
                  <a:pt x="32" y="60"/>
                  <a:pt x="32" y="60"/>
                </a:cubicBezTo>
                <a:cubicBezTo>
                  <a:pt x="32" y="132"/>
                  <a:pt x="32" y="132"/>
                  <a:pt x="32" y="132"/>
                </a:cubicBezTo>
                <a:cubicBezTo>
                  <a:pt x="32" y="136"/>
                  <a:pt x="32" y="136"/>
                  <a:pt x="32" y="136"/>
                </a:cubicBezTo>
                <a:cubicBezTo>
                  <a:pt x="32" y="232"/>
                  <a:pt x="32" y="232"/>
                  <a:pt x="32" y="232"/>
                </a:cubicBezTo>
                <a:cubicBezTo>
                  <a:pt x="12" y="232"/>
                  <a:pt x="12" y="232"/>
                  <a:pt x="12" y="232"/>
                </a:cubicBezTo>
                <a:cubicBezTo>
                  <a:pt x="5" y="232"/>
                  <a:pt x="0" y="227"/>
                  <a:pt x="0" y="22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544211">
              <a:defRPr/>
            </a:pPr>
            <a:endParaRPr lang="en-US" sz="2150" kern="0" dirty="0">
              <a:solidFill>
                <a:srgbClr val="737572"/>
              </a:solidFill>
              <a:latin typeface="微软雅黑" panose="020B0503020204020204" pitchFamily="34" charset="-122"/>
            </a:endParaRPr>
          </a:p>
        </p:txBody>
      </p:sp>
      <p:sp>
        <p:nvSpPr>
          <p:cNvPr id="10" name="Oval 11"/>
          <p:cNvSpPr/>
          <p:nvPr/>
        </p:nvSpPr>
        <p:spPr>
          <a:xfrm>
            <a:off x="5282117" y="2044253"/>
            <a:ext cx="1616687" cy="1616687"/>
          </a:xfrm>
          <a:prstGeom prst="ellipse">
            <a:avLst/>
          </a:prstGeom>
          <a:solidFill>
            <a:srgbClr val="4472C4"/>
          </a:solidFill>
          <a:ln w="9525" cap="flat" cmpd="sng" algn="ctr">
            <a:noFill/>
            <a:prstDash val="solid"/>
          </a:ln>
          <a:effectLst>
            <a:outerShdw blurRad="40000" dist="23000" dir="5400000" rotWithShape="0">
              <a:srgbClr val="000000">
                <a:alpha val="35000"/>
              </a:srgbClr>
            </a:outerShdw>
          </a:effectLst>
        </p:spPr>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defTabSz="544211">
              <a:defRPr/>
            </a:pPr>
            <a:endParaRPr lang="en-US" sz="2150" kern="0" dirty="0">
              <a:solidFill>
                <a:prstClr val="white"/>
              </a:solidFill>
              <a:latin typeface="微软雅黑" panose="020B0503020204020204" pitchFamily="34" charset="-122"/>
            </a:endParaRPr>
          </a:p>
        </p:txBody>
      </p:sp>
      <p:sp>
        <p:nvSpPr>
          <p:cNvPr id="11" name="Freeform 37"/>
          <p:cNvSpPr>
            <a:spLocks/>
          </p:cNvSpPr>
          <p:nvPr/>
        </p:nvSpPr>
        <p:spPr bwMode="auto">
          <a:xfrm>
            <a:off x="5698295" y="2481142"/>
            <a:ext cx="893631" cy="810614"/>
          </a:xfrm>
          <a:custGeom>
            <a:avLst/>
            <a:gdLst/>
            <a:ahLst/>
            <a:cxnLst>
              <a:cxn ang="0">
                <a:pos x="83" y="5"/>
              </a:cxn>
              <a:cxn ang="0">
                <a:pos x="46" y="7"/>
              </a:cxn>
              <a:cxn ang="0">
                <a:pos x="8" y="14"/>
              </a:cxn>
              <a:cxn ang="0">
                <a:pos x="3" y="14"/>
              </a:cxn>
              <a:cxn ang="0">
                <a:pos x="1" y="20"/>
              </a:cxn>
              <a:cxn ang="0">
                <a:pos x="51" y="101"/>
              </a:cxn>
              <a:cxn ang="0">
                <a:pos x="55" y="103"/>
              </a:cxn>
              <a:cxn ang="0">
                <a:pos x="58" y="102"/>
              </a:cxn>
              <a:cxn ang="0">
                <a:pos x="59" y="96"/>
              </a:cxn>
              <a:cxn ang="0">
                <a:pos x="37" y="60"/>
              </a:cxn>
              <a:cxn ang="0">
                <a:pos x="75" y="54"/>
              </a:cxn>
              <a:cxn ang="0">
                <a:pos x="113" y="51"/>
              </a:cxn>
              <a:cxn ang="0">
                <a:pos x="83" y="5"/>
              </a:cxn>
            </a:cxnLst>
            <a:rect l="0" t="0" r="r" b="b"/>
            <a:pathLst>
              <a:path w="113" h="103">
                <a:moveTo>
                  <a:pt x="83" y="5"/>
                </a:moveTo>
                <a:cubicBezTo>
                  <a:pt x="83" y="5"/>
                  <a:pt x="65" y="14"/>
                  <a:pt x="46" y="7"/>
                </a:cubicBezTo>
                <a:cubicBezTo>
                  <a:pt x="26" y="0"/>
                  <a:pt x="16" y="3"/>
                  <a:pt x="8" y="14"/>
                </a:cubicBezTo>
                <a:cubicBezTo>
                  <a:pt x="6" y="13"/>
                  <a:pt x="4" y="13"/>
                  <a:pt x="3" y="14"/>
                </a:cubicBezTo>
                <a:cubicBezTo>
                  <a:pt x="1" y="15"/>
                  <a:pt x="0" y="18"/>
                  <a:pt x="1" y="20"/>
                </a:cubicBezTo>
                <a:cubicBezTo>
                  <a:pt x="51" y="101"/>
                  <a:pt x="51" y="101"/>
                  <a:pt x="51" y="101"/>
                </a:cubicBezTo>
                <a:cubicBezTo>
                  <a:pt x="52" y="102"/>
                  <a:pt x="53" y="103"/>
                  <a:pt x="55" y="103"/>
                </a:cubicBezTo>
                <a:cubicBezTo>
                  <a:pt x="56" y="103"/>
                  <a:pt x="57" y="103"/>
                  <a:pt x="58" y="102"/>
                </a:cubicBezTo>
                <a:cubicBezTo>
                  <a:pt x="60" y="101"/>
                  <a:pt x="61" y="98"/>
                  <a:pt x="59" y="96"/>
                </a:cubicBezTo>
                <a:cubicBezTo>
                  <a:pt x="37" y="60"/>
                  <a:pt x="37" y="60"/>
                  <a:pt x="37" y="60"/>
                </a:cubicBezTo>
                <a:cubicBezTo>
                  <a:pt x="46" y="49"/>
                  <a:pt x="55" y="46"/>
                  <a:pt x="75" y="54"/>
                </a:cubicBezTo>
                <a:cubicBezTo>
                  <a:pt x="94" y="60"/>
                  <a:pt x="113" y="51"/>
                  <a:pt x="113" y="51"/>
                </a:cubicBezTo>
                <a:lnTo>
                  <a:pt x="83" y="5"/>
                </a:lnTo>
                <a:close/>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544211">
              <a:defRPr/>
            </a:pPr>
            <a:endParaRPr lang="en-US" sz="2150" kern="0" dirty="0">
              <a:solidFill>
                <a:srgbClr val="737572"/>
              </a:solidFill>
              <a:latin typeface="微软雅黑" panose="020B0503020204020204" pitchFamily="34" charset="-122"/>
            </a:endParaRPr>
          </a:p>
        </p:txBody>
      </p:sp>
      <p:sp>
        <p:nvSpPr>
          <p:cNvPr id="12" name="出自【趣你的PPT】(微信:qunideppt)：最优质的PPT资源库"/>
          <p:cNvSpPr txBox="1"/>
          <p:nvPr/>
        </p:nvSpPr>
        <p:spPr>
          <a:xfrm>
            <a:off x="2383522" y="4099842"/>
            <a:ext cx="1269641" cy="338554"/>
          </a:xfrm>
          <a:prstGeom prst="rect">
            <a:avLst/>
          </a:prstGeom>
          <a:noFill/>
        </p:spPr>
        <p:txBody>
          <a:bodyPr wrap="square" rtlCol="0">
            <a:spAutoFit/>
          </a:bodyPr>
          <a:lstStyle/>
          <a:p>
            <a:pPr algn="ctr"/>
            <a:r>
              <a:rPr lang="zh-CN" altLang="en-US" sz="1600" b="1" dirty="0">
                <a:solidFill>
                  <a:srgbClr val="404040"/>
                </a:solidFill>
                <a:latin typeface="微软雅黑" panose="020B0503020204020204" pitchFamily="34" charset="-122"/>
                <a:ea typeface="微软雅黑" panose="020B0503020204020204" pitchFamily="34" charset="-122"/>
              </a:rPr>
              <a:t>添加标题</a:t>
            </a:r>
          </a:p>
        </p:txBody>
      </p:sp>
      <p:sp>
        <p:nvSpPr>
          <p:cNvPr id="13" name="出自【趣你的PPT】(微信:qunideppt)：最优质的PPT资源库"/>
          <p:cNvSpPr txBox="1"/>
          <p:nvPr/>
        </p:nvSpPr>
        <p:spPr>
          <a:xfrm>
            <a:off x="5579396" y="4089252"/>
            <a:ext cx="1269641" cy="338554"/>
          </a:xfrm>
          <a:prstGeom prst="rect">
            <a:avLst/>
          </a:prstGeom>
          <a:noFill/>
        </p:spPr>
        <p:txBody>
          <a:bodyPr wrap="square" rtlCol="0">
            <a:spAutoFit/>
          </a:bodyPr>
          <a:lstStyle/>
          <a:p>
            <a:pPr algn="ctr"/>
            <a:r>
              <a:rPr lang="zh-CN" altLang="en-US" sz="1600" b="1" dirty="0">
                <a:solidFill>
                  <a:srgbClr val="4472C4"/>
                </a:solidFill>
                <a:latin typeface="微软雅黑" panose="020B0503020204020204" pitchFamily="34" charset="-122"/>
                <a:ea typeface="微软雅黑" panose="020B0503020204020204" pitchFamily="34" charset="-122"/>
              </a:rPr>
              <a:t>添加标题</a:t>
            </a:r>
          </a:p>
        </p:txBody>
      </p:sp>
      <p:sp>
        <p:nvSpPr>
          <p:cNvPr id="14" name="出自【趣你的PPT】(微信:qunideppt)：最优质的PPT资源库"/>
          <p:cNvSpPr txBox="1"/>
          <p:nvPr/>
        </p:nvSpPr>
        <p:spPr>
          <a:xfrm>
            <a:off x="8772943" y="4090317"/>
            <a:ext cx="1269641" cy="338554"/>
          </a:xfrm>
          <a:prstGeom prst="rect">
            <a:avLst/>
          </a:prstGeom>
          <a:noFill/>
        </p:spPr>
        <p:txBody>
          <a:bodyPr wrap="square" rtlCol="0">
            <a:spAutoFit/>
          </a:bodyPr>
          <a:lstStyle/>
          <a:p>
            <a:pPr algn="ctr"/>
            <a:r>
              <a:rPr lang="zh-CN" altLang="en-US" sz="1600" b="1" dirty="0">
                <a:solidFill>
                  <a:srgbClr val="404040"/>
                </a:solidFill>
                <a:latin typeface="微软雅黑" panose="020B0503020204020204" pitchFamily="34" charset="-122"/>
                <a:ea typeface="微软雅黑" panose="020B0503020204020204" pitchFamily="34" charset="-122"/>
              </a:rPr>
              <a:t>添加标题</a:t>
            </a:r>
          </a:p>
        </p:txBody>
      </p:sp>
      <p:sp>
        <p:nvSpPr>
          <p:cNvPr id="15" name="矩形 14"/>
          <p:cNvSpPr/>
          <p:nvPr/>
        </p:nvSpPr>
        <p:spPr>
          <a:xfrm>
            <a:off x="1960030" y="4580702"/>
            <a:ext cx="1868843" cy="867930"/>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5190823" y="4571177"/>
            <a:ext cx="1868843" cy="867930"/>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8421616" y="4571177"/>
            <a:ext cx="1868843" cy="867930"/>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55086857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2"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1000"/>
                                        <p:tgtEl>
                                          <p:spTgt spid="17"/>
                                        </p:tgtEl>
                                      </p:cBhvr>
                                    </p:animEffect>
                                    <p:anim calcmode="lin" valueType="num">
                                      <p:cBhvr>
                                        <p:cTn id="74" dur="1000" fill="hold"/>
                                        <p:tgtEl>
                                          <p:spTgt spid="17"/>
                                        </p:tgtEl>
                                        <p:attrNameLst>
                                          <p:attrName>ppt_x</p:attrName>
                                        </p:attrNameLst>
                                      </p:cBhvr>
                                      <p:tavLst>
                                        <p:tav tm="0">
                                          <p:val>
                                            <p:strVal val="#ppt_x"/>
                                          </p:val>
                                        </p:tav>
                                        <p:tav tm="100000">
                                          <p:val>
                                            <p:strVal val="#ppt_x"/>
                                          </p:val>
                                        </p:tav>
                                      </p:tavLst>
                                    </p:anim>
                                    <p:anim calcmode="lin" valueType="num">
                                      <p:cBhvr>
                                        <p:cTn id="7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点击此处编辑标题</a:t>
            </a:r>
          </a:p>
        </p:txBody>
      </p:sp>
      <p:grpSp>
        <p:nvGrpSpPr>
          <p:cNvPr id="6" name="Group 61"/>
          <p:cNvGrpSpPr/>
          <p:nvPr/>
        </p:nvGrpSpPr>
        <p:grpSpPr>
          <a:xfrm>
            <a:off x="5770873" y="1968795"/>
            <a:ext cx="5360744" cy="4430463"/>
            <a:chOff x="557257" y="2118980"/>
            <a:chExt cx="5360744" cy="4430463"/>
          </a:xfrm>
        </p:grpSpPr>
        <p:sp>
          <p:nvSpPr>
            <p:cNvPr id="7" name="Freeform 9"/>
            <p:cNvSpPr>
              <a:spLocks noEditPoints="1"/>
            </p:cNvSpPr>
            <p:nvPr/>
          </p:nvSpPr>
          <p:spPr bwMode="auto">
            <a:xfrm rot="20049179">
              <a:off x="1776038" y="2485778"/>
              <a:ext cx="1627919" cy="3758490"/>
            </a:xfrm>
            <a:custGeom>
              <a:avLst/>
              <a:gdLst/>
              <a:ahLst/>
              <a:cxnLst>
                <a:cxn ang="0">
                  <a:pos x="0" y="84"/>
                </a:cxn>
                <a:cxn ang="0">
                  <a:pos x="50" y="134"/>
                </a:cxn>
                <a:cxn ang="0">
                  <a:pos x="61" y="133"/>
                </a:cxn>
                <a:cxn ang="0">
                  <a:pos x="61" y="148"/>
                </a:cxn>
                <a:cxn ang="0">
                  <a:pos x="73" y="154"/>
                </a:cxn>
                <a:cxn ang="0">
                  <a:pos x="73" y="278"/>
                </a:cxn>
                <a:cxn ang="0">
                  <a:pos x="61" y="284"/>
                </a:cxn>
                <a:cxn ang="0">
                  <a:pos x="61" y="377"/>
                </a:cxn>
                <a:cxn ang="0">
                  <a:pos x="75" y="392"/>
                </a:cxn>
                <a:cxn ang="0">
                  <a:pos x="93" y="392"/>
                </a:cxn>
                <a:cxn ang="0">
                  <a:pos x="107" y="377"/>
                </a:cxn>
                <a:cxn ang="0">
                  <a:pos x="107" y="357"/>
                </a:cxn>
                <a:cxn ang="0">
                  <a:pos x="143" y="357"/>
                </a:cxn>
                <a:cxn ang="0">
                  <a:pos x="157" y="343"/>
                </a:cxn>
                <a:cxn ang="0">
                  <a:pos x="143" y="329"/>
                </a:cxn>
                <a:cxn ang="0">
                  <a:pos x="107" y="329"/>
                </a:cxn>
                <a:cxn ang="0">
                  <a:pos x="107" y="321"/>
                </a:cxn>
                <a:cxn ang="0">
                  <a:pos x="143" y="321"/>
                </a:cxn>
                <a:cxn ang="0">
                  <a:pos x="157" y="307"/>
                </a:cxn>
                <a:cxn ang="0">
                  <a:pos x="143" y="293"/>
                </a:cxn>
                <a:cxn ang="0">
                  <a:pos x="107" y="293"/>
                </a:cxn>
                <a:cxn ang="0">
                  <a:pos x="107" y="283"/>
                </a:cxn>
                <a:cxn ang="0">
                  <a:pos x="95" y="277"/>
                </a:cxn>
                <a:cxn ang="0">
                  <a:pos x="95" y="156"/>
                </a:cxn>
                <a:cxn ang="0">
                  <a:pos x="107" y="150"/>
                </a:cxn>
                <a:cxn ang="0">
                  <a:pos x="107" y="133"/>
                </a:cxn>
                <a:cxn ang="0">
                  <a:pos x="117" y="134"/>
                </a:cxn>
                <a:cxn ang="0">
                  <a:pos x="168" y="84"/>
                </a:cxn>
                <a:cxn ang="0">
                  <a:pos x="132" y="36"/>
                </a:cxn>
                <a:cxn ang="0">
                  <a:pos x="84" y="0"/>
                </a:cxn>
                <a:cxn ang="0">
                  <a:pos x="36" y="36"/>
                </a:cxn>
                <a:cxn ang="0">
                  <a:pos x="0" y="84"/>
                </a:cxn>
                <a:cxn ang="0">
                  <a:pos x="84" y="31"/>
                </a:cxn>
                <a:cxn ang="0">
                  <a:pos x="107" y="54"/>
                </a:cxn>
                <a:cxn ang="0">
                  <a:pos x="106" y="62"/>
                </a:cxn>
                <a:cxn ang="0">
                  <a:pos x="129" y="87"/>
                </a:cxn>
                <a:cxn ang="0">
                  <a:pos x="105" y="111"/>
                </a:cxn>
                <a:cxn ang="0">
                  <a:pos x="84" y="100"/>
                </a:cxn>
                <a:cxn ang="0">
                  <a:pos x="63" y="111"/>
                </a:cxn>
                <a:cxn ang="0">
                  <a:pos x="38" y="87"/>
                </a:cxn>
                <a:cxn ang="0">
                  <a:pos x="62" y="62"/>
                </a:cxn>
                <a:cxn ang="0">
                  <a:pos x="61" y="54"/>
                </a:cxn>
                <a:cxn ang="0">
                  <a:pos x="84" y="31"/>
                </a:cxn>
                <a:cxn ang="0">
                  <a:pos x="84" y="31"/>
                </a:cxn>
                <a:cxn ang="0">
                  <a:pos x="84" y="31"/>
                </a:cxn>
              </a:cxnLst>
              <a:rect l="0" t="0" r="r" b="b"/>
              <a:pathLst>
                <a:path w="168" h="392">
                  <a:moveTo>
                    <a:pt x="0" y="84"/>
                  </a:moveTo>
                  <a:cubicBezTo>
                    <a:pt x="0" y="112"/>
                    <a:pt x="23" y="134"/>
                    <a:pt x="50" y="134"/>
                  </a:cubicBezTo>
                  <a:cubicBezTo>
                    <a:pt x="54" y="134"/>
                    <a:pt x="57" y="134"/>
                    <a:pt x="61" y="133"/>
                  </a:cubicBezTo>
                  <a:cubicBezTo>
                    <a:pt x="61" y="148"/>
                    <a:pt x="61" y="148"/>
                    <a:pt x="61" y="148"/>
                  </a:cubicBezTo>
                  <a:cubicBezTo>
                    <a:pt x="73" y="154"/>
                    <a:pt x="73" y="154"/>
                    <a:pt x="73" y="154"/>
                  </a:cubicBezTo>
                  <a:cubicBezTo>
                    <a:pt x="73" y="278"/>
                    <a:pt x="73" y="278"/>
                    <a:pt x="73" y="278"/>
                  </a:cubicBezTo>
                  <a:cubicBezTo>
                    <a:pt x="61" y="284"/>
                    <a:pt x="61" y="284"/>
                    <a:pt x="61" y="284"/>
                  </a:cubicBezTo>
                  <a:cubicBezTo>
                    <a:pt x="61" y="377"/>
                    <a:pt x="61" y="377"/>
                    <a:pt x="61" y="377"/>
                  </a:cubicBezTo>
                  <a:cubicBezTo>
                    <a:pt x="61" y="385"/>
                    <a:pt x="67" y="392"/>
                    <a:pt x="75" y="392"/>
                  </a:cubicBezTo>
                  <a:cubicBezTo>
                    <a:pt x="93" y="392"/>
                    <a:pt x="93" y="392"/>
                    <a:pt x="93" y="392"/>
                  </a:cubicBezTo>
                  <a:cubicBezTo>
                    <a:pt x="101" y="392"/>
                    <a:pt x="107" y="385"/>
                    <a:pt x="107" y="377"/>
                  </a:cubicBezTo>
                  <a:cubicBezTo>
                    <a:pt x="107" y="357"/>
                    <a:pt x="107" y="357"/>
                    <a:pt x="107" y="357"/>
                  </a:cubicBezTo>
                  <a:cubicBezTo>
                    <a:pt x="143" y="357"/>
                    <a:pt x="143" y="357"/>
                    <a:pt x="143" y="357"/>
                  </a:cubicBezTo>
                  <a:cubicBezTo>
                    <a:pt x="150" y="357"/>
                    <a:pt x="157" y="350"/>
                    <a:pt x="157" y="343"/>
                  </a:cubicBezTo>
                  <a:cubicBezTo>
                    <a:pt x="157" y="335"/>
                    <a:pt x="150" y="329"/>
                    <a:pt x="143" y="329"/>
                  </a:cubicBezTo>
                  <a:cubicBezTo>
                    <a:pt x="107" y="329"/>
                    <a:pt x="107" y="329"/>
                    <a:pt x="107" y="329"/>
                  </a:cubicBezTo>
                  <a:cubicBezTo>
                    <a:pt x="107" y="321"/>
                    <a:pt x="107" y="321"/>
                    <a:pt x="107" y="321"/>
                  </a:cubicBezTo>
                  <a:cubicBezTo>
                    <a:pt x="143" y="321"/>
                    <a:pt x="143" y="321"/>
                    <a:pt x="143" y="321"/>
                  </a:cubicBezTo>
                  <a:cubicBezTo>
                    <a:pt x="150" y="321"/>
                    <a:pt x="157" y="314"/>
                    <a:pt x="157" y="307"/>
                  </a:cubicBezTo>
                  <a:cubicBezTo>
                    <a:pt x="157" y="299"/>
                    <a:pt x="150" y="293"/>
                    <a:pt x="143" y="293"/>
                  </a:cubicBezTo>
                  <a:cubicBezTo>
                    <a:pt x="107" y="293"/>
                    <a:pt x="107" y="293"/>
                    <a:pt x="107" y="293"/>
                  </a:cubicBezTo>
                  <a:cubicBezTo>
                    <a:pt x="107" y="283"/>
                    <a:pt x="107" y="283"/>
                    <a:pt x="107" y="283"/>
                  </a:cubicBezTo>
                  <a:cubicBezTo>
                    <a:pt x="95" y="277"/>
                    <a:pt x="95" y="277"/>
                    <a:pt x="95" y="277"/>
                  </a:cubicBezTo>
                  <a:cubicBezTo>
                    <a:pt x="95" y="156"/>
                    <a:pt x="95" y="156"/>
                    <a:pt x="95" y="156"/>
                  </a:cubicBezTo>
                  <a:cubicBezTo>
                    <a:pt x="107" y="150"/>
                    <a:pt x="107" y="150"/>
                    <a:pt x="107" y="150"/>
                  </a:cubicBezTo>
                  <a:cubicBezTo>
                    <a:pt x="107" y="133"/>
                    <a:pt x="107" y="133"/>
                    <a:pt x="107" y="133"/>
                  </a:cubicBezTo>
                  <a:cubicBezTo>
                    <a:pt x="110" y="134"/>
                    <a:pt x="114" y="134"/>
                    <a:pt x="117" y="134"/>
                  </a:cubicBezTo>
                  <a:cubicBezTo>
                    <a:pt x="145" y="134"/>
                    <a:pt x="168" y="112"/>
                    <a:pt x="168" y="84"/>
                  </a:cubicBezTo>
                  <a:cubicBezTo>
                    <a:pt x="168" y="61"/>
                    <a:pt x="153" y="42"/>
                    <a:pt x="132" y="36"/>
                  </a:cubicBezTo>
                  <a:cubicBezTo>
                    <a:pt x="126" y="15"/>
                    <a:pt x="107" y="0"/>
                    <a:pt x="84" y="0"/>
                  </a:cubicBezTo>
                  <a:cubicBezTo>
                    <a:pt x="61" y="0"/>
                    <a:pt x="42" y="15"/>
                    <a:pt x="36" y="36"/>
                  </a:cubicBezTo>
                  <a:cubicBezTo>
                    <a:pt x="15" y="42"/>
                    <a:pt x="0" y="61"/>
                    <a:pt x="0" y="84"/>
                  </a:cubicBezTo>
                  <a:close/>
                  <a:moveTo>
                    <a:pt x="84" y="31"/>
                  </a:moveTo>
                  <a:cubicBezTo>
                    <a:pt x="97" y="31"/>
                    <a:pt x="107" y="41"/>
                    <a:pt x="107" y="54"/>
                  </a:cubicBezTo>
                  <a:cubicBezTo>
                    <a:pt x="107" y="57"/>
                    <a:pt x="106" y="59"/>
                    <a:pt x="106" y="62"/>
                  </a:cubicBezTo>
                  <a:cubicBezTo>
                    <a:pt x="119" y="62"/>
                    <a:pt x="129" y="73"/>
                    <a:pt x="129" y="87"/>
                  </a:cubicBezTo>
                  <a:cubicBezTo>
                    <a:pt x="129" y="100"/>
                    <a:pt x="118" y="111"/>
                    <a:pt x="105" y="111"/>
                  </a:cubicBezTo>
                  <a:cubicBezTo>
                    <a:pt x="96" y="111"/>
                    <a:pt x="88" y="107"/>
                    <a:pt x="84" y="100"/>
                  </a:cubicBezTo>
                  <a:cubicBezTo>
                    <a:pt x="79" y="107"/>
                    <a:pt x="72" y="111"/>
                    <a:pt x="63" y="111"/>
                  </a:cubicBezTo>
                  <a:cubicBezTo>
                    <a:pt x="49" y="111"/>
                    <a:pt x="38" y="100"/>
                    <a:pt x="38" y="87"/>
                  </a:cubicBezTo>
                  <a:cubicBezTo>
                    <a:pt x="38" y="73"/>
                    <a:pt x="49" y="62"/>
                    <a:pt x="62" y="62"/>
                  </a:cubicBezTo>
                  <a:cubicBezTo>
                    <a:pt x="61" y="59"/>
                    <a:pt x="61" y="57"/>
                    <a:pt x="61" y="54"/>
                  </a:cubicBezTo>
                  <a:cubicBezTo>
                    <a:pt x="61" y="41"/>
                    <a:pt x="71" y="31"/>
                    <a:pt x="84" y="31"/>
                  </a:cubicBezTo>
                  <a:close/>
                  <a:moveTo>
                    <a:pt x="84" y="31"/>
                  </a:moveTo>
                  <a:cubicBezTo>
                    <a:pt x="84" y="31"/>
                    <a:pt x="84" y="31"/>
                    <a:pt x="84" y="31"/>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grpSp>
          <p:nvGrpSpPr>
            <p:cNvPr id="8" name="Group 17"/>
            <p:cNvGrpSpPr/>
            <p:nvPr/>
          </p:nvGrpSpPr>
          <p:grpSpPr>
            <a:xfrm rot="1568449">
              <a:off x="2007634" y="3662093"/>
              <a:ext cx="3541346" cy="1059820"/>
              <a:chOff x="3047999" y="2196251"/>
              <a:chExt cx="2662589" cy="796834"/>
            </a:xfrm>
          </p:grpSpPr>
          <p:sp>
            <p:nvSpPr>
              <p:cNvPr id="27" name="Rounded Rectangle 5"/>
              <p:cNvSpPr/>
              <p:nvPr/>
            </p:nvSpPr>
            <p:spPr bwMode="auto">
              <a:xfrm>
                <a:off x="3616180" y="2242087"/>
                <a:ext cx="2094408" cy="750998"/>
              </a:xfrm>
              <a:prstGeom prst="roundRect">
                <a:avLst/>
              </a:prstGeom>
              <a:solidFill>
                <a:schemeClr val="accent6">
                  <a:lumMod val="7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endParaRPr lang="en-US" sz="1800" b="1" dirty="0">
                  <a:solidFill>
                    <a:schemeClr val="bg1"/>
                  </a:solidFill>
                  <a:latin typeface="微软雅黑" panose="020B0503020204020204" pitchFamily="34" charset="-122"/>
                </a:endParaRPr>
              </a:p>
            </p:txBody>
          </p:sp>
          <p:sp>
            <p:nvSpPr>
              <p:cNvPr id="28" name="Rounded Rectangle 6"/>
              <p:cNvSpPr/>
              <p:nvPr/>
            </p:nvSpPr>
            <p:spPr bwMode="auto">
              <a:xfrm>
                <a:off x="3581401" y="2196251"/>
                <a:ext cx="2094408" cy="750998"/>
              </a:xfrm>
              <a:prstGeom prst="roundRect">
                <a:avLst/>
              </a:prstGeom>
              <a:solidFill>
                <a:schemeClr val="accent6"/>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zh-CN" altLang="en-US" dirty="0">
                    <a:solidFill>
                      <a:schemeClr val="bg1"/>
                    </a:solidFill>
                    <a:latin typeface="Raleway" panose="020B0003030101060003" pitchFamily="34" charset="0"/>
                    <a:ea typeface="微软雅黑" panose="020B0503020204020204" pitchFamily="34" charset="-122"/>
                  </a:rPr>
                  <a:t>单击编辑标题</a:t>
                </a:r>
                <a:endParaRPr lang="en-US" dirty="0">
                  <a:solidFill>
                    <a:schemeClr val="bg1"/>
                  </a:solidFill>
                  <a:latin typeface="Raleway" panose="020B0003030101060003" pitchFamily="34" charset="0"/>
                  <a:ea typeface="微软雅黑" panose="020B0503020204020204" pitchFamily="34" charset="-122"/>
                </a:endParaRPr>
              </a:p>
            </p:txBody>
          </p:sp>
          <p:grpSp>
            <p:nvGrpSpPr>
              <p:cNvPr id="29" name="Group 22"/>
              <p:cNvGrpSpPr/>
              <p:nvPr/>
            </p:nvGrpSpPr>
            <p:grpSpPr>
              <a:xfrm rot="16200000">
                <a:off x="3369279" y="2174269"/>
                <a:ext cx="195640" cy="838200"/>
                <a:chOff x="3686186" y="1166322"/>
                <a:chExt cx="152400" cy="652944"/>
              </a:xfrm>
            </p:grpSpPr>
            <p:sp>
              <p:nvSpPr>
                <p:cNvPr id="30" name="Oval 8"/>
                <p:cNvSpPr/>
                <p:nvPr/>
              </p:nvSpPr>
              <p:spPr>
                <a:xfrm>
                  <a:off x="3686186" y="1666867"/>
                  <a:ext cx="152400" cy="1523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微软雅黑" panose="020B0503020204020204" pitchFamily="34" charset="-122"/>
                  </a:endParaRPr>
                </a:p>
              </p:txBody>
            </p:sp>
            <p:sp>
              <p:nvSpPr>
                <p:cNvPr id="31" name="Rounded Rectangle 9"/>
                <p:cNvSpPr/>
                <p:nvPr/>
              </p:nvSpPr>
              <p:spPr>
                <a:xfrm>
                  <a:off x="3737893" y="1166322"/>
                  <a:ext cx="48984" cy="610899"/>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微软雅黑" panose="020B0503020204020204" pitchFamily="34" charset="-122"/>
                  </a:endParaRPr>
                </a:p>
              </p:txBody>
            </p:sp>
          </p:grpSp>
        </p:grpSp>
        <p:grpSp>
          <p:nvGrpSpPr>
            <p:cNvPr id="9" name="Group 18"/>
            <p:cNvGrpSpPr/>
            <p:nvPr/>
          </p:nvGrpSpPr>
          <p:grpSpPr>
            <a:xfrm rot="140878">
              <a:off x="2376082" y="2878527"/>
              <a:ext cx="3541919" cy="1054621"/>
              <a:chOff x="3047997" y="2196251"/>
              <a:chExt cx="2663020" cy="792925"/>
            </a:xfrm>
          </p:grpSpPr>
          <p:sp>
            <p:nvSpPr>
              <p:cNvPr id="22" name="Rounded Rectangle 11"/>
              <p:cNvSpPr/>
              <p:nvPr/>
            </p:nvSpPr>
            <p:spPr bwMode="auto">
              <a:xfrm>
                <a:off x="3616609" y="2238178"/>
                <a:ext cx="2094408" cy="750998"/>
              </a:xfrm>
              <a:prstGeom prst="roundRect">
                <a:avLst/>
              </a:prstGeom>
              <a:solidFill>
                <a:schemeClr val="accent3">
                  <a:lumMod val="7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endParaRPr lang="en-US" sz="1800" b="1" dirty="0">
                  <a:solidFill>
                    <a:schemeClr val="bg1"/>
                  </a:solidFill>
                  <a:latin typeface="微软雅黑" panose="020B0503020204020204" pitchFamily="34" charset="-122"/>
                </a:endParaRPr>
              </a:p>
            </p:txBody>
          </p:sp>
          <p:sp>
            <p:nvSpPr>
              <p:cNvPr id="23" name="Rounded Rectangle 12"/>
              <p:cNvSpPr/>
              <p:nvPr/>
            </p:nvSpPr>
            <p:spPr bwMode="auto">
              <a:xfrm>
                <a:off x="3581401" y="2196251"/>
                <a:ext cx="2094408" cy="750998"/>
              </a:xfrm>
              <a:prstGeom prst="roundRect">
                <a:avLst/>
              </a:prstGeom>
              <a:solidFill>
                <a:schemeClr val="accent3"/>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zh-CN" altLang="en-US" dirty="0">
                    <a:solidFill>
                      <a:schemeClr val="bg1"/>
                    </a:solidFill>
                    <a:latin typeface="Raleway" panose="020B0003030101060003" pitchFamily="34" charset="0"/>
                    <a:ea typeface="微软雅黑" panose="020B0503020204020204" pitchFamily="34" charset="-122"/>
                  </a:rPr>
                  <a:t>单击编辑标题</a:t>
                </a:r>
                <a:endParaRPr lang="en-US" dirty="0">
                  <a:solidFill>
                    <a:schemeClr val="bg1"/>
                  </a:solidFill>
                  <a:latin typeface="Raleway" panose="020B0003030101060003" pitchFamily="34" charset="0"/>
                  <a:ea typeface="微软雅黑" panose="020B0503020204020204" pitchFamily="34" charset="-122"/>
                </a:endParaRPr>
              </a:p>
            </p:txBody>
          </p:sp>
          <p:grpSp>
            <p:nvGrpSpPr>
              <p:cNvPr id="24" name="Group 22"/>
              <p:cNvGrpSpPr/>
              <p:nvPr/>
            </p:nvGrpSpPr>
            <p:grpSpPr>
              <a:xfrm rot="16200000">
                <a:off x="3369277" y="2174270"/>
                <a:ext cx="195640" cy="838199"/>
                <a:chOff x="3686186" y="1166322"/>
                <a:chExt cx="152400" cy="652944"/>
              </a:xfrm>
            </p:grpSpPr>
            <p:sp>
              <p:nvSpPr>
                <p:cNvPr id="25" name="Oval 14"/>
                <p:cNvSpPr/>
                <p:nvPr/>
              </p:nvSpPr>
              <p:spPr>
                <a:xfrm>
                  <a:off x="3686186" y="1666867"/>
                  <a:ext cx="152400" cy="1523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微软雅黑" panose="020B0503020204020204" pitchFamily="34" charset="-122"/>
                  </a:endParaRPr>
                </a:p>
              </p:txBody>
            </p:sp>
            <p:sp>
              <p:nvSpPr>
                <p:cNvPr id="26" name="Rounded Rectangle 15"/>
                <p:cNvSpPr/>
                <p:nvPr/>
              </p:nvSpPr>
              <p:spPr>
                <a:xfrm>
                  <a:off x="3738410" y="1166322"/>
                  <a:ext cx="47949" cy="610899"/>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微软雅黑" panose="020B0503020204020204" pitchFamily="34" charset="-122"/>
                  </a:endParaRPr>
                </a:p>
              </p:txBody>
            </p:sp>
          </p:grpSp>
        </p:grpSp>
        <p:grpSp>
          <p:nvGrpSpPr>
            <p:cNvPr id="10" name="Group 28"/>
            <p:cNvGrpSpPr/>
            <p:nvPr/>
          </p:nvGrpSpPr>
          <p:grpSpPr>
            <a:xfrm rot="20546288">
              <a:off x="2209361" y="2118980"/>
              <a:ext cx="3544715" cy="1053929"/>
              <a:chOff x="3047997" y="2196251"/>
              <a:chExt cx="2665122" cy="792405"/>
            </a:xfrm>
          </p:grpSpPr>
          <p:sp>
            <p:nvSpPr>
              <p:cNvPr id="17" name="Rounded Rectangle 17"/>
              <p:cNvSpPr/>
              <p:nvPr/>
            </p:nvSpPr>
            <p:spPr bwMode="auto">
              <a:xfrm>
                <a:off x="3618711" y="2237658"/>
                <a:ext cx="2094408" cy="750998"/>
              </a:xfrm>
              <a:prstGeom prst="roundRect">
                <a:avLst/>
              </a:prstGeom>
              <a:solidFill>
                <a:schemeClr val="accent2">
                  <a:lumMod val="7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endParaRPr lang="en-US" sz="1800" b="1" dirty="0">
                  <a:solidFill>
                    <a:schemeClr val="bg1"/>
                  </a:solidFill>
                  <a:latin typeface="微软雅黑" panose="020B0503020204020204" pitchFamily="34" charset="-122"/>
                </a:endParaRPr>
              </a:p>
            </p:txBody>
          </p:sp>
          <p:sp>
            <p:nvSpPr>
              <p:cNvPr id="18" name="Rounded Rectangle 18"/>
              <p:cNvSpPr/>
              <p:nvPr/>
            </p:nvSpPr>
            <p:spPr bwMode="auto">
              <a:xfrm>
                <a:off x="3581401" y="2196251"/>
                <a:ext cx="2094408" cy="750998"/>
              </a:xfrm>
              <a:prstGeom prst="roundRect">
                <a:avLst/>
              </a:prstGeom>
              <a:solidFill>
                <a:schemeClr val="accent2"/>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zh-CN" altLang="en-US" sz="1800" dirty="0">
                    <a:solidFill>
                      <a:schemeClr val="bg1"/>
                    </a:solidFill>
                    <a:latin typeface="Raleway" panose="020B0003030101060003" pitchFamily="34" charset="0"/>
                    <a:ea typeface="微软雅黑" panose="020B0503020204020204" pitchFamily="34" charset="-122"/>
                  </a:rPr>
                  <a:t>单击编辑标题</a:t>
                </a:r>
                <a:endParaRPr lang="en-US" sz="1800" dirty="0">
                  <a:solidFill>
                    <a:schemeClr val="bg1"/>
                  </a:solidFill>
                  <a:latin typeface="Raleway" panose="020B0003030101060003" pitchFamily="34" charset="0"/>
                  <a:ea typeface="微软雅黑" panose="020B0503020204020204" pitchFamily="34" charset="-122"/>
                </a:endParaRPr>
              </a:p>
            </p:txBody>
          </p:sp>
          <p:grpSp>
            <p:nvGrpSpPr>
              <p:cNvPr id="19" name="Group 22"/>
              <p:cNvGrpSpPr/>
              <p:nvPr/>
            </p:nvGrpSpPr>
            <p:grpSpPr>
              <a:xfrm rot="16200000">
                <a:off x="3369277" y="2174271"/>
                <a:ext cx="195640" cy="838199"/>
                <a:chOff x="3686186" y="1166322"/>
                <a:chExt cx="152400" cy="652944"/>
              </a:xfrm>
            </p:grpSpPr>
            <p:sp>
              <p:nvSpPr>
                <p:cNvPr id="20" name="Oval 20"/>
                <p:cNvSpPr/>
                <p:nvPr/>
              </p:nvSpPr>
              <p:spPr>
                <a:xfrm>
                  <a:off x="3686186" y="1666867"/>
                  <a:ext cx="152400" cy="1523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微软雅黑" panose="020B0503020204020204" pitchFamily="34" charset="-122"/>
                  </a:endParaRPr>
                </a:p>
              </p:txBody>
            </p:sp>
            <p:sp>
              <p:nvSpPr>
                <p:cNvPr id="21" name="Rounded Rectangle 21"/>
                <p:cNvSpPr/>
                <p:nvPr/>
              </p:nvSpPr>
              <p:spPr>
                <a:xfrm>
                  <a:off x="3738410" y="1166322"/>
                  <a:ext cx="47949" cy="610899"/>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微软雅黑" panose="020B0503020204020204" pitchFamily="34" charset="-122"/>
                  </a:endParaRPr>
                </a:p>
              </p:txBody>
            </p:sp>
          </p:grpSp>
        </p:grpSp>
        <p:grpSp>
          <p:nvGrpSpPr>
            <p:cNvPr id="11" name="Group 17"/>
            <p:cNvGrpSpPr/>
            <p:nvPr/>
          </p:nvGrpSpPr>
          <p:grpSpPr>
            <a:xfrm rot="18174686" flipH="1">
              <a:off x="-683506" y="4248860"/>
              <a:ext cx="3541346" cy="1059820"/>
              <a:chOff x="3047999" y="2196251"/>
              <a:chExt cx="2662589" cy="796834"/>
            </a:xfrm>
          </p:grpSpPr>
          <p:sp>
            <p:nvSpPr>
              <p:cNvPr id="12" name="Rounded Rectangle 26"/>
              <p:cNvSpPr/>
              <p:nvPr/>
            </p:nvSpPr>
            <p:spPr bwMode="auto">
              <a:xfrm>
                <a:off x="3616180" y="2242087"/>
                <a:ext cx="2094408" cy="750998"/>
              </a:xfrm>
              <a:prstGeom prst="roundRect">
                <a:avLst/>
              </a:prstGeom>
              <a:solidFill>
                <a:schemeClr val="accent1">
                  <a:lumMod val="7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endParaRPr lang="en-US" sz="1800" b="1" dirty="0">
                  <a:solidFill>
                    <a:schemeClr val="bg1"/>
                  </a:solidFill>
                  <a:latin typeface="微软雅黑" panose="020B0503020204020204" pitchFamily="34" charset="-122"/>
                </a:endParaRPr>
              </a:p>
            </p:txBody>
          </p:sp>
          <p:sp>
            <p:nvSpPr>
              <p:cNvPr id="13" name="Rounded Rectangle 27"/>
              <p:cNvSpPr/>
              <p:nvPr/>
            </p:nvSpPr>
            <p:spPr bwMode="auto">
              <a:xfrm>
                <a:off x="3581401" y="2196251"/>
                <a:ext cx="2094408" cy="750998"/>
              </a:xfrm>
              <a:prstGeom prst="roundRect">
                <a:avLst/>
              </a:prstGeom>
              <a:solidFill>
                <a:schemeClr val="accent1"/>
              </a:solidFill>
              <a:ln w="9525">
                <a:noFill/>
                <a:round/>
                <a:headEnd/>
                <a:tailEnd/>
              </a:ln>
            </p:spPr>
            <p:txBody>
              <a:bodyPr vert="horz" wrap="square" lIns="91440" tIns="45720" rIns="91440" bIns="45720" numCol="1" rtlCol="0" anchor="ctr" anchorCtr="0" compatLnSpc="1">
                <a:prstTxWarp prst="textNoShape">
                  <a:avLst/>
                </a:prstTxWarp>
              </a:bodyPr>
              <a:lstStyle/>
              <a:p>
                <a:r>
                  <a:rPr lang="zh-CN" altLang="en-US" dirty="0">
                    <a:solidFill>
                      <a:schemeClr val="bg1"/>
                    </a:solidFill>
                    <a:latin typeface="Raleway" panose="020B0003030101060003" pitchFamily="34" charset="0"/>
                    <a:ea typeface="微软雅黑" panose="020B0503020204020204" pitchFamily="34" charset="-122"/>
                  </a:rPr>
                  <a:t>单击编辑标题</a:t>
                </a:r>
                <a:endParaRPr lang="en-US" dirty="0">
                  <a:solidFill>
                    <a:schemeClr val="bg1"/>
                  </a:solidFill>
                  <a:latin typeface="Raleway" panose="020B0003030101060003" pitchFamily="34" charset="0"/>
                  <a:ea typeface="微软雅黑" panose="020B0503020204020204" pitchFamily="34" charset="-122"/>
                </a:endParaRPr>
              </a:p>
            </p:txBody>
          </p:sp>
          <p:grpSp>
            <p:nvGrpSpPr>
              <p:cNvPr id="14" name="Group 22"/>
              <p:cNvGrpSpPr/>
              <p:nvPr/>
            </p:nvGrpSpPr>
            <p:grpSpPr>
              <a:xfrm rot="16200000">
                <a:off x="3369279" y="2174269"/>
                <a:ext cx="195640" cy="838200"/>
                <a:chOff x="3686186" y="1166322"/>
                <a:chExt cx="152400" cy="652944"/>
              </a:xfrm>
            </p:grpSpPr>
            <p:sp>
              <p:nvSpPr>
                <p:cNvPr id="15" name="Oval 29"/>
                <p:cNvSpPr/>
                <p:nvPr/>
              </p:nvSpPr>
              <p:spPr>
                <a:xfrm>
                  <a:off x="3686186" y="1666867"/>
                  <a:ext cx="152400" cy="1523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微软雅黑" panose="020B0503020204020204" pitchFamily="34" charset="-122"/>
                  </a:endParaRPr>
                </a:p>
              </p:txBody>
            </p:sp>
            <p:sp>
              <p:nvSpPr>
                <p:cNvPr id="16" name="Rounded Rectangle 30"/>
                <p:cNvSpPr/>
                <p:nvPr/>
              </p:nvSpPr>
              <p:spPr>
                <a:xfrm>
                  <a:off x="3737893" y="1166322"/>
                  <a:ext cx="48984" cy="610899"/>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微软雅黑" panose="020B0503020204020204" pitchFamily="34" charset="-122"/>
                  </a:endParaRPr>
                </a:p>
              </p:txBody>
            </p:sp>
          </p:grpSp>
        </p:grpSp>
      </p:grpSp>
      <p:sp>
        <p:nvSpPr>
          <p:cNvPr id="32" name="Text Placeholder 1"/>
          <p:cNvSpPr txBox="1">
            <a:spLocks/>
          </p:cNvSpPr>
          <p:nvPr/>
        </p:nvSpPr>
        <p:spPr>
          <a:xfrm>
            <a:off x="1707068" y="2107553"/>
            <a:ext cx="2955720" cy="6133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bg1">
                    <a:lumMod val="50000"/>
                  </a:schemeClr>
                </a:solidFill>
                <a:latin typeface="Raleway" panose="020B0003030101060003" pitchFamily="34" charset="0"/>
                <a:ea typeface="微软雅黑" panose="020B0503020204020204" pitchFamily="34" charset="-122"/>
              </a:rPr>
              <a:t>单击此处可编辑内容单击此处可编辑内容单击此处可编辑内容</a:t>
            </a:r>
            <a:endParaRPr lang="id-ID" dirty="0">
              <a:solidFill>
                <a:schemeClr val="bg1">
                  <a:lumMod val="50000"/>
                </a:schemeClr>
              </a:solidFill>
              <a:latin typeface="Raleway" panose="020B0003030101060003" pitchFamily="34" charset="0"/>
            </a:endParaRPr>
          </a:p>
        </p:txBody>
      </p:sp>
      <p:sp>
        <p:nvSpPr>
          <p:cNvPr id="33" name="Text Placeholder 1"/>
          <p:cNvSpPr txBox="1">
            <a:spLocks/>
          </p:cNvSpPr>
          <p:nvPr/>
        </p:nvSpPr>
        <p:spPr>
          <a:xfrm>
            <a:off x="1707068" y="3152416"/>
            <a:ext cx="2955719" cy="6133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bg1">
                    <a:lumMod val="50000"/>
                  </a:schemeClr>
                </a:solidFill>
                <a:latin typeface="Raleway" panose="020B0003030101060003" pitchFamily="34" charset="0"/>
                <a:ea typeface="微软雅黑" panose="020B0503020204020204" pitchFamily="34" charset="-122"/>
              </a:rPr>
              <a:t>单击此处可编辑内容单击此处可编辑内容单击此处可编辑内容</a:t>
            </a:r>
            <a:endParaRPr lang="id-ID" dirty="0">
              <a:solidFill>
                <a:schemeClr val="bg1">
                  <a:lumMod val="50000"/>
                </a:schemeClr>
              </a:solidFill>
              <a:latin typeface="Raleway" panose="020B0003030101060003" pitchFamily="34" charset="0"/>
            </a:endParaRPr>
          </a:p>
        </p:txBody>
      </p:sp>
      <p:sp>
        <p:nvSpPr>
          <p:cNvPr id="34" name="Text Placeholder 1"/>
          <p:cNvSpPr txBox="1">
            <a:spLocks/>
          </p:cNvSpPr>
          <p:nvPr/>
        </p:nvSpPr>
        <p:spPr>
          <a:xfrm>
            <a:off x="1707069" y="4165743"/>
            <a:ext cx="2955718" cy="6133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bg1">
                    <a:lumMod val="50000"/>
                  </a:schemeClr>
                </a:solidFill>
                <a:latin typeface="Raleway" panose="020B0003030101060003" pitchFamily="34" charset="0"/>
                <a:ea typeface="微软雅黑" panose="020B0503020204020204" pitchFamily="34" charset="-122"/>
              </a:rPr>
              <a:t>单击此处可编辑内容单击此处可编辑内容单击此处可编辑内容</a:t>
            </a:r>
            <a:endParaRPr lang="id-ID" dirty="0">
              <a:solidFill>
                <a:schemeClr val="bg1">
                  <a:lumMod val="50000"/>
                </a:schemeClr>
              </a:solidFill>
              <a:latin typeface="Raleway" panose="020B0003030101060003" pitchFamily="34" charset="0"/>
            </a:endParaRPr>
          </a:p>
        </p:txBody>
      </p:sp>
      <p:sp>
        <p:nvSpPr>
          <p:cNvPr id="35" name="Text Placeholder 1"/>
          <p:cNvSpPr txBox="1">
            <a:spLocks/>
          </p:cNvSpPr>
          <p:nvPr/>
        </p:nvSpPr>
        <p:spPr>
          <a:xfrm>
            <a:off x="1707069" y="5185953"/>
            <a:ext cx="2955718" cy="6133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bg1">
                    <a:lumMod val="50000"/>
                  </a:schemeClr>
                </a:solidFill>
                <a:latin typeface="Raleway" panose="020B0003030101060003" pitchFamily="34" charset="0"/>
                <a:ea typeface="微软雅黑" panose="020B0503020204020204" pitchFamily="34" charset="-122"/>
              </a:rPr>
              <a:t>单击此处可编辑内容单击此处可编辑内容单击此处可编辑内容</a:t>
            </a:r>
            <a:endParaRPr lang="id-ID" dirty="0">
              <a:solidFill>
                <a:schemeClr val="bg1">
                  <a:lumMod val="50000"/>
                </a:schemeClr>
              </a:solidFill>
              <a:latin typeface="Raleway" panose="020B0003030101060003" pitchFamily="34" charset="0"/>
            </a:endParaRPr>
          </a:p>
        </p:txBody>
      </p:sp>
      <p:grpSp>
        <p:nvGrpSpPr>
          <p:cNvPr id="36" name="Group 1"/>
          <p:cNvGrpSpPr/>
          <p:nvPr/>
        </p:nvGrpSpPr>
        <p:grpSpPr>
          <a:xfrm>
            <a:off x="828046" y="2107553"/>
            <a:ext cx="638053" cy="638053"/>
            <a:chOff x="828046" y="2107553"/>
            <a:chExt cx="638053" cy="638053"/>
          </a:xfrm>
        </p:grpSpPr>
        <p:sp>
          <p:nvSpPr>
            <p:cNvPr id="37" name="Oval 36"/>
            <p:cNvSpPr/>
            <p:nvPr/>
          </p:nvSpPr>
          <p:spPr>
            <a:xfrm>
              <a:off x="828046" y="2107553"/>
              <a:ext cx="638053" cy="6380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38" name="Freeform 21"/>
            <p:cNvSpPr>
              <a:spLocks noEditPoints="1"/>
            </p:cNvSpPr>
            <p:nvPr/>
          </p:nvSpPr>
          <p:spPr bwMode="auto">
            <a:xfrm>
              <a:off x="976983" y="2207167"/>
              <a:ext cx="350770" cy="400652"/>
            </a:xfrm>
            <a:custGeom>
              <a:avLst/>
              <a:gdLst>
                <a:gd name="T0" fmla="*/ 432 w 504"/>
                <a:gd name="T1" fmla="*/ 541 h 577"/>
                <a:gd name="T2" fmla="*/ 407 w 504"/>
                <a:gd name="T3" fmla="*/ 541 h 577"/>
                <a:gd name="T4" fmla="*/ 504 w 504"/>
                <a:gd name="T5" fmla="*/ 361 h 577"/>
                <a:gd name="T6" fmla="*/ 341 w 504"/>
                <a:gd name="T7" fmla="*/ 152 h 577"/>
                <a:gd name="T8" fmla="*/ 382 w 504"/>
                <a:gd name="T9" fmla="*/ 75 h 577"/>
                <a:gd name="T10" fmla="*/ 374 w 504"/>
                <a:gd name="T11" fmla="*/ 50 h 577"/>
                <a:gd name="T12" fmla="*/ 277 w 504"/>
                <a:gd name="T13" fmla="*/ 3 h 577"/>
                <a:gd name="T14" fmla="*/ 263 w 504"/>
                <a:gd name="T15" fmla="*/ 2 h 577"/>
                <a:gd name="T16" fmla="*/ 252 w 504"/>
                <a:gd name="T17" fmla="*/ 12 h 577"/>
                <a:gd name="T18" fmla="*/ 137 w 504"/>
                <a:gd name="T19" fmla="*/ 230 h 577"/>
                <a:gd name="T20" fmla="*/ 153 w 504"/>
                <a:gd name="T21" fmla="*/ 280 h 577"/>
                <a:gd name="T22" fmla="*/ 137 w 504"/>
                <a:gd name="T23" fmla="*/ 313 h 577"/>
                <a:gd name="T24" fmla="*/ 202 w 504"/>
                <a:gd name="T25" fmla="*/ 344 h 577"/>
                <a:gd name="T26" fmla="*/ 217 w 504"/>
                <a:gd name="T27" fmla="*/ 312 h 577"/>
                <a:gd name="T28" fmla="*/ 217 w 504"/>
                <a:gd name="T29" fmla="*/ 312 h 577"/>
                <a:gd name="T30" fmla="*/ 267 w 504"/>
                <a:gd name="T31" fmla="*/ 293 h 577"/>
                <a:gd name="T32" fmla="*/ 306 w 504"/>
                <a:gd name="T33" fmla="*/ 219 h 577"/>
                <a:gd name="T34" fmla="*/ 432 w 504"/>
                <a:gd name="T35" fmla="*/ 361 h 577"/>
                <a:gd name="T36" fmla="*/ 288 w 504"/>
                <a:gd name="T37" fmla="*/ 505 h 577"/>
                <a:gd name="T38" fmla="*/ 180 w 504"/>
                <a:gd name="T39" fmla="*/ 469 h 577"/>
                <a:gd name="T40" fmla="*/ 180 w 504"/>
                <a:gd name="T41" fmla="*/ 451 h 577"/>
                <a:gd name="T42" fmla="*/ 198 w 504"/>
                <a:gd name="T43" fmla="*/ 433 h 577"/>
                <a:gd name="T44" fmla="*/ 288 w 504"/>
                <a:gd name="T45" fmla="*/ 433 h 577"/>
                <a:gd name="T46" fmla="*/ 288 w 504"/>
                <a:gd name="T47" fmla="*/ 397 h 577"/>
                <a:gd name="T48" fmla="*/ 149 w 504"/>
                <a:gd name="T49" fmla="*/ 397 h 577"/>
                <a:gd name="T50" fmla="*/ 75 w 504"/>
                <a:gd name="T51" fmla="*/ 397 h 577"/>
                <a:gd name="T52" fmla="*/ 0 w 504"/>
                <a:gd name="T53" fmla="*/ 397 h 577"/>
                <a:gd name="T54" fmla="*/ 0 w 504"/>
                <a:gd name="T55" fmla="*/ 433 h 577"/>
                <a:gd name="T56" fmla="*/ 85 w 504"/>
                <a:gd name="T57" fmla="*/ 433 h 577"/>
                <a:gd name="T58" fmla="*/ 90 w 504"/>
                <a:gd name="T59" fmla="*/ 433 h 577"/>
                <a:gd name="T60" fmla="*/ 108 w 504"/>
                <a:gd name="T61" fmla="*/ 451 h 577"/>
                <a:gd name="T62" fmla="*/ 108 w 504"/>
                <a:gd name="T63" fmla="*/ 469 h 577"/>
                <a:gd name="T64" fmla="*/ 108 w 504"/>
                <a:gd name="T65" fmla="*/ 541 h 577"/>
                <a:gd name="T66" fmla="*/ 36 w 504"/>
                <a:gd name="T67" fmla="*/ 577 h 577"/>
                <a:gd name="T68" fmla="*/ 504 w 504"/>
                <a:gd name="T69" fmla="*/ 577 h 577"/>
                <a:gd name="T70" fmla="*/ 432 w 504"/>
                <a:gd name="T71" fmla="*/ 541 h 577"/>
                <a:gd name="T72" fmla="*/ 306 w 504"/>
                <a:gd name="T73" fmla="*/ 49 h 577"/>
                <a:gd name="T74" fmla="*/ 294 w 504"/>
                <a:gd name="T75" fmla="*/ 61 h 577"/>
                <a:gd name="T76" fmla="*/ 212 w 504"/>
                <a:gd name="T77" fmla="*/ 217 h 577"/>
                <a:gd name="T78" fmla="*/ 180 w 504"/>
                <a:gd name="T79" fmla="*/ 202 h 577"/>
                <a:gd name="T80" fmla="*/ 182 w 504"/>
                <a:gd name="T81" fmla="*/ 195 h 577"/>
                <a:gd name="T82" fmla="*/ 261 w 504"/>
                <a:gd name="T83" fmla="*/ 48 h 577"/>
                <a:gd name="T84" fmla="*/ 272 w 504"/>
                <a:gd name="T85" fmla="*/ 38 h 577"/>
                <a:gd name="T86" fmla="*/ 286 w 504"/>
                <a:gd name="T87" fmla="*/ 39 h 577"/>
                <a:gd name="T88" fmla="*/ 306 w 504"/>
                <a:gd name="T89" fmla="*/ 49 h 577"/>
                <a:gd name="T90" fmla="*/ 306 w 504"/>
                <a:gd name="T91" fmla="*/ 49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4" h="577">
                  <a:moveTo>
                    <a:pt x="432" y="541"/>
                  </a:moveTo>
                  <a:cubicBezTo>
                    <a:pt x="407" y="541"/>
                    <a:pt x="407" y="541"/>
                    <a:pt x="407" y="541"/>
                  </a:cubicBezTo>
                  <a:cubicBezTo>
                    <a:pt x="466" y="502"/>
                    <a:pt x="504" y="436"/>
                    <a:pt x="504" y="361"/>
                  </a:cubicBezTo>
                  <a:cubicBezTo>
                    <a:pt x="504" y="260"/>
                    <a:pt x="435" y="175"/>
                    <a:pt x="341" y="152"/>
                  </a:cubicBezTo>
                  <a:cubicBezTo>
                    <a:pt x="382" y="75"/>
                    <a:pt x="382" y="75"/>
                    <a:pt x="382" y="75"/>
                  </a:cubicBezTo>
                  <a:cubicBezTo>
                    <a:pt x="386" y="65"/>
                    <a:pt x="383" y="54"/>
                    <a:pt x="374" y="50"/>
                  </a:cubicBezTo>
                  <a:cubicBezTo>
                    <a:pt x="277" y="3"/>
                    <a:pt x="277" y="3"/>
                    <a:pt x="277" y="3"/>
                  </a:cubicBezTo>
                  <a:cubicBezTo>
                    <a:pt x="272" y="1"/>
                    <a:pt x="267" y="0"/>
                    <a:pt x="263" y="2"/>
                  </a:cubicBezTo>
                  <a:cubicBezTo>
                    <a:pt x="258" y="4"/>
                    <a:pt x="254" y="7"/>
                    <a:pt x="252" y="12"/>
                  </a:cubicBezTo>
                  <a:cubicBezTo>
                    <a:pt x="137" y="230"/>
                    <a:pt x="137" y="230"/>
                    <a:pt x="137" y="230"/>
                  </a:cubicBezTo>
                  <a:cubicBezTo>
                    <a:pt x="128" y="249"/>
                    <a:pt x="135" y="272"/>
                    <a:pt x="153" y="280"/>
                  </a:cubicBezTo>
                  <a:cubicBezTo>
                    <a:pt x="137" y="313"/>
                    <a:pt x="137" y="313"/>
                    <a:pt x="137" y="313"/>
                  </a:cubicBezTo>
                  <a:cubicBezTo>
                    <a:pt x="202" y="344"/>
                    <a:pt x="202" y="344"/>
                    <a:pt x="202" y="344"/>
                  </a:cubicBezTo>
                  <a:cubicBezTo>
                    <a:pt x="217" y="312"/>
                    <a:pt x="217" y="312"/>
                    <a:pt x="217" y="312"/>
                  </a:cubicBezTo>
                  <a:cubicBezTo>
                    <a:pt x="217" y="312"/>
                    <a:pt x="217" y="312"/>
                    <a:pt x="217" y="312"/>
                  </a:cubicBezTo>
                  <a:cubicBezTo>
                    <a:pt x="235" y="320"/>
                    <a:pt x="257" y="312"/>
                    <a:pt x="267" y="293"/>
                  </a:cubicBezTo>
                  <a:cubicBezTo>
                    <a:pt x="306" y="219"/>
                    <a:pt x="306" y="219"/>
                    <a:pt x="306" y="219"/>
                  </a:cubicBezTo>
                  <a:cubicBezTo>
                    <a:pt x="377" y="228"/>
                    <a:pt x="432" y="288"/>
                    <a:pt x="432" y="361"/>
                  </a:cubicBezTo>
                  <a:cubicBezTo>
                    <a:pt x="432" y="440"/>
                    <a:pt x="367" y="505"/>
                    <a:pt x="288" y="505"/>
                  </a:cubicBezTo>
                  <a:cubicBezTo>
                    <a:pt x="252" y="505"/>
                    <a:pt x="205" y="491"/>
                    <a:pt x="180" y="469"/>
                  </a:cubicBezTo>
                  <a:cubicBezTo>
                    <a:pt x="180" y="451"/>
                    <a:pt x="180" y="451"/>
                    <a:pt x="180" y="451"/>
                  </a:cubicBezTo>
                  <a:cubicBezTo>
                    <a:pt x="180" y="441"/>
                    <a:pt x="188" y="433"/>
                    <a:pt x="198" y="433"/>
                  </a:cubicBezTo>
                  <a:cubicBezTo>
                    <a:pt x="288" y="433"/>
                    <a:pt x="288" y="433"/>
                    <a:pt x="288" y="433"/>
                  </a:cubicBezTo>
                  <a:cubicBezTo>
                    <a:pt x="288" y="397"/>
                    <a:pt x="288" y="397"/>
                    <a:pt x="288" y="397"/>
                  </a:cubicBezTo>
                  <a:cubicBezTo>
                    <a:pt x="149" y="397"/>
                    <a:pt x="149" y="397"/>
                    <a:pt x="149" y="397"/>
                  </a:cubicBezTo>
                  <a:cubicBezTo>
                    <a:pt x="75" y="397"/>
                    <a:pt x="75" y="397"/>
                    <a:pt x="75" y="397"/>
                  </a:cubicBezTo>
                  <a:cubicBezTo>
                    <a:pt x="0" y="397"/>
                    <a:pt x="0" y="397"/>
                    <a:pt x="0" y="397"/>
                  </a:cubicBezTo>
                  <a:cubicBezTo>
                    <a:pt x="0" y="433"/>
                    <a:pt x="0" y="433"/>
                    <a:pt x="0" y="433"/>
                  </a:cubicBezTo>
                  <a:cubicBezTo>
                    <a:pt x="85" y="433"/>
                    <a:pt x="85" y="433"/>
                    <a:pt x="85" y="433"/>
                  </a:cubicBezTo>
                  <a:cubicBezTo>
                    <a:pt x="90" y="433"/>
                    <a:pt x="90" y="433"/>
                    <a:pt x="90" y="433"/>
                  </a:cubicBezTo>
                  <a:cubicBezTo>
                    <a:pt x="100" y="433"/>
                    <a:pt x="108" y="441"/>
                    <a:pt x="108" y="451"/>
                  </a:cubicBezTo>
                  <a:cubicBezTo>
                    <a:pt x="108" y="469"/>
                    <a:pt x="108" y="469"/>
                    <a:pt x="108" y="469"/>
                  </a:cubicBezTo>
                  <a:cubicBezTo>
                    <a:pt x="108" y="541"/>
                    <a:pt x="108" y="541"/>
                    <a:pt x="108" y="541"/>
                  </a:cubicBezTo>
                  <a:cubicBezTo>
                    <a:pt x="68" y="541"/>
                    <a:pt x="36" y="537"/>
                    <a:pt x="36" y="577"/>
                  </a:cubicBezTo>
                  <a:cubicBezTo>
                    <a:pt x="504" y="577"/>
                    <a:pt x="504" y="577"/>
                    <a:pt x="504" y="577"/>
                  </a:cubicBezTo>
                  <a:cubicBezTo>
                    <a:pt x="504" y="537"/>
                    <a:pt x="472" y="541"/>
                    <a:pt x="432" y="541"/>
                  </a:cubicBezTo>
                  <a:close/>
                  <a:moveTo>
                    <a:pt x="306" y="49"/>
                  </a:moveTo>
                  <a:cubicBezTo>
                    <a:pt x="301" y="51"/>
                    <a:pt x="297" y="55"/>
                    <a:pt x="294" y="61"/>
                  </a:cubicBezTo>
                  <a:cubicBezTo>
                    <a:pt x="212" y="217"/>
                    <a:pt x="212" y="217"/>
                    <a:pt x="212" y="217"/>
                  </a:cubicBezTo>
                  <a:cubicBezTo>
                    <a:pt x="180" y="202"/>
                    <a:pt x="180" y="202"/>
                    <a:pt x="180" y="202"/>
                  </a:cubicBezTo>
                  <a:cubicBezTo>
                    <a:pt x="181" y="199"/>
                    <a:pt x="181" y="197"/>
                    <a:pt x="182" y="195"/>
                  </a:cubicBezTo>
                  <a:cubicBezTo>
                    <a:pt x="261" y="48"/>
                    <a:pt x="261" y="48"/>
                    <a:pt x="261" y="48"/>
                  </a:cubicBezTo>
                  <a:cubicBezTo>
                    <a:pt x="263" y="43"/>
                    <a:pt x="267" y="40"/>
                    <a:pt x="272" y="38"/>
                  </a:cubicBezTo>
                  <a:cubicBezTo>
                    <a:pt x="276" y="36"/>
                    <a:pt x="281" y="37"/>
                    <a:pt x="286" y="39"/>
                  </a:cubicBezTo>
                  <a:cubicBezTo>
                    <a:pt x="306" y="49"/>
                    <a:pt x="306" y="49"/>
                    <a:pt x="306" y="49"/>
                  </a:cubicBezTo>
                  <a:cubicBezTo>
                    <a:pt x="306" y="49"/>
                    <a:pt x="306" y="49"/>
                    <a:pt x="306" y="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grpSp>
        <p:nvGrpSpPr>
          <p:cNvPr id="39" name="Group 2"/>
          <p:cNvGrpSpPr/>
          <p:nvPr/>
        </p:nvGrpSpPr>
        <p:grpSpPr>
          <a:xfrm>
            <a:off x="828046" y="3125522"/>
            <a:ext cx="638053" cy="638053"/>
            <a:chOff x="828046" y="3125522"/>
            <a:chExt cx="638053" cy="638053"/>
          </a:xfrm>
        </p:grpSpPr>
        <p:sp>
          <p:nvSpPr>
            <p:cNvPr id="40" name="Oval 42"/>
            <p:cNvSpPr/>
            <p:nvPr/>
          </p:nvSpPr>
          <p:spPr>
            <a:xfrm>
              <a:off x="828046" y="3125522"/>
              <a:ext cx="638053" cy="638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1" name="AutoShape 60"/>
            <p:cNvSpPr>
              <a:spLocks/>
            </p:cNvSpPr>
            <p:nvPr/>
          </p:nvSpPr>
          <p:spPr bwMode="auto">
            <a:xfrm>
              <a:off x="1002095" y="3289348"/>
              <a:ext cx="347119" cy="347116"/>
            </a:xfrm>
            <a:custGeom>
              <a:avLst/>
              <a:gdLst>
                <a:gd name="T0" fmla="*/ 197644 w 21600"/>
                <a:gd name="T1" fmla="*/ 197644 h 21592"/>
                <a:gd name="T2" fmla="*/ 197644 w 21600"/>
                <a:gd name="T3" fmla="*/ 197644 h 21592"/>
                <a:gd name="T4" fmla="*/ 197644 w 21600"/>
                <a:gd name="T5" fmla="*/ 197644 h 21592"/>
                <a:gd name="T6" fmla="*/ 197644 w 21600"/>
                <a:gd name="T7" fmla="*/ 197644 h 2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solidFill>
              <a:schemeClr val="bg1"/>
            </a:solidFill>
            <a:ln>
              <a:noFill/>
            </a:ln>
            <a:effectLst/>
          </p:spPr>
          <p:txBody>
            <a:bodyPr lIns="38100" tIns="38100" rIns="38100" bIns="38100" anchor="ctr"/>
            <a:lstStyle/>
            <a:p>
              <a:endParaRPr lang="en-US" dirty="0">
                <a:latin typeface="微软雅黑" panose="020B0503020204020204" pitchFamily="34" charset="-122"/>
              </a:endParaRPr>
            </a:p>
          </p:txBody>
        </p:sp>
      </p:grpSp>
      <p:grpSp>
        <p:nvGrpSpPr>
          <p:cNvPr id="42" name="Group 23"/>
          <p:cNvGrpSpPr/>
          <p:nvPr/>
        </p:nvGrpSpPr>
        <p:grpSpPr>
          <a:xfrm>
            <a:off x="828046" y="5172506"/>
            <a:ext cx="638053" cy="638053"/>
            <a:chOff x="828046" y="5172506"/>
            <a:chExt cx="638053" cy="638053"/>
          </a:xfrm>
        </p:grpSpPr>
        <p:sp>
          <p:nvSpPr>
            <p:cNvPr id="43" name="Oval 48"/>
            <p:cNvSpPr/>
            <p:nvPr/>
          </p:nvSpPr>
          <p:spPr>
            <a:xfrm>
              <a:off x="828046" y="5172506"/>
              <a:ext cx="638053" cy="6380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4" name="Freeform 328"/>
            <p:cNvSpPr>
              <a:spLocks noChangeAspect="1" noChangeArrowheads="1"/>
            </p:cNvSpPr>
            <p:nvPr/>
          </p:nvSpPr>
          <p:spPr bwMode="auto">
            <a:xfrm>
              <a:off x="912828" y="5360849"/>
              <a:ext cx="468488" cy="261365"/>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p:spPr>
          <p:txBody>
            <a:bodyPr wrap="none" lIns="243785" tIns="121892" rIns="243785" bIns="121892" anchor="ctr"/>
            <a:lstStyle/>
            <a:p>
              <a:pPr>
                <a:defRPr/>
              </a:pPr>
              <a:endParaRPr lang="en-US" sz="2400" dirty="0">
                <a:latin typeface="微软雅黑" panose="020B0503020204020204" pitchFamily="34" charset="-122"/>
                <a:ea typeface="SimSun" charset="0"/>
              </a:endParaRPr>
            </a:p>
          </p:txBody>
        </p:sp>
      </p:grpSp>
      <p:grpSp>
        <p:nvGrpSpPr>
          <p:cNvPr id="45" name="Group 22"/>
          <p:cNvGrpSpPr/>
          <p:nvPr/>
        </p:nvGrpSpPr>
        <p:grpSpPr>
          <a:xfrm>
            <a:off x="828046" y="4152296"/>
            <a:ext cx="638053" cy="638053"/>
            <a:chOff x="828046" y="4152296"/>
            <a:chExt cx="638053" cy="638053"/>
          </a:xfrm>
        </p:grpSpPr>
        <p:sp>
          <p:nvSpPr>
            <p:cNvPr id="46" name="Oval 45"/>
            <p:cNvSpPr/>
            <p:nvPr/>
          </p:nvSpPr>
          <p:spPr>
            <a:xfrm>
              <a:off x="828046" y="4152296"/>
              <a:ext cx="638053" cy="6380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7" name="Freeform 66"/>
            <p:cNvSpPr>
              <a:spLocks noChangeAspect="1" noChangeArrowheads="1"/>
            </p:cNvSpPr>
            <p:nvPr/>
          </p:nvSpPr>
          <p:spPr bwMode="auto">
            <a:xfrm>
              <a:off x="951562" y="4271884"/>
              <a:ext cx="341250" cy="408425"/>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nchor="ctr">
              <a:noAutofit/>
            </a:bodyPr>
            <a:lstStyle/>
            <a:p>
              <a:pPr>
                <a:defRPr/>
              </a:pPr>
              <a:endParaRPr lang="en-US" sz="2400" dirty="0">
                <a:latin typeface="微软雅黑" panose="020B0503020204020204" pitchFamily="34" charset="-122"/>
                <a:ea typeface="SimSun" charset="0"/>
              </a:endParaRPr>
            </a:p>
          </p:txBody>
        </p:sp>
      </p:grpSp>
      <p:pic>
        <p:nvPicPr>
          <p:cNvPr id="48" name="图片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251588165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22" presetClass="entr" presetSubtype="1"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500"/>
                                        <p:tgtEl>
                                          <p:spTgt spid="33"/>
                                        </p:tgtEl>
                                      </p:cBhvr>
                                    </p:animEffect>
                                  </p:childTnLst>
                                </p:cTn>
                              </p:par>
                            </p:childTnLst>
                          </p:cTn>
                        </p:par>
                        <p:par>
                          <p:cTn id="36" fill="hold">
                            <p:stCondLst>
                              <p:cond delay="3500"/>
                            </p:stCondLst>
                            <p:childTnLst>
                              <p:par>
                                <p:cTn id="37" presetID="22" presetClass="entr" presetSubtype="1" fill="hold"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up)">
                                      <p:cBhvr>
                                        <p:cTn id="39" dur="500"/>
                                        <p:tgtEl>
                                          <p:spTgt spid="45"/>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childTnLst>
                          </p:cTn>
                        </p:par>
                        <p:par>
                          <p:cTn id="44" fill="hold">
                            <p:stCondLst>
                              <p:cond delay="4500"/>
                            </p:stCondLst>
                            <p:childTnLst>
                              <p:par>
                                <p:cTn id="45" presetID="22" presetClass="entr" presetSubtype="1" fill="hold" nodeType="after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up)">
                                      <p:cBhvr>
                                        <p:cTn id="47" dur="500"/>
                                        <p:tgtEl>
                                          <p:spTgt spid="42"/>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left)">
                                      <p:cBhvr>
                                        <p:cTn id="5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32" grpId="0"/>
      <p:bldP spid="33" grpId="0"/>
      <p:bldP spid="34"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点击此处编辑标题</a:t>
            </a:r>
          </a:p>
        </p:txBody>
      </p:sp>
      <p:sp>
        <p:nvSpPr>
          <p:cNvPr id="7" name="Freeform 2"/>
          <p:cNvSpPr>
            <a:spLocks/>
          </p:cNvSpPr>
          <p:nvPr/>
        </p:nvSpPr>
        <p:spPr bwMode="blackWhite">
          <a:xfrm>
            <a:off x="5157710" y="2204438"/>
            <a:ext cx="1592188" cy="3264726"/>
          </a:xfrm>
          <a:custGeom>
            <a:avLst/>
            <a:gdLst>
              <a:gd name="T0" fmla="*/ 432 w 865"/>
              <a:gd name="T1" fmla="*/ 0 h 1828"/>
              <a:gd name="T2" fmla="*/ 561 w 865"/>
              <a:gd name="T3" fmla="*/ 828 h 1828"/>
              <a:gd name="T4" fmla="*/ 561 w 865"/>
              <a:gd name="T5" fmla="*/ 1539 h 1828"/>
              <a:gd name="T6" fmla="*/ 648 w 865"/>
              <a:gd name="T7" fmla="*/ 1539 h 1828"/>
              <a:gd name="T8" fmla="*/ 864 w 865"/>
              <a:gd name="T9" fmla="*/ 1658 h 1828"/>
              <a:gd name="T10" fmla="*/ 864 w 865"/>
              <a:gd name="T11" fmla="*/ 1827 h 1828"/>
              <a:gd name="T12" fmla="*/ 0 w 865"/>
              <a:gd name="T13" fmla="*/ 1827 h 1828"/>
              <a:gd name="T14" fmla="*/ 0 w 865"/>
              <a:gd name="T15" fmla="*/ 1674 h 1828"/>
              <a:gd name="T16" fmla="*/ 172 w 865"/>
              <a:gd name="T17" fmla="*/ 1556 h 1828"/>
              <a:gd name="T18" fmla="*/ 273 w 865"/>
              <a:gd name="T19" fmla="*/ 1556 h 1828"/>
              <a:gd name="T20" fmla="*/ 273 w 865"/>
              <a:gd name="T21" fmla="*/ 828 h 1828"/>
              <a:gd name="T22" fmla="*/ 432 w 865"/>
              <a:gd name="T23"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solidFill>
            <a:srgbClr val="404040"/>
          </a:solidFill>
          <a:ln w="25400" cap="flat" cmpd="sng" algn="ctr">
            <a:no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4100" b="1" i="0" u="none" strike="noStrike" kern="0" cap="none" spc="0" normalizeH="0" baseline="0" noProof="0">
              <a:ln>
                <a:noFill/>
              </a:ln>
              <a:solidFill>
                <a:srgbClr val="404040"/>
              </a:solidFill>
              <a:effectLst/>
              <a:uLnTx/>
              <a:uFillTx/>
              <a:latin typeface="微软雅黑" pitchFamily="34" charset="-122"/>
              <a:ea typeface="微软雅黑" pitchFamily="34" charset="-122"/>
              <a:cs typeface="+mn-cs"/>
            </a:endParaRPr>
          </a:p>
        </p:txBody>
      </p:sp>
      <p:sp>
        <p:nvSpPr>
          <p:cNvPr id="8" name="Freeform 3"/>
          <p:cNvSpPr>
            <a:spLocks/>
          </p:cNvSpPr>
          <p:nvPr/>
        </p:nvSpPr>
        <p:spPr bwMode="blackWhite">
          <a:xfrm>
            <a:off x="4139618" y="1694388"/>
            <a:ext cx="3756411" cy="1408313"/>
          </a:xfrm>
          <a:custGeom>
            <a:avLst/>
            <a:gdLst>
              <a:gd name="T0" fmla="*/ 0 w 2042"/>
              <a:gd name="T1" fmla="*/ 788 h 789"/>
              <a:gd name="T2" fmla="*/ 2041 w 2042"/>
              <a:gd name="T3" fmla="*/ 78 h 789"/>
              <a:gd name="T4" fmla="*/ 1996 w 2042"/>
              <a:gd name="T5" fmla="*/ 0 h 789"/>
              <a:gd name="T6" fmla="*/ 985 w 2042"/>
              <a:gd name="T7" fmla="*/ 178 h 789"/>
              <a:gd name="T8" fmla="*/ 834 w 2042"/>
              <a:gd name="T9" fmla="*/ 230 h 789"/>
              <a:gd name="T10" fmla="*/ 8 w 2042"/>
              <a:gd name="T11" fmla="*/ 682 h 789"/>
              <a:gd name="T12" fmla="*/ 0 w 2042"/>
              <a:gd name="T13" fmla="*/ 788 h 789"/>
            </a:gdLst>
            <a:ahLst/>
            <a:cxnLst>
              <a:cxn ang="0">
                <a:pos x="T0" y="T1"/>
              </a:cxn>
              <a:cxn ang="0">
                <a:pos x="T2" y="T3"/>
              </a:cxn>
              <a:cxn ang="0">
                <a:pos x="T4" y="T5"/>
              </a:cxn>
              <a:cxn ang="0">
                <a:pos x="T6" y="T7"/>
              </a:cxn>
              <a:cxn ang="0">
                <a:pos x="T8" y="T9"/>
              </a:cxn>
              <a:cxn ang="0">
                <a:pos x="T10" y="T11"/>
              </a:cxn>
              <a:cxn ang="0">
                <a:pos x="T12" y="T13"/>
              </a:cxn>
            </a:cxnLst>
            <a:rect l="0" t="0" r="r" b="b"/>
            <a:pathLst>
              <a:path w="2042" h="789">
                <a:moveTo>
                  <a:pt x="0" y="788"/>
                </a:moveTo>
                <a:lnTo>
                  <a:pt x="2041" y="78"/>
                </a:lnTo>
                <a:lnTo>
                  <a:pt x="1996" y="0"/>
                </a:lnTo>
                <a:lnTo>
                  <a:pt x="985" y="178"/>
                </a:lnTo>
                <a:lnTo>
                  <a:pt x="834" y="230"/>
                </a:lnTo>
                <a:lnTo>
                  <a:pt x="8" y="682"/>
                </a:lnTo>
                <a:lnTo>
                  <a:pt x="0" y="788"/>
                </a:lnTo>
              </a:path>
            </a:pathLst>
          </a:custGeom>
          <a:solidFill>
            <a:srgbClr val="404040"/>
          </a:soli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9" name="Oval 4"/>
          <p:cNvSpPr>
            <a:spLocks noChangeArrowheads="1"/>
          </p:cNvSpPr>
          <p:nvPr/>
        </p:nvSpPr>
        <p:spPr bwMode="blackWhite">
          <a:xfrm>
            <a:off x="5855713" y="2159008"/>
            <a:ext cx="196183" cy="189978"/>
          </a:xfrm>
          <a:prstGeom prst="ellipse">
            <a:avLst/>
          </a:prstGeom>
          <a:solidFill>
            <a:srgbClr val="404040"/>
          </a:solidFill>
          <a:ln w="25400" cap="flat" cmpd="sng" algn="ctr">
            <a:no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41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grpSp>
        <p:nvGrpSpPr>
          <p:cNvPr id="3" name="组合 2"/>
          <p:cNvGrpSpPr/>
          <p:nvPr/>
        </p:nvGrpSpPr>
        <p:grpSpPr>
          <a:xfrm>
            <a:off x="6958475" y="1871976"/>
            <a:ext cx="1528172" cy="2075302"/>
            <a:chOff x="6958475" y="1871976"/>
            <a:chExt cx="1528172" cy="2075302"/>
          </a:xfrm>
        </p:grpSpPr>
        <p:sp>
          <p:nvSpPr>
            <p:cNvPr id="10" name="Line 5"/>
            <p:cNvSpPr>
              <a:spLocks noChangeShapeType="1"/>
            </p:cNvSpPr>
            <p:nvPr/>
          </p:nvSpPr>
          <p:spPr bwMode="blackWhite">
            <a:xfrm>
              <a:off x="7770057" y="1871976"/>
              <a:ext cx="675287" cy="1621006"/>
            </a:xfrm>
            <a:prstGeom prst="line">
              <a:avLst/>
            </a:prstGeom>
            <a:gradFill>
              <a:gsLst>
                <a:gs pos="33000">
                  <a:srgbClr val="F9F9F9"/>
                </a:gs>
                <a:gs pos="100000">
                  <a:srgbClr val="D7D7D7"/>
                </a:gs>
              </a:gsLst>
              <a:lin ang="5400000" scaled="0"/>
            </a:gradFill>
            <a:ln w="3175" cap="flat" cmpd="sng" algn="ctr">
              <a:solidFill>
                <a:schemeClr val="accent3">
                  <a:lumMod val="75000"/>
                </a:schemeClr>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11" name="Line 6"/>
            <p:cNvSpPr>
              <a:spLocks noChangeShapeType="1"/>
            </p:cNvSpPr>
            <p:nvPr/>
          </p:nvSpPr>
          <p:spPr bwMode="blackWhite">
            <a:xfrm>
              <a:off x="7755601" y="1871976"/>
              <a:ext cx="0" cy="1610681"/>
            </a:xfrm>
            <a:prstGeom prst="line">
              <a:avLst/>
            </a:prstGeom>
            <a:gradFill>
              <a:gsLst>
                <a:gs pos="33000">
                  <a:srgbClr val="F9F9F9"/>
                </a:gs>
                <a:gs pos="100000">
                  <a:srgbClr val="D7D7D7"/>
                </a:gs>
              </a:gsLst>
              <a:lin ang="5400000" scaled="0"/>
            </a:gradFill>
            <a:ln w="3175" cap="flat" cmpd="sng" algn="ctr">
              <a:solidFill>
                <a:schemeClr val="accent3">
                  <a:lumMod val="75000"/>
                </a:schemeClr>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12" name="Line 7"/>
            <p:cNvSpPr>
              <a:spLocks noChangeShapeType="1"/>
            </p:cNvSpPr>
            <p:nvPr/>
          </p:nvSpPr>
          <p:spPr bwMode="blackWhite">
            <a:xfrm flipH="1">
              <a:off x="7043143" y="1876106"/>
              <a:ext cx="704198" cy="1569381"/>
            </a:xfrm>
            <a:prstGeom prst="line">
              <a:avLst/>
            </a:prstGeom>
            <a:gradFill>
              <a:gsLst>
                <a:gs pos="33000">
                  <a:srgbClr val="F9F9F9"/>
                </a:gs>
                <a:gs pos="100000">
                  <a:srgbClr val="D7D7D7"/>
                </a:gs>
              </a:gsLst>
              <a:lin ang="5400000" scaled="0"/>
            </a:gradFill>
            <a:ln w="3175" cap="flat" cmpd="sng" algn="ctr">
              <a:solidFill>
                <a:schemeClr val="accent3">
                  <a:lumMod val="75000"/>
                </a:schemeClr>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13" name="Freeform 8"/>
            <p:cNvSpPr>
              <a:spLocks/>
            </p:cNvSpPr>
            <p:nvPr/>
          </p:nvSpPr>
          <p:spPr bwMode="blackWhite">
            <a:xfrm>
              <a:off x="6958475" y="3455814"/>
              <a:ext cx="1528172" cy="491464"/>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rgbClr val="4472C4"/>
            </a:soli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3505633" y="3034558"/>
            <a:ext cx="1528172" cy="2073236"/>
            <a:chOff x="3505633" y="3034558"/>
            <a:chExt cx="1528172" cy="2073236"/>
          </a:xfrm>
        </p:grpSpPr>
        <p:sp>
          <p:nvSpPr>
            <p:cNvPr id="14" name="Line 9"/>
            <p:cNvSpPr>
              <a:spLocks noChangeShapeType="1"/>
            </p:cNvSpPr>
            <p:nvPr/>
          </p:nvSpPr>
          <p:spPr bwMode="blackWhite">
            <a:xfrm>
              <a:off x="4315151" y="3034558"/>
              <a:ext cx="675286" cy="1618941"/>
            </a:xfrm>
            <a:prstGeom prst="line">
              <a:avLst/>
            </a:prstGeom>
            <a:gradFill>
              <a:gsLst>
                <a:gs pos="33000">
                  <a:srgbClr val="F9F9F9"/>
                </a:gs>
                <a:gs pos="100000">
                  <a:srgbClr val="D7D7D7"/>
                </a:gs>
              </a:gsLst>
              <a:lin ang="5400000" scaled="0"/>
            </a:gradFill>
            <a:ln w="3175" cap="flat" cmpd="sng" algn="ctr">
              <a:solidFill>
                <a:schemeClr val="tx1">
                  <a:lumMod val="75000"/>
                  <a:lumOff val="25000"/>
                </a:schemeClr>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15" name="Line 10"/>
            <p:cNvSpPr>
              <a:spLocks noChangeShapeType="1"/>
            </p:cNvSpPr>
            <p:nvPr/>
          </p:nvSpPr>
          <p:spPr bwMode="blackWhite">
            <a:xfrm>
              <a:off x="4304824" y="3034558"/>
              <a:ext cx="0" cy="1610681"/>
            </a:xfrm>
            <a:prstGeom prst="line">
              <a:avLst/>
            </a:prstGeom>
            <a:gradFill>
              <a:gsLst>
                <a:gs pos="33000">
                  <a:srgbClr val="F9F9F9"/>
                </a:gs>
                <a:gs pos="100000">
                  <a:srgbClr val="D7D7D7"/>
                </a:gs>
              </a:gsLst>
              <a:lin ang="5400000" scaled="0"/>
            </a:gradFill>
            <a:ln w="3175" cap="flat" cmpd="sng" algn="ctr">
              <a:solidFill>
                <a:schemeClr val="tx1">
                  <a:lumMod val="75000"/>
                  <a:lumOff val="25000"/>
                </a:schemeClr>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16" name="Line 11"/>
            <p:cNvSpPr>
              <a:spLocks noChangeShapeType="1"/>
            </p:cNvSpPr>
            <p:nvPr/>
          </p:nvSpPr>
          <p:spPr bwMode="blackWhite">
            <a:xfrm flipH="1">
              <a:off x="3579976" y="3036622"/>
              <a:ext cx="714524" cy="1579707"/>
            </a:xfrm>
            <a:prstGeom prst="line">
              <a:avLst/>
            </a:prstGeom>
            <a:gradFill>
              <a:gsLst>
                <a:gs pos="33000">
                  <a:srgbClr val="F9F9F9"/>
                </a:gs>
                <a:gs pos="100000">
                  <a:srgbClr val="D7D7D7"/>
                </a:gs>
              </a:gsLst>
              <a:lin ang="5400000" scaled="0"/>
            </a:gradFill>
            <a:ln w="3175" cap="flat" cmpd="sng" algn="ctr">
              <a:solidFill>
                <a:schemeClr val="tx1">
                  <a:lumMod val="75000"/>
                  <a:lumOff val="25000"/>
                </a:schemeClr>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17" name="Freeform 12"/>
            <p:cNvSpPr>
              <a:spLocks/>
            </p:cNvSpPr>
            <p:nvPr/>
          </p:nvSpPr>
          <p:spPr bwMode="blackWhite">
            <a:xfrm>
              <a:off x="3505633" y="4616330"/>
              <a:ext cx="1528172" cy="491464"/>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rgbClr val="4472C4"/>
            </a:soli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grpSp>
      <p:sp>
        <p:nvSpPr>
          <p:cNvPr id="18" name="矩形 17"/>
          <p:cNvSpPr/>
          <p:nvPr/>
        </p:nvSpPr>
        <p:spPr>
          <a:xfrm>
            <a:off x="8914121" y="2907898"/>
            <a:ext cx="2638681" cy="1384995"/>
          </a:xfrm>
          <a:prstGeom prst="rect">
            <a:avLst/>
          </a:prstGeom>
        </p:spPr>
        <p:txBody>
          <a:bodyPr wrap="square">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单击此处编辑内容单击此处编辑内容单击此处编辑内容单击此处编辑内容单击此处编辑内容单击此处编辑内容单击此处编辑内容</a:t>
            </a:r>
          </a:p>
        </p:txBody>
      </p:sp>
      <p:sp>
        <p:nvSpPr>
          <p:cNvPr id="19" name="矩形 18"/>
          <p:cNvSpPr/>
          <p:nvPr/>
        </p:nvSpPr>
        <p:spPr>
          <a:xfrm>
            <a:off x="494605" y="4084169"/>
            <a:ext cx="2638681" cy="1384995"/>
          </a:xfrm>
          <a:prstGeom prst="rect">
            <a:avLst/>
          </a:prstGeom>
        </p:spPr>
        <p:txBody>
          <a:bodyPr wrap="square">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单击此处编辑内容单击此处编辑内容单击此处编辑内容单击此处编辑内容单击此处编辑内容单击此处编辑内容单击此处编辑内容</a:t>
            </a:r>
          </a:p>
        </p:txBody>
      </p:sp>
      <p:sp>
        <p:nvSpPr>
          <p:cNvPr id="20" name="出自【趣你的PPT】(微信:qunideppt)：最优质的PPT资源库"/>
          <p:cNvSpPr txBox="1"/>
          <p:nvPr/>
        </p:nvSpPr>
        <p:spPr>
          <a:xfrm>
            <a:off x="489616" y="3657198"/>
            <a:ext cx="1661312" cy="338554"/>
          </a:xfrm>
          <a:prstGeom prst="rect">
            <a:avLst/>
          </a:prstGeom>
          <a:noFill/>
        </p:spPr>
        <p:txBody>
          <a:bodyPr wrap="square" rtlCol="0">
            <a:spAutoFit/>
          </a:bodyPr>
          <a:lstStyle/>
          <a:p>
            <a:r>
              <a:rPr lang="zh-CN" altLang="en-US" sz="1600" b="1">
                <a:solidFill>
                  <a:schemeClr val="tx1">
                    <a:lumMod val="85000"/>
                    <a:lumOff val="15000"/>
                  </a:schemeClr>
                </a:solidFill>
                <a:latin typeface="微软雅黑" panose="020B0503020204020204" pitchFamily="34" charset="-122"/>
                <a:ea typeface="微软雅黑" panose="020B0503020204020204" pitchFamily="34" charset="-122"/>
              </a:rPr>
              <a:t>单击添加标题</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出自【趣你的PPT】(微信:qunideppt)：最优质的PPT资源库"/>
          <p:cNvSpPr txBox="1"/>
          <p:nvPr/>
        </p:nvSpPr>
        <p:spPr>
          <a:xfrm>
            <a:off x="8915106" y="2508039"/>
            <a:ext cx="1661312" cy="338554"/>
          </a:xfrm>
          <a:prstGeom prst="rect">
            <a:avLst/>
          </a:prstGeom>
          <a:noFill/>
        </p:spPr>
        <p:txBody>
          <a:bodyPr wrap="square" rtlCol="0">
            <a:spAutoFit/>
          </a:bodyPr>
          <a:lstStyle/>
          <a:p>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单击添加标题</a:t>
            </a:r>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124372598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750"/>
                                        <p:tgtEl>
                                          <p:spTgt spid="7"/>
                                        </p:tgtEl>
                                      </p:cBhvr>
                                    </p:animEffect>
                                  </p:childTnLst>
                                </p:cTn>
                              </p:par>
                            </p:childTnLst>
                          </p:cTn>
                        </p:par>
                        <p:par>
                          <p:cTn id="18" fill="hold">
                            <p:stCondLst>
                              <p:cond delay="175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1750"/>
                            </p:stCondLst>
                            <p:childTnLst>
                              <p:par>
                                <p:cTn id="22" presetID="22" presetClass="entr" presetSubtype="4"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2250"/>
                            </p:stCondLst>
                            <p:childTnLst>
                              <p:par>
                                <p:cTn id="26" presetID="47"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par>
                          <p:cTn id="36" fill="hold">
                            <p:stCondLst>
                              <p:cond delay="3250"/>
                            </p:stCondLst>
                            <p:childTnLst>
                              <p:par>
                                <p:cTn id="37" presetID="42"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1000"/>
                                        <p:tgtEl>
                                          <p:spTgt spid="21"/>
                                        </p:tgtEl>
                                      </p:cBhvr>
                                    </p:animEffect>
                                    <p:anim calcmode="lin" valueType="num">
                                      <p:cBhvr>
                                        <p:cTn id="45" dur="1000" fill="hold"/>
                                        <p:tgtEl>
                                          <p:spTgt spid="21"/>
                                        </p:tgtEl>
                                        <p:attrNameLst>
                                          <p:attrName>ppt_x</p:attrName>
                                        </p:attrNameLst>
                                      </p:cBhvr>
                                      <p:tavLst>
                                        <p:tav tm="0">
                                          <p:val>
                                            <p:strVal val="#ppt_x"/>
                                          </p:val>
                                        </p:tav>
                                        <p:tav tm="100000">
                                          <p:val>
                                            <p:strVal val="#ppt_x"/>
                                          </p:val>
                                        </p:tav>
                                      </p:tavLst>
                                    </p:anim>
                                    <p:anim calcmode="lin" valueType="num">
                                      <p:cBhvr>
                                        <p:cTn id="46" dur="1000" fill="hold"/>
                                        <p:tgtEl>
                                          <p:spTgt spid="2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animBg="1"/>
      <p:bldP spid="9" grpId="0" animBg="1"/>
      <p:bldP spid="18" grpId="0"/>
      <p:bldP spid="1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点击此处编辑标题</a:t>
            </a:r>
          </a:p>
        </p:txBody>
      </p:sp>
      <p:sp>
        <p:nvSpPr>
          <p:cNvPr id="6" name="Trapezoid 10"/>
          <p:cNvSpPr/>
          <p:nvPr/>
        </p:nvSpPr>
        <p:spPr>
          <a:xfrm>
            <a:off x="5290906" y="3009930"/>
            <a:ext cx="1622833" cy="442404"/>
          </a:xfrm>
          <a:prstGeom prst="trapezoid">
            <a:avLst>
              <a:gd name="adj" fmla="val 958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 name="Trapezoid 6"/>
          <p:cNvSpPr/>
          <p:nvPr/>
        </p:nvSpPr>
        <p:spPr>
          <a:xfrm rot="3600000">
            <a:off x="6703590" y="3831357"/>
            <a:ext cx="1622833" cy="442404"/>
          </a:xfrm>
          <a:prstGeom prst="trapezoid">
            <a:avLst>
              <a:gd name="adj" fmla="val 958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 name="Trapezoid 12"/>
          <p:cNvSpPr/>
          <p:nvPr/>
        </p:nvSpPr>
        <p:spPr>
          <a:xfrm rot="18000000" flipV="1">
            <a:off x="6703590" y="5461317"/>
            <a:ext cx="1622833" cy="442404"/>
          </a:xfrm>
          <a:prstGeom prst="trapezoid">
            <a:avLst>
              <a:gd name="adj" fmla="val 958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9" name="Trapezoid 11"/>
          <p:cNvSpPr/>
          <p:nvPr/>
        </p:nvSpPr>
        <p:spPr>
          <a:xfrm rot="18000000" flipH="1">
            <a:off x="3878221" y="3831355"/>
            <a:ext cx="1622833" cy="442404"/>
          </a:xfrm>
          <a:prstGeom prst="trapezoid">
            <a:avLst>
              <a:gd name="adj" fmla="val 958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 name="Trapezoid 13"/>
          <p:cNvSpPr/>
          <p:nvPr/>
        </p:nvSpPr>
        <p:spPr>
          <a:xfrm rot="3600000" flipH="1" flipV="1">
            <a:off x="3878221" y="5461315"/>
            <a:ext cx="1622833" cy="442404"/>
          </a:xfrm>
          <a:prstGeom prst="trapezoid">
            <a:avLst>
              <a:gd name="adj" fmla="val 958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grpSp>
        <p:nvGrpSpPr>
          <p:cNvPr id="11" name="Group 35"/>
          <p:cNvGrpSpPr/>
          <p:nvPr/>
        </p:nvGrpSpPr>
        <p:grpSpPr>
          <a:xfrm>
            <a:off x="4669573" y="3632409"/>
            <a:ext cx="2865496" cy="2470255"/>
            <a:chOff x="3502180" y="2711606"/>
            <a:chExt cx="2149122" cy="1852691"/>
          </a:xfrm>
        </p:grpSpPr>
        <p:sp>
          <p:nvSpPr>
            <p:cNvPr id="12" name="Hexagon 4"/>
            <p:cNvSpPr/>
            <p:nvPr/>
          </p:nvSpPr>
          <p:spPr>
            <a:xfrm>
              <a:off x="3502180" y="2711606"/>
              <a:ext cx="2149122" cy="1852691"/>
            </a:xfrm>
            <a:prstGeom prst="hexagon">
              <a:avLst>
                <a:gd name="adj" fmla="val 29118"/>
                <a:gd name="vf" fmla="val 11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3" name="Oval 17"/>
            <p:cNvSpPr/>
            <p:nvPr/>
          </p:nvSpPr>
          <p:spPr>
            <a:xfrm>
              <a:off x="3909374" y="2970584"/>
              <a:ext cx="1334735" cy="13347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grpSp>
      <p:grpSp>
        <p:nvGrpSpPr>
          <p:cNvPr id="14" name="Group 29"/>
          <p:cNvGrpSpPr/>
          <p:nvPr/>
        </p:nvGrpSpPr>
        <p:grpSpPr>
          <a:xfrm>
            <a:off x="4138477" y="5412663"/>
            <a:ext cx="733912" cy="733912"/>
            <a:chOff x="3103858" y="4046797"/>
            <a:chExt cx="550434" cy="550434"/>
          </a:xfrm>
        </p:grpSpPr>
        <p:sp>
          <p:nvSpPr>
            <p:cNvPr id="15" name="Oval 22"/>
            <p:cNvSpPr/>
            <p:nvPr/>
          </p:nvSpPr>
          <p:spPr>
            <a:xfrm>
              <a:off x="3103858" y="4046797"/>
              <a:ext cx="550434" cy="550434"/>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6" name="Freeform 139"/>
            <p:cNvSpPr>
              <a:spLocks noChangeAspect="1" noEditPoints="1"/>
            </p:cNvSpPr>
            <p:nvPr/>
          </p:nvSpPr>
          <p:spPr bwMode="auto">
            <a:xfrm>
              <a:off x="3225201" y="4168140"/>
              <a:ext cx="307748" cy="307748"/>
            </a:xfrm>
            <a:custGeom>
              <a:avLst/>
              <a:gdLst/>
              <a:ahLst/>
              <a:cxnLst>
                <a:cxn ang="0">
                  <a:pos x="68" y="34"/>
                </a:cxn>
                <a:cxn ang="0">
                  <a:pos x="34" y="68"/>
                </a:cxn>
                <a:cxn ang="0">
                  <a:pos x="0" y="34"/>
                </a:cxn>
                <a:cxn ang="0">
                  <a:pos x="34" y="0"/>
                </a:cxn>
                <a:cxn ang="0">
                  <a:pos x="68" y="34"/>
                </a:cxn>
                <a:cxn ang="0">
                  <a:pos x="66" y="34"/>
                </a:cxn>
                <a:cxn ang="0">
                  <a:pos x="34" y="1"/>
                </a:cxn>
                <a:cxn ang="0">
                  <a:pos x="1" y="34"/>
                </a:cxn>
                <a:cxn ang="0">
                  <a:pos x="34" y="66"/>
                </a:cxn>
                <a:cxn ang="0">
                  <a:pos x="66" y="34"/>
                </a:cxn>
                <a:cxn ang="0">
                  <a:pos x="7" y="22"/>
                </a:cxn>
                <a:cxn ang="0">
                  <a:pos x="21" y="60"/>
                </a:cxn>
                <a:cxn ang="0">
                  <a:pos x="5" y="34"/>
                </a:cxn>
                <a:cxn ang="0">
                  <a:pos x="7" y="22"/>
                </a:cxn>
                <a:cxn ang="0">
                  <a:pos x="51" y="42"/>
                </a:cxn>
                <a:cxn ang="0">
                  <a:pos x="48" y="51"/>
                </a:cxn>
                <a:cxn ang="0">
                  <a:pos x="38" y="20"/>
                </a:cxn>
                <a:cxn ang="0">
                  <a:pos x="41" y="20"/>
                </a:cxn>
                <a:cxn ang="0">
                  <a:pos x="41" y="17"/>
                </a:cxn>
                <a:cxn ang="0">
                  <a:pos x="33" y="18"/>
                </a:cxn>
                <a:cxn ang="0">
                  <a:pos x="25" y="17"/>
                </a:cxn>
                <a:cxn ang="0">
                  <a:pos x="25" y="20"/>
                </a:cxn>
                <a:cxn ang="0">
                  <a:pos x="28" y="20"/>
                </a:cxn>
                <a:cxn ang="0">
                  <a:pos x="33" y="32"/>
                </a:cxn>
                <a:cxn ang="0">
                  <a:pos x="27" y="52"/>
                </a:cxn>
                <a:cxn ang="0">
                  <a:pos x="16" y="20"/>
                </a:cxn>
                <a:cxn ang="0">
                  <a:pos x="19" y="20"/>
                </a:cxn>
                <a:cxn ang="0">
                  <a:pos x="19" y="17"/>
                </a:cxn>
                <a:cxn ang="0">
                  <a:pos x="11" y="18"/>
                </a:cxn>
                <a:cxn ang="0">
                  <a:pos x="9" y="18"/>
                </a:cxn>
                <a:cxn ang="0">
                  <a:pos x="34" y="5"/>
                </a:cxn>
                <a:cxn ang="0">
                  <a:pos x="53" y="12"/>
                </a:cxn>
                <a:cxn ang="0">
                  <a:pos x="53" y="12"/>
                </a:cxn>
                <a:cxn ang="0">
                  <a:pos x="48" y="17"/>
                </a:cxn>
                <a:cxn ang="0">
                  <a:pos x="51" y="24"/>
                </a:cxn>
                <a:cxn ang="0">
                  <a:pos x="53" y="32"/>
                </a:cxn>
                <a:cxn ang="0">
                  <a:pos x="51" y="42"/>
                </a:cxn>
                <a:cxn ang="0">
                  <a:pos x="43" y="61"/>
                </a:cxn>
                <a:cxn ang="0">
                  <a:pos x="43" y="61"/>
                </a:cxn>
                <a:cxn ang="0">
                  <a:pos x="34" y="63"/>
                </a:cxn>
                <a:cxn ang="0">
                  <a:pos x="26" y="62"/>
                </a:cxn>
                <a:cxn ang="0">
                  <a:pos x="34" y="36"/>
                </a:cxn>
                <a:cxn ang="0">
                  <a:pos x="43" y="61"/>
                </a:cxn>
                <a:cxn ang="0">
                  <a:pos x="63" y="34"/>
                </a:cxn>
                <a:cxn ang="0">
                  <a:pos x="48" y="59"/>
                </a:cxn>
                <a:cxn ang="0">
                  <a:pos x="57" y="33"/>
                </a:cxn>
                <a:cxn ang="0">
                  <a:pos x="60" y="23"/>
                </a:cxn>
                <a:cxn ang="0">
                  <a:pos x="59" y="20"/>
                </a:cxn>
                <a:cxn ang="0">
                  <a:pos x="63" y="34"/>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66" y="34"/>
                  </a:moveTo>
                  <a:cubicBezTo>
                    <a:pt x="66" y="16"/>
                    <a:pt x="52" y="1"/>
                    <a:pt x="34" y="1"/>
                  </a:cubicBezTo>
                  <a:cubicBezTo>
                    <a:pt x="16" y="1"/>
                    <a:pt x="1" y="16"/>
                    <a:pt x="1" y="34"/>
                  </a:cubicBezTo>
                  <a:cubicBezTo>
                    <a:pt x="1" y="52"/>
                    <a:pt x="16" y="66"/>
                    <a:pt x="34" y="66"/>
                  </a:cubicBezTo>
                  <a:cubicBezTo>
                    <a:pt x="52" y="66"/>
                    <a:pt x="66" y="52"/>
                    <a:pt x="66" y="34"/>
                  </a:cubicBezTo>
                  <a:close/>
                  <a:moveTo>
                    <a:pt x="7" y="22"/>
                  </a:moveTo>
                  <a:cubicBezTo>
                    <a:pt x="21" y="60"/>
                    <a:pt x="21" y="60"/>
                    <a:pt x="21" y="60"/>
                  </a:cubicBezTo>
                  <a:cubicBezTo>
                    <a:pt x="11" y="55"/>
                    <a:pt x="5" y="45"/>
                    <a:pt x="5" y="34"/>
                  </a:cubicBezTo>
                  <a:cubicBezTo>
                    <a:pt x="5" y="29"/>
                    <a:pt x="5" y="25"/>
                    <a:pt x="7" y="22"/>
                  </a:cubicBezTo>
                  <a:close/>
                  <a:moveTo>
                    <a:pt x="51" y="42"/>
                  </a:moveTo>
                  <a:cubicBezTo>
                    <a:pt x="48" y="51"/>
                    <a:pt x="48" y="51"/>
                    <a:pt x="48" y="51"/>
                  </a:cubicBezTo>
                  <a:cubicBezTo>
                    <a:pt x="38" y="20"/>
                    <a:pt x="38" y="20"/>
                    <a:pt x="38" y="20"/>
                  </a:cubicBezTo>
                  <a:cubicBezTo>
                    <a:pt x="38" y="20"/>
                    <a:pt x="40" y="20"/>
                    <a:pt x="41" y="20"/>
                  </a:cubicBezTo>
                  <a:cubicBezTo>
                    <a:pt x="43" y="20"/>
                    <a:pt x="43" y="17"/>
                    <a:pt x="41" y="17"/>
                  </a:cubicBezTo>
                  <a:cubicBezTo>
                    <a:pt x="36" y="18"/>
                    <a:pt x="33" y="18"/>
                    <a:pt x="33" y="18"/>
                  </a:cubicBezTo>
                  <a:cubicBezTo>
                    <a:pt x="33" y="18"/>
                    <a:pt x="30" y="18"/>
                    <a:pt x="25" y="17"/>
                  </a:cubicBezTo>
                  <a:cubicBezTo>
                    <a:pt x="24" y="17"/>
                    <a:pt x="24" y="20"/>
                    <a:pt x="25" y="20"/>
                  </a:cubicBezTo>
                  <a:cubicBezTo>
                    <a:pt x="27" y="20"/>
                    <a:pt x="28" y="20"/>
                    <a:pt x="28" y="20"/>
                  </a:cubicBezTo>
                  <a:cubicBezTo>
                    <a:pt x="33" y="32"/>
                    <a:pt x="33" y="32"/>
                    <a:pt x="33" y="32"/>
                  </a:cubicBezTo>
                  <a:cubicBezTo>
                    <a:pt x="27" y="52"/>
                    <a:pt x="27" y="52"/>
                    <a:pt x="27" y="52"/>
                  </a:cubicBezTo>
                  <a:cubicBezTo>
                    <a:pt x="16" y="20"/>
                    <a:pt x="16" y="20"/>
                    <a:pt x="16" y="20"/>
                  </a:cubicBezTo>
                  <a:cubicBezTo>
                    <a:pt x="16" y="20"/>
                    <a:pt x="18" y="20"/>
                    <a:pt x="19" y="20"/>
                  </a:cubicBezTo>
                  <a:cubicBezTo>
                    <a:pt x="21" y="20"/>
                    <a:pt x="21" y="17"/>
                    <a:pt x="19" y="17"/>
                  </a:cubicBezTo>
                  <a:cubicBezTo>
                    <a:pt x="14" y="18"/>
                    <a:pt x="11" y="18"/>
                    <a:pt x="11" y="18"/>
                  </a:cubicBezTo>
                  <a:cubicBezTo>
                    <a:pt x="11" y="18"/>
                    <a:pt x="10" y="18"/>
                    <a:pt x="9" y="18"/>
                  </a:cubicBezTo>
                  <a:cubicBezTo>
                    <a:pt x="15" y="10"/>
                    <a:pt x="24" y="5"/>
                    <a:pt x="34" y="5"/>
                  </a:cubicBezTo>
                  <a:cubicBezTo>
                    <a:pt x="41" y="5"/>
                    <a:pt x="48" y="7"/>
                    <a:pt x="53" y="12"/>
                  </a:cubicBezTo>
                  <a:cubicBezTo>
                    <a:pt x="53" y="12"/>
                    <a:pt x="53" y="12"/>
                    <a:pt x="53" y="12"/>
                  </a:cubicBezTo>
                  <a:cubicBezTo>
                    <a:pt x="50" y="12"/>
                    <a:pt x="48" y="15"/>
                    <a:pt x="48" y="17"/>
                  </a:cubicBezTo>
                  <a:cubicBezTo>
                    <a:pt x="48" y="20"/>
                    <a:pt x="50" y="22"/>
                    <a:pt x="51" y="24"/>
                  </a:cubicBezTo>
                  <a:cubicBezTo>
                    <a:pt x="52" y="26"/>
                    <a:pt x="53" y="29"/>
                    <a:pt x="53" y="32"/>
                  </a:cubicBezTo>
                  <a:cubicBezTo>
                    <a:pt x="53" y="35"/>
                    <a:pt x="52" y="38"/>
                    <a:pt x="51" y="42"/>
                  </a:cubicBezTo>
                  <a:close/>
                  <a:moveTo>
                    <a:pt x="43" y="61"/>
                  </a:moveTo>
                  <a:cubicBezTo>
                    <a:pt x="43" y="61"/>
                    <a:pt x="43" y="61"/>
                    <a:pt x="43" y="61"/>
                  </a:cubicBezTo>
                  <a:cubicBezTo>
                    <a:pt x="40" y="62"/>
                    <a:pt x="37" y="63"/>
                    <a:pt x="34" y="63"/>
                  </a:cubicBezTo>
                  <a:cubicBezTo>
                    <a:pt x="31" y="63"/>
                    <a:pt x="28" y="62"/>
                    <a:pt x="26" y="62"/>
                  </a:cubicBezTo>
                  <a:cubicBezTo>
                    <a:pt x="34" y="36"/>
                    <a:pt x="34" y="36"/>
                    <a:pt x="34" y="36"/>
                  </a:cubicBezTo>
                  <a:lnTo>
                    <a:pt x="43" y="61"/>
                  </a:lnTo>
                  <a:close/>
                  <a:moveTo>
                    <a:pt x="63" y="34"/>
                  </a:moveTo>
                  <a:cubicBezTo>
                    <a:pt x="63" y="44"/>
                    <a:pt x="57" y="54"/>
                    <a:pt x="48" y="59"/>
                  </a:cubicBezTo>
                  <a:cubicBezTo>
                    <a:pt x="57" y="33"/>
                    <a:pt x="57" y="33"/>
                    <a:pt x="57" y="33"/>
                  </a:cubicBezTo>
                  <a:cubicBezTo>
                    <a:pt x="59" y="29"/>
                    <a:pt x="60" y="26"/>
                    <a:pt x="60" y="23"/>
                  </a:cubicBezTo>
                  <a:cubicBezTo>
                    <a:pt x="60" y="22"/>
                    <a:pt x="60" y="21"/>
                    <a:pt x="59" y="20"/>
                  </a:cubicBezTo>
                  <a:cubicBezTo>
                    <a:pt x="62" y="24"/>
                    <a:pt x="63" y="29"/>
                    <a:pt x="63" y="34"/>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17" name="Group 30"/>
          <p:cNvGrpSpPr/>
          <p:nvPr/>
        </p:nvGrpSpPr>
        <p:grpSpPr>
          <a:xfrm>
            <a:off x="4138477" y="3581303"/>
            <a:ext cx="733912" cy="733912"/>
            <a:chOff x="3103858" y="2673277"/>
            <a:chExt cx="550434" cy="550434"/>
          </a:xfrm>
        </p:grpSpPr>
        <p:sp>
          <p:nvSpPr>
            <p:cNvPr id="18" name="Oval 20"/>
            <p:cNvSpPr/>
            <p:nvPr/>
          </p:nvSpPr>
          <p:spPr>
            <a:xfrm>
              <a:off x="3103858" y="2673277"/>
              <a:ext cx="550434" cy="550434"/>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9" name="Freeform 157"/>
            <p:cNvSpPr>
              <a:spLocks noEditPoints="1"/>
            </p:cNvSpPr>
            <p:nvPr/>
          </p:nvSpPr>
          <p:spPr bwMode="auto">
            <a:xfrm>
              <a:off x="3260580" y="2803370"/>
              <a:ext cx="236991" cy="29024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20" name="Group 32"/>
          <p:cNvGrpSpPr/>
          <p:nvPr/>
        </p:nvGrpSpPr>
        <p:grpSpPr>
          <a:xfrm>
            <a:off x="7319611" y="3581303"/>
            <a:ext cx="733912" cy="733912"/>
            <a:chOff x="5489708" y="2673277"/>
            <a:chExt cx="550434" cy="550434"/>
          </a:xfrm>
        </p:grpSpPr>
        <p:sp>
          <p:nvSpPr>
            <p:cNvPr id="21" name="Oval 19"/>
            <p:cNvSpPr/>
            <p:nvPr/>
          </p:nvSpPr>
          <p:spPr>
            <a:xfrm>
              <a:off x="5489708" y="2673277"/>
              <a:ext cx="550434" cy="550434"/>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2" name="Freeform 91"/>
            <p:cNvSpPr>
              <a:spLocks noEditPoints="1"/>
            </p:cNvSpPr>
            <p:nvPr/>
          </p:nvSpPr>
          <p:spPr bwMode="auto">
            <a:xfrm>
              <a:off x="5621997" y="2805566"/>
              <a:ext cx="285856" cy="285856"/>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accent5"/>
                </a:solidFill>
                <a:latin typeface="微软雅黑" panose="020B0503020204020204" pitchFamily="34" charset="-122"/>
              </a:endParaRPr>
            </a:p>
          </p:txBody>
        </p:sp>
      </p:grpSp>
      <p:grpSp>
        <p:nvGrpSpPr>
          <p:cNvPr id="23" name="Group 33"/>
          <p:cNvGrpSpPr/>
          <p:nvPr/>
        </p:nvGrpSpPr>
        <p:grpSpPr>
          <a:xfrm>
            <a:off x="7319611" y="5412663"/>
            <a:ext cx="733912" cy="733912"/>
            <a:chOff x="5489708" y="4046797"/>
            <a:chExt cx="550434" cy="550434"/>
          </a:xfrm>
        </p:grpSpPr>
        <p:sp>
          <p:nvSpPr>
            <p:cNvPr id="24" name="Oval 21"/>
            <p:cNvSpPr/>
            <p:nvPr/>
          </p:nvSpPr>
          <p:spPr>
            <a:xfrm>
              <a:off x="5489708" y="4046797"/>
              <a:ext cx="550434" cy="550434"/>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5" name="Freeform 13"/>
            <p:cNvSpPr>
              <a:spLocks noChangeAspect="1" noEditPoints="1"/>
            </p:cNvSpPr>
            <p:nvPr/>
          </p:nvSpPr>
          <p:spPr bwMode="auto">
            <a:xfrm>
              <a:off x="5623284" y="4215334"/>
              <a:ext cx="283282" cy="213360"/>
            </a:xfrm>
            <a:custGeom>
              <a:avLst/>
              <a:gdLst/>
              <a:ahLst/>
              <a:cxnLst>
                <a:cxn ang="0">
                  <a:pos x="158" y="119"/>
                </a:cxn>
                <a:cxn ang="0">
                  <a:pos x="0" y="119"/>
                </a:cxn>
                <a:cxn ang="0">
                  <a:pos x="0" y="0"/>
                </a:cxn>
                <a:cxn ang="0">
                  <a:pos x="8" y="0"/>
                </a:cxn>
                <a:cxn ang="0">
                  <a:pos x="8" y="108"/>
                </a:cxn>
                <a:cxn ang="0">
                  <a:pos x="158" y="108"/>
                </a:cxn>
                <a:cxn ang="0">
                  <a:pos x="158" y="119"/>
                </a:cxn>
                <a:cxn ang="0">
                  <a:pos x="147" y="98"/>
                </a:cxn>
                <a:cxn ang="0">
                  <a:pos x="19" y="98"/>
                </a:cxn>
                <a:cxn ang="0">
                  <a:pos x="19" y="54"/>
                </a:cxn>
                <a:cxn ang="0">
                  <a:pos x="54" y="9"/>
                </a:cxn>
                <a:cxn ang="0">
                  <a:pos x="97" y="54"/>
                </a:cxn>
                <a:cxn ang="0">
                  <a:pos x="127" y="28"/>
                </a:cxn>
                <a:cxn ang="0">
                  <a:pos x="147" y="98"/>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26" name="Group 31"/>
          <p:cNvGrpSpPr/>
          <p:nvPr/>
        </p:nvGrpSpPr>
        <p:grpSpPr>
          <a:xfrm>
            <a:off x="5733443" y="2672325"/>
            <a:ext cx="733912" cy="733912"/>
            <a:chOff x="4301525" y="1991544"/>
            <a:chExt cx="550434" cy="550434"/>
          </a:xfrm>
        </p:grpSpPr>
        <p:sp>
          <p:nvSpPr>
            <p:cNvPr id="27" name="Oval 18"/>
            <p:cNvSpPr/>
            <p:nvPr/>
          </p:nvSpPr>
          <p:spPr>
            <a:xfrm>
              <a:off x="4301525" y="1991544"/>
              <a:ext cx="550434" cy="550434"/>
            </a:xfrm>
            <a:prstGeom prst="ellips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8" name="Freeform 158"/>
            <p:cNvSpPr>
              <a:spLocks noEditPoints="1"/>
            </p:cNvSpPr>
            <p:nvPr/>
          </p:nvSpPr>
          <p:spPr bwMode="auto">
            <a:xfrm>
              <a:off x="4434439" y="2144788"/>
              <a:ext cx="284606" cy="243947"/>
            </a:xfrm>
            <a:custGeom>
              <a:avLst/>
              <a:gdLst/>
              <a:ahLst/>
              <a:cxnLst>
                <a:cxn ang="0">
                  <a:pos x="68" y="30"/>
                </a:cxn>
                <a:cxn ang="0">
                  <a:pos x="0" y="30"/>
                </a:cxn>
                <a:cxn ang="0">
                  <a:pos x="0" y="15"/>
                </a:cxn>
                <a:cxn ang="0">
                  <a:pos x="7" y="9"/>
                </a:cxn>
                <a:cxn ang="0">
                  <a:pos x="20" y="9"/>
                </a:cxn>
                <a:cxn ang="0">
                  <a:pos x="20" y="3"/>
                </a:cxn>
                <a:cxn ang="0">
                  <a:pos x="24" y="0"/>
                </a:cxn>
                <a:cxn ang="0">
                  <a:pos x="45" y="0"/>
                </a:cxn>
                <a:cxn ang="0">
                  <a:pos x="49" y="3"/>
                </a:cxn>
                <a:cxn ang="0">
                  <a:pos x="49" y="9"/>
                </a:cxn>
                <a:cxn ang="0">
                  <a:pos x="62" y="9"/>
                </a:cxn>
                <a:cxn ang="0">
                  <a:pos x="68" y="15"/>
                </a:cxn>
                <a:cxn ang="0">
                  <a:pos x="68" y="30"/>
                </a:cxn>
                <a:cxn ang="0">
                  <a:pos x="68" y="52"/>
                </a:cxn>
                <a:cxn ang="0">
                  <a:pos x="62" y="58"/>
                </a:cxn>
                <a:cxn ang="0">
                  <a:pos x="7" y="58"/>
                </a:cxn>
                <a:cxn ang="0">
                  <a:pos x="0" y="52"/>
                </a:cxn>
                <a:cxn ang="0">
                  <a:pos x="0" y="34"/>
                </a:cxn>
                <a:cxn ang="0">
                  <a:pos x="26" y="34"/>
                </a:cxn>
                <a:cxn ang="0">
                  <a:pos x="26" y="40"/>
                </a:cxn>
                <a:cxn ang="0">
                  <a:pos x="28" y="42"/>
                </a:cxn>
                <a:cxn ang="0">
                  <a:pos x="41" y="42"/>
                </a:cxn>
                <a:cxn ang="0">
                  <a:pos x="43" y="40"/>
                </a:cxn>
                <a:cxn ang="0">
                  <a:pos x="43" y="34"/>
                </a:cxn>
                <a:cxn ang="0">
                  <a:pos x="68" y="34"/>
                </a:cxn>
                <a:cxn ang="0">
                  <a:pos x="68" y="52"/>
                </a:cxn>
                <a:cxn ang="0">
                  <a:pos x="44" y="9"/>
                </a:cxn>
                <a:cxn ang="0">
                  <a:pos x="44" y="5"/>
                </a:cxn>
                <a:cxn ang="0">
                  <a:pos x="25" y="5"/>
                </a:cxn>
                <a:cxn ang="0">
                  <a:pos x="25" y="9"/>
                </a:cxn>
                <a:cxn ang="0">
                  <a:pos x="44" y="9"/>
                </a:cxn>
                <a:cxn ang="0">
                  <a:pos x="39" y="39"/>
                </a:cxn>
                <a:cxn ang="0">
                  <a:pos x="30" y="39"/>
                </a:cxn>
                <a:cxn ang="0">
                  <a:pos x="30" y="34"/>
                </a:cxn>
                <a:cxn ang="0">
                  <a:pos x="39" y="34"/>
                </a:cxn>
                <a:cxn ang="0">
                  <a:pos x="39" y="39"/>
                </a:cxn>
              </a:cxnLst>
              <a:rect l="0" t="0" r="r" b="b"/>
              <a:pathLst>
                <a:path w="68" h="58">
                  <a:moveTo>
                    <a:pt x="68" y="30"/>
                  </a:moveTo>
                  <a:cubicBezTo>
                    <a:pt x="0" y="30"/>
                    <a:pt x="0" y="30"/>
                    <a:pt x="0" y="30"/>
                  </a:cubicBezTo>
                  <a:cubicBezTo>
                    <a:pt x="0" y="15"/>
                    <a:pt x="0" y="15"/>
                    <a:pt x="0" y="15"/>
                  </a:cubicBezTo>
                  <a:cubicBezTo>
                    <a:pt x="0" y="12"/>
                    <a:pt x="3" y="9"/>
                    <a:pt x="7"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62" y="9"/>
                    <a:pt x="62" y="9"/>
                    <a:pt x="62" y="9"/>
                  </a:cubicBezTo>
                  <a:cubicBezTo>
                    <a:pt x="66" y="9"/>
                    <a:pt x="68" y="12"/>
                    <a:pt x="68" y="15"/>
                  </a:cubicBezTo>
                  <a:lnTo>
                    <a:pt x="68" y="30"/>
                  </a:lnTo>
                  <a:close/>
                  <a:moveTo>
                    <a:pt x="68" y="52"/>
                  </a:moveTo>
                  <a:cubicBezTo>
                    <a:pt x="68" y="55"/>
                    <a:pt x="66" y="58"/>
                    <a:pt x="62" y="58"/>
                  </a:cubicBezTo>
                  <a:cubicBezTo>
                    <a:pt x="7" y="58"/>
                    <a:pt x="7" y="58"/>
                    <a:pt x="7" y="58"/>
                  </a:cubicBezTo>
                  <a:cubicBezTo>
                    <a:pt x="3" y="58"/>
                    <a:pt x="0" y="55"/>
                    <a:pt x="0" y="52"/>
                  </a:cubicBezTo>
                  <a:cubicBezTo>
                    <a:pt x="0" y="34"/>
                    <a:pt x="0" y="34"/>
                    <a:pt x="0" y="34"/>
                  </a:cubicBezTo>
                  <a:cubicBezTo>
                    <a:pt x="26" y="34"/>
                    <a:pt x="26" y="34"/>
                    <a:pt x="26" y="34"/>
                  </a:cubicBezTo>
                  <a:cubicBezTo>
                    <a:pt x="26" y="40"/>
                    <a:pt x="26" y="40"/>
                    <a:pt x="26" y="40"/>
                  </a:cubicBezTo>
                  <a:cubicBezTo>
                    <a:pt x="26" y="41"/>
                    <a:pt x="27" y="42"/>
                    <a:pt x="28" y="42"/>
                  </a:cubicBezTo>
                  <a:cubicBezTo>
                    <a:pt x="41" y="42"/>
                    <a:pt x="41" y="42"/>
                    <a:pt x="41" y="42"/>
                  </a:cubicBezTo>
                  <a:cubicBezTo>
                    <a:pt x="42" y="42"/>
                    <a:pt x="43" y="41"/>
                    <a:pt x="43" y="40"/>
                  </a:cubicBezTo>
                  <a:cubicBezTo>
                    <a:pt x="43" y="34"/>
                    <a:pt x="43" y="34"/>
                    <a:pt x="43" y="34"/>
                  </a:cubicBezTo>
                  <a:cubicBezTo>
                    <a:pt x="68" y="34"/>
                    <a:pt x="68" y="34"/>
                    <a:pt x="68" y="34"/>
                  </a:cubicBezTo>
                  <a:lnTo>
                    <a:pt x="68" y="52"/>
                  </a:lnTo>
                  <a:close/>
                  <a:moveTo>
                    <a:pt x="44" y="9"/>
                  </a:moveTo>
                  <a:cubicBezTo>
                    <a:pt x="44" y="5"/>
                    <a:pt x="44" y="5"/>
                    <a:pt x="44" y="5"/>
                  </a:cubicBezTo>
                  <a:cubicBezTo>
                    <a:pt x="25" y="5"/>
                    <a:pt x="25" y="5"/>
                    <a:pt x="25" y="5"/>
                  </a:cubicBezTo>
                  <a:cubicBezTo>
                    <a:pt x="25" y="9"/>
                    <a:pt x="25" y="9"/>
                    <a:pt x="25" y="9"/>
                  </a:cubicBezTo>
                  <a:lnTo>
                    <a:pt x="44" y="9"/>
                  </a:lnTo>
                  <a:close/>
                  <a:moveTo>
                    <a:pt x="39" y="39"/>
                  </a:moveTo>
                  <a:cubicBezTo>
                    <a:pt x="30" y="39"/>
                    <a:pt x="30" y="39"/>
                    <a:pt x="30" y="39"/>
                  </a:cubicBezTo>
                  <a:cubicBezTo>
                    <a:pt x="30" y="34"/>
                    <a:pt x="30" y="34"/>
                    <a:pt x="30" y="34"/>
                  </a:cubicBezTo>
                  <a:cubicBezTo>
                    <a:pt x="39" y="34"/>
                    <a:pt x="39" y="34"/>
                    <a:pt x="39" y="34"/>
                  </a:cubicBezTo>
                  <a:lnTo>
                    <a:pt x="39" y="39"/>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sp>
        <p:nvSpPr>
          <p:cNvPr id="29" name="Freeform 65"/>
          <p:cNvSpPr>
            <a:spLocks noEditPoints="1"/>
          </p:cNvSpPr>
          <p:nvPr/>
        </p:nvSpPr>
        <p:spPr bwMode="auto">
          <a:xfrm>
            <a:off x="5645121" y="4450917"/>
            <a:ext cx="914400" cy="833239"/>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tx1">
              <a:lumMod val="75000"/>
              <a:lumOff val="2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30" name="TextBox 36"/>
          <p:cNvSpPr txBox="1"/>
          <p:nvPr/>
        </p:nvSpPr>
        <p:spPr>
          <a:xfrm>
            <a:off x="4690534" y="1566333"/>
            <a:ext cx="2819732" cy="697499"/>
          </a:xfrm>
          <a:prstGeom prst="rect">
            <a:avLst/>
          </a:prstGeom>
          <a:noFill/>
        </p:spPr>
        <p:txBody>
          <a:bodyPr wrap="square" lIns="0" tIns="0" rIns="0" bIns="0" rtlCol="0" anchor="t">
            <a:spAutoFit/>
          </a:bodyPr>
          <a:lstStyle/>
          <a:p>
            <a:pPr algn="ctr"/>
            <a:r>
              <a:rPr lang="zh-CN" altLang="en-US" sz="1600" b="1" dirty="0">
                <a:solidFill>
                  <a:schemeClr val="accent3"/>
                </a:solidFill>
                <a:latin typeface="微软雅黑" panose="020B0503020204020204" pitchFamily="34" charset="-122"/>
                <a:ea typeface="微软雅黑" panose="020B0503020204020204" pitchFamily="34" charset="-122"/>
              </a:rPr>
              <a:t>单击编辑标题</a:t>
            </a:r>
            <a:endParaRPr lang="en-US" sz="1600" b="1" dirty="0">
              <a:solidFill>
                <a:schemeClr val="accent3"/>
              </a:solidFill>
              <a:latin typeface="微软雅黑" panose="020B0503020204020204" pitchFamily="34" charset="-122"/>
            </a:endParaRPr>
          </a:p>
          <a:p>
            <a:pPr algn="ctr" defTabSz="1219170">
              <a:spcBef>
                <a:spcPct val="20000"/>
              </a:spcBef>
              <a:defRPr/>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dirty="0">
              <a:solidFill>
                <a:schemeClr val="tx1">
                  <a:lumMod val="75000"/>
                  <a:lumOff val="25000"/>
                </a:schemeClr>
              </a:solidFill>
              <a:latin typeface="微软雅黑" panose="020B0503020204020204" pitchFamily="34" charset="-122"/>
            </a:endParaRPr>
          </a:p>
        </p:txBody>
      </p:sp>
      <p:sp>
        <p:nvSpPr>
          <p:cNvPr id="31" name="TextBox 37"/>
          <p:cNvSpPr txBox="1"/>
          <p:nvPr/>
        </p:nvSpPr>
        <p:spPr>
          <a:xfrm>
            <a:off x="8246534" y="3496733"/>
            <a:ext cx="2819732" cy="697499"/>
          </a:xfrm>
          <a:prstGeom prst="rect">
            <a:avLst/>
          </a:prstGeom>
          <a:noFill/>
        </p:spPr>
        <p:txBody>
          <a:bodyPr wrap="square" lIns="0" tIns="0" rIns="0" bIns="0" rtlCol="0" anchor="t">
            <a:spAutoFit/>
          </a:bodyPr>
          <a:lstStyle/>
          <a:p>
            <a:r>
              <a:rPr lang="zh-CN" altLang="en-US" sz="1600" b="1" dirty="0">
                <a:solidFill>
                  <a:schemeClr val="accent4"/>
                </a:solidFill>
                <a:latin typeface="微软雅黑" panose="020B0503020204020204" pitchFamily="34" charset="-122"/>
                <a:ea typeface="微软雅黑" panose="020B0503020204020204" pitchFamily="34" charset="-122"/>
              </a:rPr>
              <a:t>单击编辑标题</a:t>
            </a:r>
            <a:endParaRPr lang="en-US" sz="1600" b="1" dirty="0">
              <a:solidFill>
                <a:schemeClr val="accent4"/>
              </a:solidFill>
              <a:latin typeface="微软雅黑" panose="020B0503020204020204" pitchFamily="34" charset="-122"/>
            </a:endParaRPr>
          </a:p>
          <a:p>
            <a:pPr defTabSz="1219170">
              <a:spcBef>
                <a:spcPct val="20000"/>
              </a:spcBef>
              <a:defRPr/>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dirty="0">
              <a:solidFill>
                <a:schemeClr val="tx1">
                  <a:lumMod val="75000"/>
                  <a:lumOff val="25000"/>
                </a:schemeClr>
              </a:solidFill>
              <a:latin typeface="微软雅黑" panose="020B0503020204020204" pitchFamily="34" charset="-122"/>
            </a:endParaRPr>
          </a:p>
        </p:txBody>
      </p:sp>
      <p:sp>
        <p:nvSpPr>
          <p:cNvPr id="32" name="TextBox 38"/>
          <p:cNvSpPr txBox="1"/>
          <p:nvPr/>
        </p:nvSpPr>
        <p:spPr>
          <a:xfrm>
            <a:off x="8246534" y="5325533"/>
            <a:ext cx="2819732" cy="697499"/>
          </a:xfrm>
          <a:prstGeom prst="rect">
            <a:avLst/>
          </a:prstGeom>
          <a:noFill/>
        </p:spPr>
        <p:txBody>
          <a:bodyPr wrap="square" lIns="0" tIns="0" rIns="0" bIns="0" rtlCol="0" anchor="t">
            <a:spAutoFit/>
          </a:bodyPr>
          <a:lstStyle/>
          <a:p>
            <a:r>
              <a:rPr lang="zh-CN" altLang="en-US" sz="1600" b="1" dirty="0">
                <a:solidFill>
                  <a:schemeClr val="accent5"/>
                </a:solidFill>
                <a:latin typeface="微软雅黑" panose="020B0503020204020204" pitchFamily="34" charset="-122"/>
                <a:ea typeface="微软雅黑" panose="020B0503020204020204" pitchFamily="34" charset="-122"/>
              </a:rPr>
              <a:t>单击编辑标题</a:t>
            </a:r>
            <a:endParaRPr lang="en-US" sz="1600" b="1" dirty="0">
              <a:solidFill>
                <a:schemeClr val="accent5"/>
              </a:solidFill>
              <a:latin typeface="微软雅黑" panose="020B0503020204020204" pitchFamily="34" charset="-122"/>
            </a:endParaRPr>
          </a:p>
          <a:p>
            <a:pPr defTabSz="1219170">
              <a:spcBef>
                <a:spcPct val="20000"/>
              </a:spcBef>
              <a:defRPr/>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dirty="0">
              <a:solidFill>
                <a:schemeClr val="tx1">
                  <a:lumMod val="75000"/>
                  <a:lumOff val="25000"/>
                </a:schemeClr>
              </a:solidFill>
              <a:latin typeface="微软雅黑" panose="020B0503020204020204" pitchFamily="34" charset="-122"/>
            </a:endParaRPr>
          </a:p>
        </p:txBody>
      </p:sp>
      <p:sp>
        <p:nvSpPr>
          <p:cNvPr id="33" name="TextBox 39"/>
          <p:cNvSpPr txBox="1"/>
          <p:nvPr/>
        </p:nvSpPr>
        <p:spPr>
          <a:xfrm>
            <a:off x="1100667" y="3496733"/>
            <a:ext cx="2819732" cy="697499"/>
          </a:xfrm>
          <a:prstGeom prst="rect">
            <a:avLst/>
          </a:prstGeom>
          <a:noFill/>
        </p:spPr>
        <p:txBody>
          <a:bodyPr wrap="square" lIns="0" tIns="0" rIns="0" bIns="0" rtlCol="0" anchor="t">
            <a:spAutoFit/>
          </a:bodyPr>
          <a:lstStyle/>
          <a:p>
            <a:pPr algn="r"/>
            <a:r>
              <a:rPr lang="zh-CN" altLang="en-US" sz="1600" b="1" dirty="0">
                <a:solidFill>
                  <a:schemeClr val="accent2"/>
                </a:solidFill>
                <a:latin typeface="微软雅黑" panose="020B0503020204020204" pitchFamily="34" charset="-122"/>
                <a:ea typeface="微软雅黑" panose="020B0503020204020204" pitchFamily="34" charset="-122"/>
              </a:rPr>
              <a:t>单击编辑标题</a:t>
            </a:r>
            <a:endParaRPr lang="en-US" sz="1600" b="1" dirty="0">
              <a:solidFill>
                <a:schemeClr val="accent2"/>
              </a:solidFill>
              <a:latin typeface="微软雅黑" panose="020B0503020204020204" pitchFamily="34" charset="-122"/>
            </a:endParaRPr>
          </a:p>
          <a:p>
            <a:pPr algn="r" defTabSz="1219170">
              <a:spcBef>
                <a:spcPct val="20000"/>
              </a:spcBef>
              <a:defRPr/>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dirty="0">
              <a:solidFill>
                <a:schemeClr val="tx1">
                  <a:lumMod val="75000"/>
                  <a:lumOff val="25000"/>
                </a:schemeClr>
              </a:solidFill>
              <a:latin typeface="微软雅黑" panose="020B0503020204020204" pitchFamily="34" charset="-122"/>
            </a:endParaRPr>
          </a:p>
        </p:txBody>
      </p:sp>
      <p:sp>
        <p:nvSpPr>
          <p:cNvPr id="34" name="TextBox 40"/>
          <p:cNvSpPr txBox="1"/>
          <p:nvPr/>
        </p:nvSpPr>
        <p:spPr>
          <a:xfrm>
            <a:off x="1100667" y="5325533"/>
            <a:ext cx="2819732" cy="697499"/>
          </a:xfrm>
          <a:prstGeom prst="rect">
            <a:avLst/>
          </a:prstGeom>
          <a:noFill/>
        </p:spPr>
        <p:txBody>
          <a:bodyPr wrap="square" lIns="0" tIns="0" rIns="0" bIns="0" rtlCol="0" anchor="t">
            <a:spAutoFit/>
          </a:bodyPr>
          <a:lstStyle/>
          <a:p>
            <a:pPr algn="r"/>
            <a:r>
              <a:rPr lang="zh-CN" altLang="en-US" sz="1600" b="1" dirty="0">
                <a:solidFill>
                  <a:schemeClr val="accent1"/>
                </a:solidFill>
                <a:latin typeface="微软雅黑" panose="020B0503020204020204" pitchFamily="34" charset="-122"/>
                <a:ea typeface="微软雅黑" panose="020B0503020204020204" pitchFamily="34" charset="-122"/>
              </a:rPr>
              <a:t>单击编辑标题</a:t>
            </a:r>
            <a:endParaRPr lang="en-US" sz="1600" b="1" dirty="0">
              <a:solidFill>
                <a:schemeClr val="accent1"/>
              </a:solidFill>
              <a:latin typeface="微软雅黑" panose="020B0503020204020204" pitchFamily="34" charset="-122"/>
            </a:endParaRPr>
          </a:p>
          <a:p>
            <a:pPr algn="r" defTabSz="1219170">
              <a:spcBef>
                <a:spcPct val="20000"/>
              </a:spcBef>
              <a:defRPr/>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dirty="0">
              <a:solidFill>
                <a:schemeClr val="tx1">
                  <a:lumMod val="75000"/>
                  <a:lumOff val="25000"/>
                </a:schemeClr>
              </a:solidFill>
              <a:latin typeface="微软雅黑" panose="020B0503020204020204" pitchFamily="34" charset="-122"/>
            </a:endParaRPr>
          </a:p>
        </p:txBody>
      </p: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88346072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18" presetClass="entr" presetSubtype="12"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Left)">
                                      <p:cBhvr>
                                        <p:cTn id="27" dur="500"/>
                                        <p:tgtEl>
                                          <p:spTgt spid="10"/>
                                        </p:tgtEl>
                                      </p:cBhvr>
                                    </p:animEffect>
                                  </p:childTnLst>
                                </p:cTn>
                              </p:par>
                              <p:par>
                                <p:cTn id="28" presetID="23" presetClass="entr" presetSubtype="16"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childTnLst>
                                </p:cTn>
                              </p:par>
                            </p:childTnLst>
                          </p:cTn>
                        </p:par>
                        <p:par>
                          <p:cTn id="32" fill="hold">
                            <p:stCondLst>
                              <p:cond delay="2500"/>
                            </p:stCondLst>
                            <p:childTnLst>
                              <p:par>
                                <p:cTn id="33" presetID="2" presetClass="entr" presetSubtype="8" accel="50000" decel="50000"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18" presetClass="entr" presetSubtype="9"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strips(upLeft)">
                                      <p:cBhvr>
                                        <p:cTn id="40" dur="500"/>
                                        <p:tgtEl>
                                          <p:spTgt spid="9"/>
                                        </p:tgtEl>
                                      </p:cBhvr>
                                    </p:animEffect>
                                  </p:childTnLst>
                                </p:cTn>
                              </p:par>
                              <p:par>
                                <p:cTn id="41" presetID="23" presetClass="entr" presetSubtype="16"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childTnLst>
                                </p:cTn>
                              </p:par>
                            </p:childTnLst>
                          </p:cTn>
                        </p:par>
                        <p:par>
                          <p:cTn id="45" fill="hold">
                            <p:stCondLst>
                              <p:cond delay="3500"/>
                            </p:stCondLst>
                            <p:childTnLst>
                              <p:par>
                                <p:cTn id="46" presetID="2" presetClass="entr" presetSubtype="8" accel="50000" decel="50000" fill="hold" grpId="0" nodeType="after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additive="base">
                                        <p:cTn id="48" dur="500" fill="hold"/>
                                        <p:tgtEl>
                                          <p:spTgt spid="33"/>
                                        </p:tgtEl>
                                        <p:attrNameLst>
                                          <p:attrName>ppt_x</p:attrName>
                                        </p:attrNameLst>
                                      </p:cBhvr>
                                      <p:tavLst>
                                        <p:tav tm="0">
                                          <p:val>
                                            <p:strVal val="0-#ppt_w/2"/>
                                          </p:val>
                                        </p:tav>
                                        <p:tav tm="100000">
                                          <p:val>
                                            <p:strVal val="#ppt_x"/>
                                          </p:val>
                                        </p:tav>
                                      </p:tavLst>
                                    </p:anim>
                                    <p:anim calcmode="lin" valueType="num">
                                      <p:cBhvr additive="base">
                                        <p:cTn id="49" dur="500" fill="hold"/>
                                        <p:tgtEl>
                                          <p:spTgt spid="33"/>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22" presetClass="entr" presetSubtype="4"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down)">
                                      <p:cBhvr>
                                        <p:cTn id="53" dur="500"/>
                                        <p:tgtEl>
                                          <p:spTgt spid="6"/>
                                        </p:tgtEl>
                                      </p:cBhvr>
                                    </p:animEffect>
                                  </p:childTnLst>
                                </p:cTn>
                              </p:par>
                              <p:par>
                                <p:cTn id="54" presetID="23" presetClass="entr" presetSubtype="16"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500" fill="hold"/>
                                        <p:tgtEl>
                                          <p:spTgt spid="26"/>
                                        </p:tgtEl>
                                        <p:attrNameLst>
                                          <p:attrName>ppt_w</p:attrName>
                                        </p:attrNameLst>
                                      </p:cBhvr>
                                      <p:tavLst>
                                        <p:tav tm="0">
                                          <p:val>
                                            <p:fltVal val="0"/>
                                          </p:val>
                                        </p:tav>
                                        <p:tav tm="100000">
                                          <p:val>
                                            <p:strVal val="#ppt_w"/>
                                          </p:val>
                                        </p:tav>
                                      </p:tavLst>
                                    </p:anim>
                                    <p:anim calcmode="lin" valueType="num">
                                      <p:cBhvr>
                                        <p:cTn id="57" dur="500" fill="hold"/>
                                        <p:tgtEl>
                                          <p:spTgt spid="26"/>
                                        </p:tgtEl>
                                        <p:attrNameLst>
                                          <p:attrName>ppt_h</p:attrName>
                                        </p:attrNameLst>
                                      </p:cBhvr>
                                      <p:tavLst>
                                        <p:tav tm="0">
                                          <p:val>
                                            <p:fltVal val="0"/>
                                          </p:val>
                                        </p:tav>
                                        <p:tav tm="100000">
                                          <p:val>
                                            <p:strVal val="#ppt_h"/>
                                          </p:val>
                                        </p:tav>
                                      </p:tavLst>
                                    </p:anim>
                                  </p:childTnLst>
                                </p:cTn>
                              </p:par>
                            </p:childTnLst>
                          </p:cTn>
                        </p:par>
                        <p:par>
                          <p:cTn id="58" fill="hold">
                            <p:stCondLst>
                              <p:cond delay="45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0-#ppt_h/2"/>
                                          </p:val>
                                        </p:tav>
                                        <p:tav tm="100000">
                                          <p:val>
                                            <p:strVal val="#ppt_y"/>
                                          </p:val>
                                        </p:tav>
                                      </p:tavLst>
                                    </p:anim>
                                  </p:childTnLst>
                                </p:cTn>
                              </p:par>
                            </p:childTnLst>
                          </p:cTn>
                        </p:par>
                        <p:par>
                          <p:cTn id="63" fill="hold">
                            <p:stCondLst>
                              <p:cond delay="5000"/>
                            </p:stCondLst>
                            <p:childTnLst>
                              <p:par>
                                <p:cTn id="64" presetID="18" presetClass="entr" presetSubtype="3" fill="hold" grpId="0"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strips(upRight)">
                                      <p:cBhvr>
                                        <p:cTn id="66" dur="500"/>
                                        <p:tgtEl>
                                          <p:spTgt spid="7"/>
                                        </p:tgtEl>
                                      </p:cBhvr>
                                    </p:animEffect>
                                  </p:childTnLst>
                                </p:cTn>
                              </p:par>
                              <p:par>
                                <p:cTn id="67" presetID="23" presetClass="entr" presetSubtype="16"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fltVal val="0"/>
                                          </p:val>
                                        </p:tav>
                                        <p:tav tm="100000">
                                          <p:val>
                                            <p:strVal val="#ppt_w"/>
                                          </p:val>
                                        </p:tav>
                                      </p:tavLst>
                                    </p:anim>
                                    <p:anim calcmode="lin" valueType="num">
                                      <p:cBhvr>
                                        <p:cTn id="70" dur="500" fill="hold"/>
                                        <p:tgtEl>
                                          <p:spTgt spid="20"/>
                                        </p:tgtEl>
                                        <p:attrNameLst>
                                          <p:attrName>ppt_h</p:attrName>
                                        </p:attrNameLst>
                                      </p:cBhvr>
                                      <p:tavLst>
                                        <p:tav tm="0">
                                          <p:val>
                                            <p:fltVal val="0"/>
                                          </p:val>
                                        </p:tav>
                                        <p:tav tm="100000">
                                          <p:val>
                                            <p:strVal val="#ppt_h"/>
                                          </p:val>
                                        </p:tav>
                                      </p:tavLst>
                                    </p:anim>
                                  </p:childTnLst>
                                </p:cTn>
                              </p:par>
                            </p:childTnLst>
                          </p:cTn>
                        </p:par>
                        <p:par>
                          <p:cTn id="71" fill="hold">
                            <p:stCondLst>
                              <p:cond delay="5500"/>
                            </p:stCondLst>
                            <p:childTnLst>
                              <p:par>
                                <p:cTn id="72" presetID="2" presetClass="entr" presetSubtype="2" accel="50000" decel="50000" fill="hold" grpId="0" nodeType="afterEffect">
                                  <p:stCondLst>
                                    <p:cond delay="0"/>
                                  </p:stCondLst>
                                  <p:childTnLst>
                                    <p:set>
                                      <p:cBhvr>
                                        <p:cTn id="73" dur="1" fill="hold">
                                          <p:stCondLst>
                                            <p:cond delay="0"/>
                                          </p:stCondLst>
                                        </p:cTn>
                                        <p:tgtEl>
                                          <p:spTgt spid="31"/>
                                        </p:tgtEl>
                                        <p:attrNameLst>
                                          <p:attrName>style.visibility</p:attrName>
                                        </p:attrNameLst>
                                      </p:cBhvr>
                                      <p:to>
                                        <p:strVal val="visible"/>
                                      </p:to>
                                    </p:set>
                                    <p:anim calcmode="lin" valueType="num">
                                      <p:cBhvr additive="base">
                                        <p:cTn id="74" dur="500" fill="hold"/>
                                        <p:tgtEl>
                                          <p:spTgt spid="31"/>
                                        </p:tgtEl>
                                        <p:attrNameLst>
                                          <p:attrName>ppt_x</p:attrName>
                                        </p:attrNameLst>
                                      </p:cBhvr>
                                      <p:tavLst>
                                        <p:tav tm="0">
                                          <p:val>
                                            <p:strVal val="1+#ppt_w/2"/>
                                          </p:val>
                                        </p:tav>
                                        <p:tav tm="100000">
                                          <p:val>
                                            <p:strVal val="#ppt_x"/>
                                          </p:val>
                                        </p:tav>
                                      </p:tavLst>
                                    </p:anim>
                                    <p:anim calcmode="lin" valueType="num">
                                      <p:cBhvr additive="base">
                                        <p:cTn id="75" dur="500" fill="hold"/>
                                        <p:tgtEl>
                                          <p:spTgt spid="31"/>
                                        </p:tgtEl>
                                        <p:attrNameLst>
                                          <p:attrName>ppt_y</p:attrName>
                                        </p:attrNameLst>
                                      </p:cBhvr>
                                      <p:tavLst>
                                        <p:tav tm="0">
                                          <p:val>
                                            <p:strVal val="#ppt_y"/>
                                          </p:val>
                                        </p:tav>
                                        <p:tav tm="100000">
                                          <p:val>
                                            <p:strVal val="#ppt_y"/>
                                          </p:val>
                                        </p:tav>
                                      </p:tavLst>
                                    </p:anim>
                                  </p:childTnLst>
                                </p:cTn>
                              </p:par>
                            </p:childTnLst>
                          </p:cTn>
                        </p:par>
                        <p:par>
                          <p:cTn id="76" fill="hold">
                            <p:stCondLst>
                              <p:cond delay="6000"/>
                            </p:stCondLst>
                            <p:childTnLst>
                              <p:par>
                                <p:cTn id="77" presetID="18" presetClass="entr" presetSubtype="6" fill="hold" grpId="0" nodeType="after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strips(downRight)">
                                      <p:cBhvr>
                                        <p:cTn id="79" dur="500"/>
                                        <p:tgtEl>
                                          <p:spTgt spid="8"/>
                                        </p:tgtEl>
                                      </p:cBhvr>
                                    </p:animEffect>
                                  </p:childTnLst>
                                </p:cTn>
                              </p:par>
                              <p:par>
                                <p:cTn id="80" presetID="23" presetClass="entr" presetSubtype="16"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childTnLst>
                                </p:cTn>
                              </p:par>
                            </p:childTnLst>
                          </p:cTn>
                        </p:par>
                        <p:par>
                          <p:cTn id="84" fill="hold">
                            <p:stCondLst>
                              <p:cond delay="6500"/>
                            </p:stCondLst>
                            <p:childTnLst>
                              <p:par>
                                <p:cTn id="85" presetID="2" presetClass="entr" presetSubtype="2" accel="50000" decel="50000" fill="hold" grpId="0" nodeType="after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additive="base">
                                        <p:cTn id="87" dur="500" fill="hold"/>
                                        <p:tgtEl>
                                          <p:spTgt spid="32"/>
                                        </p:tgtEl>
                                        <p:attrNameLst>
                                          <p:attrName>ppt_x</p:attrName>
                                        </p:attrNameLst>
                                      </p:cBhvr>
                                      <p:tavLst>
                                        <p:tav tm="0">
                                          <p:val>
                                            <p:strVal val="1+#ppt_w/2"/>
                                          </p:val>
                                        </p:tav>
                                        <p:tav tm="100000">
                                          <p:val>
                                            <p:strVal val="#ppt_x"/>
                                          </p:val>
                                        </p:tav>
                                      </p:tavLst>
                                    </p:anim>
                                    <p:anim calcmode="lin" valueType="num">
                                      <p:cBhvr additive="base">
                                        <p:cTn id="88"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P spid="10" grpId="0" animBg="1"/>
      <p:bldP spid="29" grpId="0" animBg="1"/>
      <p:bldP spid="30" grpId="0"/>
      <p:bldP spid="31" grpId="0"/>
      <p:bldP spid="32" grpId="0"/>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总体建议与结论</a:t>
            </a: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04</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354656" y="4863932"/>
            <a:ext cx="5482687" cy="369332"/>
          </a:xfrm>
          <a:prstGeom prst="rect">
            <a:avLst/>
          </a:prstGeom>
          <a:noFill/>
        </p:spPr>
        <p:txBody>
          <a:bodyPr wrap="square" rtlCol="0">
            <a:spAutoFit/>
          </a:bodyPr>
          <a:lstStyle/>
          <a:p>
            <a:pPr algn="dist"/>
            <a:r>
              <a:rPr lang="en-US" altLang="zh-CN" dirty="0">
                <a:latin typeface="Arial" panose="020B0604020202020204" pitchFamily="34" charset="0"/>
                <a:ea typeface="微软雅黑" panose="020B0503020204020204" pitchFamily="34" charset="-122"/>
                <a:cs typeface="Arial" panose="020B0604020202020204" pitchFamily="34" charset="0"/>
              </a:rPr>
              <a:t>General recommendations and conclusions</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6555394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点击此处编辑标题</a:t>
            </a:r>
          </a:p>
        </p:txBody>
      </p:sp>
      <p:grpSp>
        <p:nvGrpSpPr>
          <p:cNvPr id="46" name="Group 35"/>
          <p:cNvGrpSpPr/>
          <p:nvPr/>
        </p:nvGrpSpPr>
        <p:grpSpPr>
          <a:xfrm>
            <a:off x="4770691" y="1769533"/>
            <a:ext cx="1649984" cy="1422400"/>
            <a:chOff x="3578018" y="1327150"/>
            <a:chExt cx="1237488" cy="1066800"/>
          </a:xfrm>
        </p:grpSpPr>
        <p:sp>
          <p:nvSpPr>
            <p:cNvPr id="47" name="Isosceles Triangle 3"/>
            <p:cNvSpPr/>
            <p:nvPr/>
          </p:nvSpPr>
          <p:spPr bwMode="auto">
            <a:xfrm flipV="1">
              <a:off x="3578018" y="1327150"/>
              <a:ext cx="1237488" cy="1066800"/>
            </a:xfrm>
            <a:prstGeom prst="triangle">
              <a:avLst/>
            </a:prstGeom>
            <a:solidFill>
              <a:schemeClr val="accent3"/>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dirty="0">
                <a:latin typeface="微软雅黑" panose="020B0503020204020204" pitchFamily="34" charset="-122"/>
              </a:endParaRPr>
            </a:p>
          </p:txBody>
        </p:sp>
        <p:sp>
          <p:nvSpPr>
            <p:cNvPr id="48" name="TextBox 10"/>
            <p:cNvSpPr txBox="1"/>
            <p:nvPr/>
          </p:nvSpPr>
          <p:spPr>
            <a:xfrm>
              <a:off x="3896038" y="1441450"/>
              <a:ext cx="645850" cy="561741"/>
            </a:xfrm>
            <a:prstGeom prst="rect">
              <a:avLst/>
            </a:prstGeom>
            <a:noFill/>
          </p:spPr>
          <p:txBody>
            <a:bodyPr wrap="none" rtlCol="0">
              <a:spAutoFit/>
            </a:bodyPr>
            <a:lstStyle/>
            <a:p>
              <a:r>
                <a:rPr lang="en-US" sz="4267" b="1" dirty="0">
                  <a:solidFill>
                    <a:schemeClr val="bg1"/>
                  </a:solidFill>
                  <a:latin typeface="微软雅黑" panose="020B0503020204020204" pitchFamily="34" charset="-122"/>
                </a:rPr>
                <a:t>03</a:t>
              </a:r>
            </a:p>
          </p:txBody>
        </p:sp>
      </p:grpSp>
      <p:grpSp>
        <p:nvGrpSpPr>
          <p:cNvPr id="49" name="Group 11"/>
          <p:cNvGrpSpPr/>
          <p:nvPr/>
        </p:nvGrpSpPr>
        <p:grpSpPr>
          <a:xfrm>
            <a:off x="6793208" y="1881959"/>
            <a:ext cx="3078925" cy="920556"/>
            <a:chOff x="1348406" y="1196648"/>
            <a:chExt cx="2309194" cy="690417"/>
          </a:xfrm>
        </p:grpSpPr>
        <p:sp>
          <p:nvSpPr>
            <p:cNvPr id="50" name="TextBox 12"/>
            <p:cNvSpPr txBox="1"/>
            <p:nvPr/>
          </p:nvSpPr>
          <p:spPr>
            <a:xfrm>
              <a:off x="1363186" y="1448484"/>
              <a:ext cx="2294414" cy="438581"/>
            </a:xfrm>
            <a:prstGeom prst="rect">
              <a:avLst/>
            </a:prstGeom>
            <a:noFill/>
          </p:spPr>
          <p:txBody>
            <a:bodyPr wrap="square" rtlCol="0">
              <a:spAutoFit/>
            </a:bodyPr>
            <a:lstStyle/>
            <a:p>
              <a:pPr lvl="0"/>
              <a:r>
                <a:rPr lang="zh-CN" altLang="en-US" sz="1600"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600" dirty="0">
                <a:latin typeface="微软雅黑" panose="020B0503020204020204" pitchFamily="34" charset="-122"/>
              </a:endParaRPr>
            </a:p>
          </p:txBody>
        </p:sp>
        <p:sp>
          <p:nvSpPr>
            <p:cNvPr id="51" name="TextBox 13"/>
            <p:cNvSpPr txBox="1"/>
            <p:nvPr/>
          </p:nvSpPr>
          <p:spPr>
            <a:xfrm>
              <a:off x="1348406" y="1196648"/>
              <a:ext cx="883412" cy="315423"/>
            </a:xfrm>
            <a:prstGeom prst="rect">
              <a:avLst/>
            </a:prstGeom>
            <a:noFill/>
          </p:spPr>
          <p:txBody>
            <a:bodyPr wrap="square" rtlCol="0">
              <a:spAutoFit/>
            </a:bodyPr>
            <a:lstStyle/>
            <a:p>
              <a:pPr lvl="0"/>
              <a:r>
                <a:rPr lang="en-US" sz="2133" b="1" dirty="0">
                  <a:solidFill>
                    <a:schemeClr val="accent3"/>
                  </a:solidFill>
                  <a:latin typeface="微软雅黑" panose="020B0503020204020204" pitchFamily="34" charset="-122"/>
                </a:rPr>
                <a:t>Step03</a:t>
              </a:r>
              <a:endParaRPr lang="en-US" sz="1600" b="1" dirty="0">
                <a:solidFill>
                  <a:schemeClr val="accent3"/>
                </a:solidFill>
                <a:latin typeface="微软雅黑" panose="020B0503020204020204" pitchFamily="34" charset="-122"/>
              </a:endParaRPr>
            </a:p>
          </p:txBody>
        </p:sp>
      </p:grpSp>
      <p:grpSp>
        <p:nvGrpSpPr>
          <p:cNvPr id="52" name="Group 33"/>
          <p:cNvGrpSpPr/>
          <p:nvPr/>
        </p:nvGrpSpPr>
        <p:grpSpPr>
          <a:xfrm>
            <a:off x="3946153" y="3191933"/>
            <a:ext cx="1649984" cy="1422400"/>
            <a:chOff x="2959615" y="2393950"/>
            <a:chExt cx="1237488" cy="1066800"/>
          </a:xfrm>
        </p:grpSpPr>
        <p:sp>
          <p:nvSpPr>
            <p:cNvPr id="53" name="Isosceles Triangle 16"/>
            <p:cNvSpPr/>
            <p:nvPr/>
          </p:nvSpPr>
          <p:spPr bwMode="auto">
            <a:xfrm flipV="1">
              <a:off x="2959615" y="2393950"/>
              <a:ext cx="1237488" cy="1066800"/>
            </a:xfrm>
            <a:prstGeom prst="triangle">
              <a:avLst/>
            </a:prstGeom>
            <a:solidFill>
              <a:schemeClr val="accent2"/>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dirty="0">
                <a:latin typeface="微软雅黑" panose="020B0503020204020204" pitchFamily="34" charset="-122"/>
              </a:endParaRPr>
            </a:p>
          </p:txBody>
        </p:sp>
        <p:sp>
          <p:nvSpPr>
            <p:cNvPr id="54" name="TextBox 17"/>
            <p:cNvSpPr txBox="1"/>
            <p:nvPr/>
          </p:nvSpPr>
          <p:spPr>
            <a:xfrm>
              <a:off x="3277635" y="2508250"/>
              <a:ext cx="645850" cy="561741"/>
            </a:xfrm>
            <a:prstGeom prst="rect">
              <a:avLst/>
            </a:prstGeom>
            <a:noFill/>
          </p:spPr>
          <p:txBody>
            <a:bodyPr wrap="none" rtlCol="0">
              <a:spAutoFit/>
            </a:bodyPr>
            <a:lstStyle/>
            <a:p>
              <a:r>
                <a:rPr lang="en-US" sz="4267" b="1" dirty="0">
                  <a:solidFill>
                    <a:schemeClr val="bg1"/>
                  </a:solidFill>
                  <a:latin typeface="微软雅黑" panose="020B0503020204020204" pitchFamily="34" charset="-122"/>
                </a:rPr>
                <a:t>02</a:t>
              </a:r>
            </a:p>
          </p:txBody>
        </p:sp>
      </p:grpSp>
      <p:grpSp>
        <p:nvGrpSpPr>
          <p:cNvPr id="55" name="Group 18"/>
          <p:cNvGrpSpPr/>
          <p:nvPr/>
        </p:nvGrpSpPr>
        <p:grpSpPr>
          <a:xfrm>
            <a:off x="5968671" y="3304359"/>
            <a:ext cx="3078925" cy="920556"/>
            <a:chOff x="1348406" y="1196648"/>
            <a:chExt cx="2309194" cy="690417"/>
          </a:xfrm>
        </p:grpSpPr>
        <p:sp>
          <p:nvSpPr>
            <p:cNvPr id="56" name="TextBox 19"/>
            <p:cNvSpPr txBox="1"/>
            <p:nvPr/>
          </p:nvSpPr>
          <p:spPr>
            <a:xfrm>
              <a:off x="1363186" y="1448484"/>
              <a:ext cx="2294414" cy="438581"/>
            </a:xfrm>
            <a:prstGeom prst="rect">
              <a:avLst/>
            </a:prstGeom>
            <a:noFill/>
          </p:spPr>
          <p:txBody>
            <a:bodyPr wrap="square" rtlCol="0">
              <a:spAutoFit/>
            </a:bodyPr>
            <a:lstStyle/>
            <a:p>
              <a:pPr lvl="0"/>
              <a:r>
                <a:rPr lang="zh-CN" altLang="en-US" sz="1600"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600" dirty="0">
                <a:latin typeface="微软雅黑" panose="020B0503020204020204" pitchFamily="34" charset="-122"/>
              </a:endParaRPr>
            </a:p>
          </p:txBody>
        </p:sp>
        <p:sp>
          <p:nvSpPr>
            <p:cNvPr id="57" name="TextBox 20"/>
            <p:cNvSpPr txBox="1"/>
            <p:nvPr/>
          </p:nvSpPr>
          <p:spPr>
            <a:xfrm>
              <a:off x="1348406" y="1196648"/>
              <a:ext cx="883412" cy="315423"/>
            </a:xfrm>
            <a:prstGeom prst="rect">
              <a:avLst/>
            </a:prstGeom>
            <a:noFill/>
          </p:spPr>
          <p:txBody>
            <a:bodyPr wrap="square" rtlCol="0">
              <a:spAutoFit/>
            </a:bodyPr>
            <a:lstStyle/>
            <a:p>
              <a:pPr lvl="0"/>
              <a:r>
                <a:rPr lang="en-US" sz="2133" b="1" dirty="0">
                  <a:solidFill>
                    <a:schemeClr val="accent2"/>
                  </a:solidFill>
                  <a:latin typeface="微软雅黑" panose="020B0503020204020204" pitchFamily="34" charset="-122"/>
                </a:rPr>
                <a:t>Step02</a:t>
              </a:r>
              <a:endParaRPr lang="en-US" sz="1600" b="1" dirty="0">
                <a:solidFill>
                  <a:schemeClr val="accent2"/>
                </a:solidFill>
                <a:latin typeface="微软雅黑" panose="020B0503020204020204" pitchFamily="34" charset="-122"/>
              </a:endParaRPr>
            </a:p>
          </p:txBody>
        </p:sp>
      </p:grpSp>
      <p:grpSp>
        <p:nvGrpSpPr>
          <p:cNvPr id="58" name="Group 32"/>
          <p:cNvGrpSpPr/>
          <p:nvPr/>
        </p:nvGrpSpPr>
        <p:grpSpPr>
          <a:xfrm>
            <a:off x="3124771" y="4619413"/>
            <a:ext cx="1649984" cy="1422400"/>
            <a:chOff x="2343578" y="3464560"/>
            <a:chExt cx="1237488" cy="1066800"/>
          </a:xfrm>
        </p:grpSpPr>
        <p:sp>
          <p:nvSpPr>
            <p:cNvPr id="59" name="Isosceles Triangle 22"/>
            <p:cNvSpPr/>
            <p:nvPr/>
          </p:nvSpPr>
          <p:spPr bwMode="auto">
            <a:xfrm flipV="1">
              <a:off x="2343578" y="3464560"/>
              <a:ext cx="1237488" cy="1066800"/>
            </a:xfrm>
            <a:prstGeom prst="triangle">
              <a:avLst/>
            </a:prstGeom>
            <a:solidFill>
              <a:schemeClr val="accent1"/>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dirty="0">
                <a:solidFill>
                  <a:schemeClr val="accent1"/>
                </a:solidFill>
                <a:latin typeface="微软雅黑" panose="020B0503020204020204" pitchFamily="34" charset="-122"/>
              </a:endParaRPr>
            </a:p>
          </p:txBody>
        </p:sp>
        <p:sp>
          <p:nvSpPr>
            <p:cNvPr id="60" name="TextBox 23"/>
            <p:cNvSpPr txBox="1"/>
            <p:nvPr/>
          </p:nvSpPr>
          <p:spPr>
            <a:xfrm>
              <a:off x="2661598" y="3578860"/>
              <a:ext cx="645850" cy="561741"/>
            </a:xfrm>
            <a:prstGeom prst="rect">
              <a:avLst/>
            </a:prstGeom>
            <a:noFill/>
          </p:spPr>
          <p:txBody>
            <a:bodyPr wrap="none" rtlCol="0">
              <a:spAutoFit/>
            </a:bodyPr>
            <a:lstStyle/>
            <a:p>
              <a:r>
                <a:rPr lang="en-US" sz="4267" b="1" dirty="0">
                  <a:solidFill>
                    <a:schemeClr val="bg1"/>
                  </a:solidFill>
                  <a:latin typeface="微软雅黑" panose="020B0503020204020204" pitchFamily="34" charset="-122"/>
                </a:rPr>
                <a:t>01</a:t>
              </a:r>
            </a:p>
          </p:txBody>
        </p:sp>
      </p:grpSp>
      <p:grpSp>
        <p:nvGrpSpPr>
          <p:cNvPr id="61" name="Group 24"/>
          <p:cNvGrpSpPr/>
          <p:nvPr/>
        </p:nvGrpSpPr>
        <p:grpSpPr>
          <a:xfrm>
            <a:off x="5147288" y="4731839"/>
            <a:ext cx="3078925" cy="920556"/>
            <a:chOff x="1348406" y="1196648"/>
            <a:chExt cx="2309194" cy="690417"/>
          </a:xfrm>
        </p:grpSpPr>
        <p:sp>
          <p:nvSpPr>
            <p:cNvPr id="62" name="TextBox 25"/>
            <p:cNvSpPr txBox="1"/>
            <p:nvPr/>
          </p:nvSpPr>
          <p:spPr>
            <a:xfrm>
              <a:off x="1363186" y="1448484"/>
              <a:ext cx="2294414" cy="438581"/>
            </a:xfrm>
            <a:prstGeom prst="rect">
              <a:avLst/>
            </a:prstGeom>
            <a:noFill/>
          </p:spPr>
          <p:txBody>
            <a:bodyPr wrap="square" rtlCol="0">
              <a:spAutoFit/>
            </a:bodyPr>
            <a:lstStyle/>
            <a:p>
              <a:pPr lvl="0"/>
              <a:r>
                <a:rPr lang="zh-CN" altLang="en-US" sz="1600"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600" dirty="0">
                <a:latin typeface="微软雅黑" panose="020B0503020204020204" pitchFamily="34" charset="-122"/>
              </a:endParaRPr>
            </a:p>
          </p:txBody>
        </p:sp>
        <p:sp>
          <p:nvSpPr>
            <p:cNvPr id="63" name="TextBox 26"/>
            <p:cNvSpPr txBox="1"/>
            <p:nvPr/>
          </p:nvSpPr>
          <p:spPr>
            <a:xfrm>
              <a:off x="1348406" y="1196648"/>
              <a:ext cx="883412" cy="315423"/>
            </a:xfrm>
            <a:prstGeom prst="rect">
              <a:avLst/>
            </a:prstGeom>
            <a:noFill/>
          </p:spPr>
          <p:txBody>
            <a:bodyPr wrap="square" rtlCol="0">
              <a:spAutoFit/>
            </a:bodyPr>
            <a:lstStyle/>
            <a:p>
              <a:pPr lvl="0"/>
              <a:r>
                <a:rPr lang="en-US" sz="2133" b="1" dirty="0">
                  <a:solidFill>
                    <a:schemeClr val="accent1"/>
                  </a:solidFill>
                  <a:latin typeface="微软雅黑" panose="020B0503020204020204" pitchFamily="34" charset="-122"/>
                </a:rPr>
                <a:t>Step01</a:t>
              </a:r>
              <a:endParaRPr lang="en-US" sz="1600" b="1" dirty="0">
                <a:solidFill>
                  <a:schemeClr val="accent1"/>
                </a:solidFill>
                <a:latin typeface="微软雅黑" panose="020B0503020204020204" pitchFamily="34" charset="-122"/>
              </a:endParaRPr>
            </a:p>
          </p:txBody>
        </p:sp>
      </p:grpSp>
      <p:grpSp>
        <p:nvGrpSpPr>
          <p:cNvPr id="64" name="Group 27"/>
          <p:cNvGrpSpPr>
            <a:grpSpLocks noChangeAspect="1"/>
          </p:cNvGrpSpPr>
          <p:nvPr/>
        </p:nvGrpSpPr>
        <p:grpSpPr>
          <a:xfrm>
            <a:off x="2693273" y="5263060"/>
            <a:ext cx="691476" cy="503853"/>
            <a:chOff x="2514608" y="2813669"/>
            <a:chExt cx="347255" cy="253032"/>
          </a:xfrm>
          <a:solidFill>
            <a:schemeClr val="accent1"/>
          </a:solidFill>
        </p:grpSpPr>
        <p:sp>
          <p:nvSpPr>
            <p:cNvPr id="65" name="Freeform 157"/>
            <p:cNvSpPr>
              <a:spLocks noChangeAspect="1" noEditPoints="1"/>
            </p:cNvSpPr>
            <p:nvPr/>
          </p:nvSpPr>
          <p:spPr bwMode="auto">
            <a:xfrm>
              <a:off x="2706493" y="2885416"/>
              <a:ext cx="155370" cy="172062"/>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66" name="Freeform 157"/>
            <p:cNvSpPr>
              <a:spLocks noChangeAspect="1" noEditPoints="1"/>
            </p:cNvSpPr>
            <p:nvPr/>
          </p:nvSpPr>
          <p:spPr bwMode="auto">
            <a:xfrm>
              <a:off x="2514608" y="2813669"/>
              <a:ext cx="228485" cy="253032"/>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sp>
        <p:nvSpPr>
          <p:cNvPr id="67" name="Freeform 217"/>
          <p:cNvSpPr>
            <a:spLocks noChangeAspect="1" noEditPoints="1"/>
          </p:cNvSpPr>
          <p:nvPr/>
        </p:nvSpPr>
        <p:spPr bwMode="auto">
          <a:xfrm>
            <a:off x="3548794" y="3889444"/>
            <a:ext cx="626220" cy="469667"/>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68" name="Freeform 181"/>
          <p:cNvSpPr>
            <a:spLocks noChangeAspect="1"/>
          </p:cNvSpPr>
          <p:nvPr/>
        </p:nvSpPr>
        <p:spPr bwMode="auto">
          <a:xfrm>
            <a:off x="4557314" y="2269896"/>
            <a:ext cx="369757" cy="696869"/>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307898196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 calcmode="lin" valueType="num">
                                      <p:cBhvr additive="base">
                                        <p:cTn id="17" dur="500" fill="hold"/>
                                        <p:tgtEl>
                                          <p:spTgt spid="58"/>
                                        </p:tgtEl>
                                        <p:attrNameLst>
                                          <p:attrName>ppt_x</p:attrName>
                                        </p:attrNameLst>
                                      </p:cBhvr>
                                      <p:tavLst>
                                        <p:tav tm="0">
                                          <p:val>
                                            <p:strVal val="#ppt_x"/>
                                          </p:val>
                                        </p:tav>
                                        <p:tav tm="100000">
                                          <p:val>
                                            <p:strVal val="#ppt_x"/>
                                          </p:val>
                                        </p:tav>
                                      </p:tavLst>
                                    </p:anim>
                                    <p:anim calcmode="lin" valueType="num">
                                      <p:cBhvr additive="base">
                                        <p:cTn id="18" dur="500" fill="hold"/>
                                        <p:tgtEl>
                                          <p:spTgt spid="58"/>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p:cTn id="22" dur="500" fill="hold"/>
                                        <p:tgtEl>
                                          <p:spTgt spid="64"/>
                                        </p:tgtEl>
                                        <p:attrNameLst>
                                          <p:attrName>ppt_w</p:attrName>
                                        </p:attrNameLst>
                                      </p:cBhvr>
                                      <p:tavLst>
                                        <p:tav tm="0">
                                          <p:val>
                                            <p:fltVal val="0"/>
                                          </p:val>
                                        </p:tav>
                                        <p:tav tm="100000">
                                          <p:val>
                                            <p:strVal val="#ppt_w"/>
                                          </p:val>
                                        </p:tav>
                                      </p:tavLst>
                                    </p:anim>
                                    <p:anim calcmode="lin" valueType="num">
                                      <p:cBhvr>
                                        <p:cTn id="23" dur="500" fill="hold"/>
                                        <p:tgtEl>
                                          <p:spTgt spid="64"/>
                                        </p:tgtEl>
                                        <p:attrNameLst>
                                          <p:attrName>ppt_h</p:attrName>
                                        </p:attrNameLst>
                                      </p:cBhvr>
                                      <p:tavLst>
                                        <p:tav tm="0">
                                          <p:val>
                                            <p:fltVal val="0"/>
                                          </p:val>
                                        </p:tav>
                                        <p:tav tm="100000">
                                          <p:val>
                                            <p:strVal val="#ppt_h"/>
                                          </p:val>
                                        </p:tav>
                                      </p:tavLst>
                                    </p:anim>
                                    <p:animEffect transition="in" filter="fade">
                                      <p:cBhvr>
                                        <p:cTn id="24" dur="500"/>
                                        <p:tgtEl>
                                          <p:spTgt spid="64"/>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left)">
                                      <p:cBhvr>
                                        <p:cTn id="28" dur="750"/>
                                        <p:tgtEl>
                                          <p:spTgt spid="61"/>
                                        </p:tgtEl>
                                      </p:cBhvr>
                                    </p:animEffect>
                                  </p:childTnLst>
                                </p:cTn>
                              </p:par>
                            </p:childTnLst>
                          </p:cTn>
                        </p:par>
                        <p:par>
                          <p:cTn id="29" fill="hold">
                            <p:stCondLst>
                              <p:cond delay="2750"/>
                            </p:stCondLst>
                            <p:childTnLst>
                              <p:par>
                                <p:cTn id="30" presetID="2" presetClass="entr" presetSubtype="1"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additive="base">
                                        <p:cTn id="32" dur="500" fill="hold"/>
                                        <p:tgtEl>
                                          <p:spTgt spid="52"/>
                                        </p:tgtEl>
                                        <p:attrNameLst>
                                          <p:attrName>ppt_x</p:attrName>
                                        </p:attrNameLst>
                                      </p:cBhvr>
                                      <p:tavLst>
                                        <p:tav tm="0">
                                          <p:val>
                                            <p:strVal val="#ppt_x"/>
                                          </p:val>
                                        </p:tav>
                                        <p:tav tm="100000">
                                          <p:val>
                                            <p:strVal val="#ppt_x"/>
                                          </p:val>
                                        </p:tav>
                                      </p:tavLst>
                                    </p:anim>
                                    <p:anim calcmode="lin" valueType="num">
                                      <p:cBhvr additive="base">
                                        <p:cTn id="33" dur="500" fill="hold"/>
                                        <p:tgtEl>
                                          <p:spTgt spid="52"/>
                                        </p:tgtEl>
                                        <p:attrNameLst>
                                          <p:attrName>ppt_y</p:attrName>
                                        </p:attrNameLst>
                                      </p:cBhvr>
                                      <p:tavLst>
                                        <p:tav tm="0">
                                          <p:val>
                                            <p:strVal val="0-#ppt_h/2"/>
                                          </p:val>
                                        </p:tav>
                                        <p:tav tm="100000">
                                          <p:val>
                                            <p:strVal val="#ppt_y"/>
                                          </p:val>
                                        </p:tav>
                                      </p:tavLst>
                                    </p:anim>
                                  </p:childTnLst>
                                </p:cTn>
                              </p:par>
                            </p:childTnLst>
                          </p:cTn>
                        </p:par>
                        <p:par>
                          <p:cTn id="34" fill="hold">
                            <p:stCondLst>
                              <p:cond delay="3250"/>
                            </p:stCondLst>
                            <p:childTnLst>
                              <p:par>
                                <p:cTn id="35" presetID="53" presetClass="entr" presetSubtype="16" fill="hold" grpId="0" nodeType="after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p:cTn id="37" dur="500" fill="hold"/>
                                        <p:tgtEl>
                                          <p:spTgt spid="67"/>
                                        </p:tgtEl>
                                        <p:attrNameLst>
                                          <p:attrName>ppt_w</p:attrName>
                                        </p:attrNameLst>
                                      </p:cBhvr>
                                      <p:tavLst>
                                        <p:tav tm="0">
                                          <p:val>
                                            <p:fltVal val="0"/>
                                          </p:val>
                                        </p:tav>
                                        <p:tav tm="100000">
                                          <p:val>
                                            <p:strVal val="#ppt_w"/>
                                          </p:val>
                                        </p:tav>
                                      </p:tavLst>
                                    </p:anim>
                                    <p:anim calcmode="lin" valueType="num">
                                      <p:cBhvr>
                                        <p:cTn id="38" dur="500" fill="hold"/>
                                        <p:tgtEl>
                                          <p:spTgt spid="67"/>
                                        </p:tgtEl>
                                        <p:attrNameLst>
                                          <p:attrName>ppt_h</p:attrName>
                                        </p:attrNameLst>
                                      </p:cBhvr>
                                      <p:tavLst>
                                        <p:tav tm="0">
                                          <p:val>
                                            <p:fltVal val="0"/>
                                          </p:val>
                                        </p:tav>
                                        <p:tav tm="100000">
                                          <p:val>
                                            <p:strVal val="#ppt_h"/>
                                          </p:val>
                                        </p:tav>
                                      </p:tavLst>
                                    </p:anim>
                                    <p:animEffect transition="in" filter="fade">
                                      <p:cBhvr>
                                        <p:cTn id="39" dur="500"/>
                                        <p:tgtEl>
                                          <p:spTgt spid="67"/>
                                        </p:tgtEl>
                                      </p:cBhvr>
                                    </p:animEffect>
                                  </p:childTnLst>
                                </p:cTn>
                              </p:par>
                            </p:childTnLst>
                          </p:cTn>
                        </p:par>
                        <p:par>
                          <p:cTn id="40" fill="hold">
                            <p:stCondLst>
                              <p:cond delay="3750"/>
                            </p:stCondLst>
                            <p:childTnLst>
                              <p:par>
                                <p:cTn id="41" presetID="22" presetClass="entr" presetSubtype="8" fill="hold"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left)">
                                      <p:cBhvr>
                                        <p:cTn id="43" dur="750"/>
                                        <p:tgtEl>
                                          <p:spTgt spid="55"/>
                                        </p:tgtEl>
                                      </p:cBhvr>
                                    </p:animEffect>
                                  </p:childTnLst>
                                </p:cTn>
                              </p:par>
                            </p:childTnLst>
                          </p:cTn>
                        </p:par>
                        <p:par>
                          <p:cTn id="44" fill="hold">
                            <p:stCondLst>
                              <p:cond delay="4500"/>
                            </p:stCondLst>
                            <p:childTnLst>
                              <p:par>
                                <p:cTn id="45" presetID="2" presetClass="entr" presetSubtype="1"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additive="base">
                                        <p:cTn id="47" dur="500" fill="hold"/>
                                        <p:tgtEl>
                                          <p:spTgt spid="46"/>
                                        </p:tgtEl>
                                        <p:attrNameLst>
                                          <p:attrName>ppt_x</p:attrName>
                                        </p:attrNameLst>
                                      </p:cBhvr>
                                      <p:tavLst>
                                        <p:tav tm="0">
                                          <p:val>
                                            <p:strVal val="#ppt_x"/>
                                          </p:val>
                                        </p:tav>
                                        <p:tav tm="100000">
                                          <p:val>
                                            <p:strVal val="#ppt_x"/>
                                          </p:val>
                                        </p:tav>
                                      </p:tavLst>
                                    </p:anim>
                                    <p:anim calcmode="lin" valueType="num">
                                      <p:cBhvr additive="base">
                                        <p:cTn id="48" dur="500" fill="hold"/>
                                        <p:tgtEl>
                                          <p:spTgt spid="46"/>
                                        </p:tgtEl>
                                        <p:attrNameLst>
                                          <p:attrName>ppt_y</p:attrName>
                                        </p:attrNameLst>
                                      </p:cBhvr>
                                      <p:tavLst>
                                        <p:tav tm="0">
                                          <p:val>
                                            <p:strVal val="0-#ppt_h/2"/>
                                          </p:val>
                                        </p:tav>
                                        <p:tav tm="100000">
                                          <p:val>
                                            <p:strVal val="#ppt_y"/>
                                          </p:val>
                                        </p:tav>
                                      </p:tavLst>
                                    </p:anim>
                                  </p:childTnLst>
                                </p:cTn>
                              </p:par>
                            </p:childTnLst>
                          </p:cTn>
                        </p:par>
                        <p:par>
                          <p:cTn id="49" fill="hold">
                            <p:stCondLst>
                              <p:cond delay="5000"/>
                            </p:stCondLst>
                            <p:childTnLst>
                              <p:par>
                                <p:cTn id="50" presetID="53" presetClass="entr" presetSubtype="16" fill="hold" grpId="0" nodeType="afterEffect">
                                  <p:stCondLst>
                                    <p:cond delay="0"/>
                                  </p:stCondLst>
                                  <p:childTnLst>
                                    <p:set>
                                      <p:cBhvr>
                                        <p:cTn id="51" dur="1" fill="hold">
                                          <p:stCondLst>
                                            <p:cond delay="0"/>
                                          </p:stCondLst>
                                        </p:cTn>
                                        <p:tgtEl>
                                          <p:spTgt spid="68"/>
                                        </p:tgtEl>
                                        <p:attrNameLst>
                                          <p:attrName>style.visibility</p:attrName>
                                        </p:attrNameLst>
                                      </p:cBhvr>
                                      <p:to>
                                        <p:strVal val="visible"/>
                                      </p:to>
                                    </p:set>
                                    <p:anim calcmode="lin" valueType="num">
                                      <p:cBhvr>
                                        <p:cTn id="52" dur="500" fill="hold"/>
                                        <p:tgtEl>
                                          <p:spTgt spid="68"/>
                                        </p:tgtEl>
                                        <p:attrNameLst>
                                          <p:attrName>ppt_w</p:attrName>
                                        </p:attrNameLst>
                                      </p:cBhvr>
                                      <p:tavLst>
                                        <p:tav tm="0">
                                          <p:val>
                                            <p:fltVal val="0"/>
                                          </p:val>
                                        </p:tav>
                                        <p:tav tm="100000">
                                          <p:val>
                                            <p:strVal val="#ppt_w"/>
                                          </p:val>
                                        </p:tav>
                                      </p:tavLst>
                                    </p:anim>
                                    <p:anim calcmode="lin" valueType="num">
                                      <p:cBhvr>
                                        <p:cTn id="53" dur="500" fill="hold"/>
                                        <p:tgtEl>
                                          <p:spTgt spid="68"/>
                                        </p:tgtEl>
                                        <p:attrNameLst>
                                          <p:attrName>ppt_h</p:attrName>
                                        </p:attrNameLst>
                                      </p:cBhvr>
                                      <p:tavLst>
                                        <p:tav tm="0">
                                          <p:val>
                                            <p:fltVal val="0"/>
                                          </p:val>
                                        </p:tav>
                                        <p:tav tm="100000">
                                          <p:val>
                                            <p:strVal val="#ppt_h"/>
                                          </p:val>
                                        </p:tav>
                                      </p:tavLst>
                                    </p:anim>
                                    <p:animEffect transition="in" filter="fade">
                                      <p:cBhvr>
                                        <p:cTn id="54" dur="500"/>
                                        <p:tgtEl>
                                          <p:spTgt spid="68"/>
                                        </p:tgtEl>
                                      </p:cBhvr>
                                    </p:animEffect>
                                  </p:childTnLst>
                                </p:cTn>
                              </p:par>
                            </p:childTnLst>
                          </p:cTn>
                        </p:par>
                        <p:par>
                          <p:cTn id="55" fill="hold">
                            <p:stCondLst>
                              <p:cond delay="5500"/>
                            </p:stCondLst>
                            <p:childTnLst>
                              <p:par>
                                <p:cTn id="56" presetID="22" presetClass="entr" presetSubtype="8" fill="hold" nodeType="after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wipe(left)">
                                      <p:cBhvr>
                                        <p:cTn id="58" dur="7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7" grpId="0" animBg="1"/>
      <p:bldP spid="6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1784350"/>
            <a:ext cx="12192000" cy="3289300"/>
          </a:xfrm>
          <a:prstGeom prst="rect">
            <a:avLst/>
          </a:prstGeom>
          <a:ln>
            <a:noFill/>
          </a:ln>
          <a:effectLst>
            <a:outerShdw blurRad="571500" dist="50800" dir="5400000" sx="88000" sy="88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00437" y="2457450"/>
            <a:ext cx="1015663" cy="1943100"/>
          </a:xfrm>
          <a:prstGeom prst="rect">
            <a:avLst/>
          </a:prstGeom>
          <a:noFill/>
        </p:spPr>
        <p:txBody>
          <a:bodyPr vert="eaVert"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p>
        </p:txBody>
      </p:sp>
      <p:grpSp>
        <p:nvGrpSpPr>
          <p:cNvPr id="5" name="组合 4"/>
          <p:cNvGrpSpPr/>
          <p:nvPr/>
        </p:nvGrpSpPr>
        <p:grpSpPr>
          <a:xfrm>
            <a:off x="2362537" y="2609789"/>
            <a:ext cx="8965096" cy="1638421"/>
            <a:chOff x="2616537" y="2478831"/>
            <a:chExt cx="8965096" cy="1638421"/>
          </a:xfrm>
        </p:grpSpPr>
        <p:sp>
          <p:nvSpPr>
            <p:cNvPr id="17" name="文本框 16"/>
            <p:cNvSpPr txBox="1"/>
            <p:nvPr/>
          </p:nvSpPr>
          <p:spPr>
            <a:xfrm>
              <a:off x="2616537" y="2478831"/>
              <a:ext cx="4482548" cy="707886"/>
            </a:xfrm>
            <a:prstGeom prst="rect">
              <a:avLst/>
            </a:prstGeom>
            <a:noFill/>
          </p:spPr>
          <p:txBody>
            <a:bodyPr wrap="squar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rPr>
                <a:t>1  </a:t>
              </a:r>
              <a:r>
                <a:rPr lang="zh-CN" altLang="en-US" sz="3600" dirty="0">
                  <a:solidFill>
                    <a:schemeClr val="bg1"/>
                  </a:solidFill>
                  <a:latin typeface="微软雅黑" panose="020B0503020204020204" pitchFamily="34" charset="-122"/>
                  <a:ea typeface="微软雅黑" panose="020B0503020204020204" pitchFamily="34" charset="-122"/>
                </a:rPr>
                <a:t>选题背景与意义</a:t>
              </a:r>
            </a:p>
          </p:txBody>
        </p:sp>
        <p:sp>
          <p:nvSpPr>
            <p:cNvPr id="20" name="文本框 19"/>
            <p:cNvSpPr txBox="1"/>
            <p:nvPr/>
          </p:nvSpPr>
          <p:spPr>
            <a:xfrm>
              <a:off x="7099085" y="2478831"/>
              <a:ext cx="4482548" cy="707886"/>
            </a:xfrm>
            <a:prstGeom prst="rect">
              <a:avLst/>
            </a:prstGeom>
            <a:noFill/>
          </p:spPr>
          <p:txBody>
            <a:bodyPr wrap="squar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rPr>
                <a:t>2  </a:t>
              </a:r>
              <a:r>
                <a:rPr lang="zh-CN" altLang="en-US" sz="3600" dirty="0">
                  <a:solidFill>
                    <a:schemeClr val="bg1"/>
                  </a:solidFill>
                  <a:latin typeface="微软雅黑" panose="020B0503020204020204" pitchFamily="34" charset="-122"/>
                  <a:ea typeface="微软雅黑" panose="020B0503020204020204" pitchFamily="34" charset="-122"/>
                </a:rPr>
                <a:t>论文框架与内容</a:t>
              </a:r>
            </a:p>
          </p:txBody>
        </p:sp>
        <p:sp>
          <p:nvSpPr>
            <p:cNvPr id="23" name="文本框 22"/>
            <p:cNvSpPr txBox="1"/>
            <p:nvPr/>
          </p:nvSpPr>
          <p:spPr>
            <a:xfrm>
              <a:off x="2616537" y="3409366"/>
              <a:ext cx="4482548" cy="707886"/>
            </a:xfrm>
            <a:prstGeom prst="rect">
              <a:avLst/>
            </a:prstGeom>
            <a:noFill/>
          </p:spPr>
          <p:txBody>
            <a:bodyPr wrap="squar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rPr>
                <a:t>3  </a:t>
              </a:r>
              <a:r>
                <a:rPr lang="zh-CN" altLang="en-US" sz="3600" dirty="0">
                  <a:solidFill>
                    <a:schemeClr val="bg1"/>
                  </a:solidFill>
                  <a:latin typeface="微软雅黑" panose="020B0503020204020204" pitchFamily="34" charset="-122"/>
                  <a:ea typeface="微软雅黑" panose="020B0503020204020204" pitchFamily="34" charset="-122"/>
                </a:rPr>
                <a:t>研究思路与方法</a:t>
              </a:r>
            </a:p>
          </p:txBody>
        </p:sp>
        <p:sp>
          <p:nvSpPr>
            <p:cNvPr id="24" name="文本框 23"/>
            <p:cNvSpPr txBox="1"/>
            <p:nvPr/>
          </p:nvSpPr>
          <p:spPr>
            <a:xfrm>
              <a:off x="7099085" y="3409366"/>
              <a:ext cx="4482548" cy="707886"/>
            </a:xfrm>
            <a:prstGeom prst="rect">
              <a:avLst/>
            </a:prstGeom>
            <a:noFill/>
          </p:spPr>
          <p:txBody>
            <a:bodyPr wrap="squar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rPr>
                <a:t>4  </a:t>
              </a:r>
              <a:r>
                <a:rPr lang="zh-CN" altLang="en-US" sz="3600" dirty="0">
                  <a:solidFill>
                    <a:schemeClr val="bg1"/>
                  </a:solidFill>
                  <a:latin typeface="微软雅黑" panose="020B0503020204020204" pitchFamily="34" charset="-122"/>
                  <a:ea typeface="微软雅黑" panose="020B0503020204020204" pitchFamily="34" charset="-122"/>
                </a:rPr>
                <a:t>总体建议与结论</a:t>
              </a:r>
            </a:p>
          </p:txBody>
        </p:sp>
      </p:grpSp>
    </p:spTree>
    <p:extLst>
      <p:ext uri="{BB962C8B-B14F-4D97-AF65-F5344CB8AC3E}">
        <p14:creationId xmlns:p14="http://schemas.microsoft.com/office/powerpoint/2010/main" val="191735758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点击此处编辑标题</a:t>
            </a:r>
          </a:p>
        </p:txBody>
      </p:sp>
      <p:sp>
        <p:nvSpPr>
          <p:cNvPr id="6" name="Freeform 9"/>
          <p:cNvSpPr>
            <a:spLocks/>
          </p:cNvSpPr>
          <p:nvPr/>
        </p:nvSpPr>
        <p:spPr bwMode="auto">
          <a:xfrm>
            <a:off x="3894540" y="1782609"/>
            <a:ext cx="2622227" cy="221308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2"/>
          </a:solidFill>
          <a:ln w="19050">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7" name="Freeform 10"/>
          <p:cNvSpPr>
            <a:spLocks/>
          </p:cNvSpPr>
          <p:nvPr/>
        </p:nvSpPr>
        <p:spPr bwMode="auto">
          <a:xfrm>
            <a:off x="6086701" y="1775634"/>
            <a:ext cx="2203787" cy="2633849"/>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3"/>
          </a:solidFill>
          <a:ln w="19050">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8" name="Freeform 11"/>
          <p:cNvSpPr>
            <a:spLocks/>
          </p:cNvSpPr>
          <p:nvPr/>
        </p:nvSpPr>
        <p:spPr bwMode="auto">
          <a:xfrm>
            <a:off x="5649665" y="3995692"/>
            <a:ext cx="2647799" cy="2192163"/>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4"/>
          </a:solidFill>
          <a:ln w="19050">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9" name="Freeform 12"/>
          <p:cNvSpPr>
            <a:spLocks/>
          </p:cNvSpPr>
          <p:nvPr/>
        </p:nvSpPr>
        <p:spPr bwMode="auto">
          <a:xfrm>
            <a:off x="3894541" y="3547032"/>
            <a:ext cx="2192164" cy="2633849"/>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1"/>
          </a:solidFill>
          <a:ln w="19050">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nvGrpSpPr>
          <p:cNvPr id="10" name="Group 45"/>
          <p:cNvGrpSpPr/>
          <p:nvPr/>
        </p:nvGrpSpPr>
        <p:grpSpPr>
          <a:xfrm>
            <a:off x="4673601" y="4576786"/>
            <a:ext cx="672495" cy="672495"/>
            <a:chOff x="5562600" y="4171950"/>
            <a:chExt cx="504371" cy="504371"/>
          </a:xfrm>
        </p:grpSpPr>
        <p:sp>
          <p:nvSpPr>
            <p:cNvPr id="11" name="Oval 30"/>
            <p:cNvSpPr/>
            <p:nvPr/>
          </p:nvSpPr>
          <p:spPr>
            <a:xfrm flipH="1">
              <a:off x="5562600" y="4171950"/>
              <a:ext cx="504371" cy="504371"/>
            </a:xfrm>
            <a:prstGeom prst="ellipse">
              <a:avLst/>
            </a:prstGeom>
            <a:solidFill>
              <a:schemeClr val="bg1"/>
            </a:solid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latin typeface="微软雅黑" panose="020B0503020204020204" pitchFamily="34" charset="-122"/>
                <a:ea typeface="微软雅黑" panose="020B0503020204020204" pitchFamily="34" charset="-122"/>
              </a:endParaRPr>
            </a:p>
          </p:txBody>
        </p:sp>
        <p:sp>
          <p:nvSpPr>
            <p:cNvPr id="12" name="Freeform 157"/>
            <p:cNvSpPr>
              <a:spLocks noEditPoints="1"/>
            </p:cNvSpPr>
            <p:nvPr/>
          </p:nvSpPr>
          <p:spPr bwMode="auto">
            <a:xfrm>
              <a:off x="5682405" y="4277533"/>
              <a:ext cx="264760" cy="293204"/>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13" name="Group 46"/>
          <p:cNvGrpSpPr/>
          <p:nvPr/>
        </p:nvGrpSpPr>
        <p:grpSpPr>
          <a:xfrm>
            <a:off x="6679097" y="4678386"/>
            <a:ext cx="672495" cy="672495"/>
            <a:chOff x="6780972" y="2951922"/>
            <a:chExt cx="504371" cy="504371"/>
          </a:xfrm>
        </p:grpSpPr>
        <p:sp>
          <p:nvSpPr>
            <p:cNvPr id="14" name="Oval 32"/>
            <p:cNvSpPr/>
            <p:nvPr/>
          </p:nvSpPr>
          <p:spPr>
            <a:xfrm>
              <a:off x="6780972" y="2951922"/>
              <a:ext cx="504371" cy="504371"/>
            </a:xfrm>
            <a:prstGeom prst="ellipse">
              <a:avLst/>
            </a:prstGeom>
            <a:solidFill>
              <a:schemeClr val="bg1"/>
            </a:solidFill>
            <a:ln>
              <a:solidFill>
                <a:schemeClr val="accent4">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latin typeface="微软雅黑" panose="020B0503020204020204" pitchFamily="34" charset="-122"/>
                <a:ea typeface="微软雅黑" panose="020B0503020204020204" pitchFamily="34" charset="-122"/>
              </a:endParaRPr>
            </a:p>
          </p:txBody>
        </p:sp>
        <p:sp>
          <p:nvSpPr>
            <p:cNvPr id="15" name="Freeform 105"/>
            <p:cNvSpPr>
              <a:spLocks noEditPoints="1"/>
            </p:cNvSpPr>
            <p:nvPr/>
          </p:nvSpPr>
          <p:spPr bwMode="auto">
            <a:xfrm>
              <a:off x="6905781" y="3078578"/>
              <a:ext cx="254752" cy="251059"/>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accent3">
                    <a:lumMod val="50000"/>
                  </a:schemeClr>
                </a:solidFill>
                <a:latin typeface="微软雅黑" panose="020B0503020204020204" pitchFamily="34" charset="-122"/>
              </a:endParaRPr>
            </a:p>
          </p:txBody>
        </p:sp>
      </p:grpSp>
      <p:grpSp>
        <p:nvGrpSpPr>
          <p:cNvPr id="16" name="Group 47"/>
          <p:cNvGrpSpPr/>
          <p:nvPr/>
        </p:nvGrpSpPr>
        <p:grpSpPr>
          <a:xfrm>
            <a:off x="6816037" y="2747986"/>
            <a:ext cx="672495" cy="672495"/>
            <a:chOff x="6857172" y="1732722"/>
            <a:chExt cx="504371" cy="504371"/>
          </a:xfrm>
        </p:grpSpPr>
        <p:sp>
          <p:nvSpPr>
            <p:cNvPr id="17" name="Oval 31"/>
            <p:cNvSpPr/>
            <p:nvPr/>
          </p:nvSpPr>
          <p:spPr>
            <a:xfrm>
              <a:off x="6857172" y="1732722"/>
              <a:ext cx="504371" cy="504371"/>
            </a:xfrm>
            <a:prstGeom prst="ellipse">
              <a:avLst/>
            </a:prstGeom>
            <a:solidFill>
              <a:schemeClr val="bg1"/>
            </a:solidFill>
            <a:ln>
              <a:solidFill>
                <a:schemeClr val="accent3">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latin typeface="微软雅黑" panose="020B0503020204020204" pitchFamily="34" charset="-122"/>
                <a:ea typeface="微软雅黑" panose="020B0503020204020204" pitchFamily="34" charset="-122"/>
              </a:endParaRPr>
            </a:p>
          </p:txBody>
        </p:sp>
        <p:sp>
          <p:nvSpPr>
            <p:cNvPr id="18" name="Freeform 193"/>
            <p:cNvSpPr>
              <a:spLocks noEditPoints="1"/>
            </p:cNvSpPr>
            <p:nvPr/>
          </p:nvSpPr>
          <p:spPr bwMode="auto">
            <a:xfrm>
              <a:off x="6966689" y="1842239"/>
              <a:ext cx="285337" cy="285337"/>
            </a:xfrm>
            <a:custGeom>
              <a:avLst/>
              <a:gdLst/>
              <a:ahLst/>
              <a:cxnLst>
                <a:cxn ang="0">
                  <a:pos x="81" y="37"/>
                </a:cxn>
                <a:cxn ang="0">
                  <a:pos x="38" y="80"/>
                </a:cxn>
                <a:cxn ang="0">
                  <a:pos x="21" y="77"/>
                </a:cxn>
                <a:cxn ang="0">
                  <a:pos x="0" y="124"/>
                </a:cxn>
                <a:cxn ang="0">
                  <a:pos x="38" y="167"/>
                </a:cxn>
                <a:cxn ang="0">
                  <a:pos x="1" y="210"/>
                </a:cxn>
                <a:cxn ang="0">
                  <a:pos x="21" y="257"/>
                </a:cxn>
                <a:cxn ang="0">
                  <a:pos x="38" y="253"/>
                </a:cxn>
                <a:cxn ang="0">
                  <a:pos x="81" y="297"/>
                </a:cxn>
                <a:cxn ang="0">
                  <a:pos x="78" y="314"/>
                </a:cxn>
                <a:cxn ang="0">
                  <a:pos x="125" y="334"/>
                </a:cxn>
                <a:cxn ang="0">
                  <a:pos x="168" y="297"/>
                </a:cxn>
                <a:cxn ang="0">
                  <a:pos x="210" y="334"/>
                </a:cxn>
                <a:cxn ang="0">
                  <a:pos x="258" y="314"/>
                </a:cxn>
                <a:cxn ang="0">
                  <a:pos x="254" y="297"/>
                </a:cxn>
                <a:cxn ang="0">
                  <a:pos x="297" y="253"/>
                </a:cxn>
                <a:cxn ang="0">
                  <a:pos x="315" y="257"/>
                </a:cxn>
                <a:cxn ang="0">
                  <a:pos x="335" y="210"/>
                </a:cxn>
                <a:cxn ang="0">
                  <a:pos x="297" y="167"/>
                </a:cxn>
                <a:cxn ang="0">
                  <a:pos x="335" y="124"/>
                </a:cxn>
                <a:cxn ang="0">
                  <a:pos x="315" y="77"/>
                </a:cxn>
                <a:cxn ang="0">
                  <a:pos x="297" y="80"/>
                </a:cxn>
                <a:cxn ang="0">
                  <a:pos x="254" y="37"/>
                </a:cxn>
                <a:cxn ang="0">
                  <a:pos x="258" y="20"/>
                </a:cxn>
                <a:cxn ang="0">
                  <a:pos x="210" y="0"/>
                </a:cxn>
                <a:cxn ang="0">
                  <a:pos x="168" y="37"/>
                </a:cxn>
                <a:cxn ang="0">
                  <a:pos x="125" y="0"/>
                </a:cxn>
                <a:cxn ang="0">
                  <a:pos x="78" y="20"/>
                </a:cxn>
                <a:cxn ang="0">
                  <a:pos x="81" y="37"/>
                </a:cxn>
                <a:cxn ang="0">
                  <a:pos x="168" y="60"/>
                </a:cxn>
                <a:cxn ang="0">
                  <a:pos x="274" y="167"/>
                </a:cxn>
                <a:cxn ang="0">
                  <a:pos x="168" y="274"/>
                </a:cxn>
                <a:cxn ang="0">
                  <a:pos x="61" y="167"/>
                </a:cxn>
                <a:cxn ang="0">
                  <a:pos x="168" y="60"/>
                </a:cxn>
              </a:cxnLst>
              <a:rect l="0" t="0" r="r" b="b"/>
              <a:pathLst>
                <a:path w="335" h="334">
                  <a:moveTo>
                    <a:pt x="81" y="37"/>
                  </a:moveTo>
                  <a:cubicBezTo>
                    <a:pt x="81" y="61"/>
                    <a:pt x="62" y="80"/>
                    <a:pt x="38" y="80"/>
                  </a:cubicBezTo>
                  <a:cubicBezTo>
                    <a:pt x="32" y="80"/>
                    <a:pt x="26" y="79"/>
                    <a:pt x="21" y="77"/>
                  </a:cubicBezTo>
                  <a:cubicBezTo>
                    <a:pt x="12" y="91"/>
                    <a:pt x="5" y="107"/>
                    <a:pt x="0" y="124"/>
                  </a:cubicBezTo>
                  <a:cubicBezTo>
                    <a:pt x="22" y="127"/>
                    <a:pt x="38" y="145"/>
                    <a:pt x="38" y="167"/>
                  </a:cubicBezTo>
                  <a:cubicBezTo>
                    <a:pt x="38" y="189"/>
                    <a:pt x="22" y="207"/>
                    <a:pt x="1" y="210"/>
                  </a:cubicBezTo>
                  <a:cubicBezTo>
                    <a:pt x="5" y="227"/>
                    <a:pt x="12" y="243"/>
                    <a:pt x="21" y="257"/>
                  </a:cubicBezTo>
                  <a:cubicBezTo>
                    <a:pt x="26" y="255"/>
                    <a:pt x="32" y="253"/>
                    <a:pt x="38" y="253"/>
                  </a:cubicBezTo>
                  <a:cubicBezTo>
                    <a:pt x="62" y="253"/>
                    <a:pt x="81" y="273"/>
                    <a:pt x="81" y="297"/>
                  </a:cubicBezTo>
                  <a:cubicBezTo>
                    <a:pt x="81" y="303"/>
                    <a:pt x="80" y="309"/>
                    <a:pt x="78" y="314"/>
                  </a:cubicBezTo>
                  <a:cubicBezTo>
                    <a:pt x="92" y="323"/>
                    <a:pt x="108" y="330"/>
                    <a:pt x="125" y="334"/>
                  </a:cubicBezTo>
                  <a:cubicBezTo>
                    <a:pt x="128" y="313"/>
                    <a:pt x="146" y="297"/>
                    <a:pt x="168" y="297"/>
                  </a:cubicBezTo>
                  <a:cubicBezTo>
                    <a:pt x="190" y="297"/>
                    <a:pt x="208" y="313"/>
                    <a:pt x="210" y="334"/>
                  </a:cubicBezTo>
                  <a:cubicBezTo>
                    <a:pt x="227" y="330"/>
                    <a:pt x="243" y="323"/>
                    <a:pt x="258" y="314"/>
                  </a:cubicBezTo>
                  <a:cubicBezTo>
                    <a:pt x="255" y="309"/>
                    <a:pt x="254" y="303"/>
                    <a:pt x="254" y="297"/>
                  </a:cubicBezTo>
                  <a:cubicBezTo>
                    <a:pt x="254" y="273"/>
                    <a:pt x="273" y="253"/>
                    <a:pt x="297" y="253"/>
                  </a:cubicBezTo>
                  <a:cubicBezTo>
                    <a:pt x="304" y="253"/>
                    <a:pt x="309" y="255"/>
                    <a:pt x="315" y="257"/>
                  </a:cubicBezTo>
                  <a:cubicBezTo>
                    <a:pt x="324" y="243"/>
                    <a:pt x="331" y="227"/>
                    <a:pt x="335" y="210"/>
                  </a:cubicBezTo>
                  <a:cubicBezTo>
                    <a:pt x="314" y="207"/>
                    <a:pt x="297" y="189"/>
                    <a:pt x="297" y="167"/>
                  </a:cubicBezTo>
                  <a:cubicBezTo>
                    <a:pt x="297" y="145"/>
                    <a:pt x="314" y="127"/>
                    <a:pt x="335" y="124"/>
                  </a:cubicBezTo>
                  <a:cubicBezTo>
                    <a:pt x="331" y="107"/>
                    <a:pt x="324" y="91"/>
                    <a:pt x="315" y="77"/>
                  </a:cubicBezTo>
                  <a:cubicBezTo>
                    <a:pt x="309" y="79"/>
                    <a:pt x="304" y="80"/>
                    <a:pt x="297" y="80"/>
                  </a:cubicBezTo>
                  <a:cubicBezTo>
                    <a:pt x="273" y="80"/>
                    <a:pt x="254" y="61"/>
                    <a:pt x="254" y="37"/>
                  </a:cubicBezTo>
                  <a:cubicBezTo>
                    <a:pt x="254" y="31"/>
                    <a:pt x="255" y="25"/>
                    <a:pt x="258" y="20"/>
                  </a:cubicBezTo>
                  <a:cubicBezTo>
                    <a:pt x="243" y="11"/>
                    <a:pt x="227" y="4"/>
                    <a:pt x="210" y="0"/>
                  </a:cubicBezTo>
                  <a:cubicBezTo>
                    <a:pt x="208" y="21"/>
                    <a:pt x="190" y="37"/>
                    <a:pt x="168" y="37"/>
                  </a:cubicBezTo>
                  <a:cubicBezTo>
                    <a:pt x="146" y="37"/>
                    <a:pt x="128" y="21"/>
                    <a:pt x="125" y="0"/>
                  </a:cubicBezTo>
                  <a:cubicBezTo>
                    <a:pt x="108" y="4"/>
                    <a:pt x="92" y="11"/>
                    <a:pt x="78" y="20"/>
                  </a:cubicBezTo>
                  <a:cubicBezTo>
                    <a:pt x="80" y="25"/>
                    <a:pt x="81" y="31"/>
                    <a:pt x="81" y="37"/>
                  </a:cubicBezTo>
                  <a:close/>
                  <a:moveTo>
                    <a:pt x="168" y="60"/>
                  </a:moveTo>
                  <a:cubicBezTo>
                    <a:pt x="227" y="60"/>
                    <a:pt x="274" y="108"/>
                    <a:pt x="274" y="167"/>
                  </a:cubicBezTo>
                  <a:cubicBezTo>
                    <a:pt x="274" y="226"/>
                    <a:pt x="227" y="274"/>
                    <a:pt x="168" y="274"/>
                  </a:cubicBezTo>
                  <a:cubicBezTo>
                    <a:pt x="109" y="274"/>
                    <a:pt x="61" y="226"/>
                    <a:pt x="61" y="167"/>
                  </a:cubicBezTo>
                  <a:cubicBezTo>
                    <a:pt x="61" y="108"/>
                    <a:pt x="109" y="60"/>
                    <a:pt x="168" y="60"/>
                  </a:cubicBez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19" name="Group 48"/>
          <p:cNvGrpSpPr/>
          <p:nvPr/>
        </p:nvGrpSpPr>
        <p:grpSpPr>
          <a:xfrm>
            <a:off x="4775201" y="2641970"/>
            <a:ext cx="672495" cy="672495"/>
            <a:chOff x="6704772" y="3866322"/>
            <a:chExt cx="504371" cy="504371"/>
          </a:xfrm>
        </p:grpSpPr>
        <p:sp>
          <p:nvSpPr>
            <p:cNvPr id="20" name="Oval 33"/>
            <p:cNvSpPr/>
            <p:nvPr/>
          </p:nvSpPr>
          <p:spPr>
            <a:xfrm>
              <a:off x="6704772" y="3866322"/>
              <a:ext cx="504371" cy="504371"/>
            </a:xfrm>
            <a:prstGeom prst="ellipse">
              <a:avLst/>
            </a:prstGeom>
            <a:solidFill>
              <a:schemeClr val="bg1"/>
            </a:solidFill>
            <a:ln>
              <a:solidFill>
                <a:schemeClr val="accent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latin typeface="微软雅黑" panose="020B0503020204020204" pitchFamily="34" charset="-122"/>
                <a:ea typeface="微软雅黑" panose="020B0503020204020204" pitchFamily="34" charset="-122"/>
              </a:endParaRPr>
            </a:p>
          </p:txBody>
        </p:sp>
        <p:grpSp>
          <p:nvGrpSpPr>
            <p:cNvPr id="21" name="Group 41"/>
            <p:cNvGrpSpPr/>
            <p:nvPr/>
          </p:nvGrpSpPr>
          <p:grpSpPr>
            <a:xfrm>
              <a:off x="6825793" y="4005068"/>
              <a:ext cx="262329" cy="226878"/>
              <a:chOff x="4343400" y="2343150"/>
              <a:chExt cx="444500" cy="384434"/>
            </a:xfrm>
            <a:solidFill>
              <a:schemeClr val="accent5"/>
            </a:solidFill>
          </p:grpSpPr>
          <p:sp>
            <p:nvSpPr>
              <p:cNvPr id="22" name="Freeform 154"/>
              <p:cNvSpPr>
                <a:spLocks/>
              </p:cNvSpPr>
              <p:nvPr/>
            </p:nvSpPr>
            <p:spPr bwMode="auto">
              <a:xfrm>
                <a:off x="4343400" y="2427245"/>
                <a:ext cx="55263" cy="300339"/>
              </a:xfrm>
              <a:custGeom>
                <a:avLst/>
                <a:gdLst/>
                <a:ahLst/>
                <a:cxnLst>
                  <a:cxn ang="0">
                    <a:pos x="0" y="14"/>
                  </a:cxn>
                  <a:cxn ang="0">
                    <a:pos x="0" y="65"/>
                  </a:cxn>
                  <a:cxn ang="0">
                    <a:pos x="14" y="79"/>
                  </a:cxn>
                  <a:cxn ang="0">
                    <a:pos x="14" y="0"/>
                  </a:cxn>
                  <a:cxn ang="0">
                    <a:pos x="0" y="14"/>
                  </a:cxn>
                </a:cxnLst>
                <a:rect l="0" t="0" r="r" b="b"/>
                <a:pathLst>
                  <a:path w="14" h="79">
                    <a:moveTo>
                      <a:pt x="0" y="14"/>
                    </a:moveTo>
                    <a:cubicBezTo>
                      <a:pt x="0" y="65"/>
                      <a:pt x="0" y="65"/>
                      <a:pt x="0" y="65"/>
                    </a:cubicBezTo>
                    <a:cubicBezTo>
                      <a:pt x="0" y="73"/>
                      <a:pt x="6" y="79"/>
                      <a:pt x="14" y="79"/>
                    </a:cubicBezTo>
                    <a:cubicBezTo>
                      <a:pt x="14" y="0"/>
                      <a:pt x="14" y="0"/>
                      <a:pt x="14" y="0"/>
                    </a:cubicBezTo>
                    <a:cubicBezTo>
                      <a:pt x="6" y="0"/>
                      <a:pt x="0" y="6"/>
                      <a:pt x="0" y="14"/>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3" name="Freeform 155"/>
              <p:cNvSpPr>
                <a:spLocks noEditPoints="1"/>
              </p:cNvSpPr>
              <p:nvPr/>
            </p:nvSpPr>
            <p:spPr bwMode="auto">
              <a:xfrm>
                <a:off x="4424975" y="2343150"/>
                <a:ext cx="276311" cy="384432"/>
              </a:xfrm>
              <a:custGeom>
                <a:avLst/>
                <a:gdLst/>
                <a:ahLst/>
                <a:cxnLst>
                  <a:cxn ang="0">
                    <a:pos x="58" y="7"/>
                  </a:cxn>
                  <a:cxn ang="0">
                    <a:pos x="50" y="0"/>
                  </a:cxn>
                  <a:cxn ang="0">
                    <a:pos x="21" y="0"/>
                  </a:cxn>
                  <a:cxn ang="0">
                    <a:pos x="14" y="7"/>
                  </a:cxn>
                  <a:cxn ang="0">
                    <a:pos x="14" y="22"/>
                  </a:cxn>
                  <a:cxn ang="0">
                    <a:pos x="0" y="22"/>
                  </a:cxn>
                  <a:cxn ang="0">
                    <a:pos x="0" y="101"/>
                  </a:cxn>
                  <a:cxn ang="0">
                    <a:pos x="72" y="101"/>
                  </a:cxn>
                  <a:cxn ang="0">
                    <a:pos x="72" y="22"/>
                  </a:cxn>
                  <a:cxn ang="0">
                    <a:pos x="58" y="22"/>
                  </a:cxn>
                  <a:cxn ang="0">
                    <a:pos x="58" y="7"/>
                  </a:cxn>
                  <a:cxn ang="0">
                    <a:pos x="50" y="22"/>
                  </a:cxn>
                  <a:cxn ang="0">
                    <a:pos x="21" y="22"/>
                  </a:cxn>
                  <a:cxn ang="0">
                    <a:pos x="21" y="7"/>
                  </a:cxn>
                  <a:cxn ang="0">
                    <a:pos x="50" y="7"/>
                  </a:cxn>
                  <a:cxn ang="0">
                    <a:pos x="50" y="22"/>
                  </a:cxn>
                </a:cxnLst>
                <a:rect l="0" t="0" r="r" b="b"/>
                <a:pathLst>
                  <a:path w="72" h="101">
                    <a:moveTo>
                      <a:pt x="58" y="7"/>
                    </a:moveTo>
                    <a:cubicBezTo>
                      <a:pt x="58" y="3"/>
                      <a:pt x="54" y="0"/>
                      <a:pt x="50" y="0"/>
                    </a:cubicBezTo>
                    <a:cubicBezTo>
                      <a:pt x="21" y="0"/>
                      <a:pt x="21" y="0"/>
                      <a:pt x="21" y="0"/>
                    </a:cubicBezTo>
                    <a:cubicBezTo>
                      <a:pt x="17" y="0"/>
                      <a:pt x="14" y="3"/>
                      <a:pt x="14" y="7"/>
                    </a:cubicBezTo>
                    <a:cubicBezTo>
                      <a:pt x="14" y="22"/>
                      <a:pt x="14" y="22"/>
                      <a:pt x="14" y="22"/>
                    </a:cubicBezTo>
                    <a:cubicBezTo>
                      <a:pt x="0" y="22"/>
                      <a:pt x="0" y="22"/>
                      <a:pt x="0" y="22"/>
                    </a:cubicBezTo>
                    <a:cubicBezTo>
                      <a:pt x="0" y="101"/>
                      <a:pt x="0" y="101"/>
                      <a:pt x="0" y="101"/>
                    </a:cubicBezTo>
                    <a:cubicBezTo>
                      <a:pt x="72" y="101"/>
                      <a:pt x="72" y="101"/>
                      <a:pt x="72" y="101"/>
                    </a:cubicBezTo>
                    <a:cubicBezTo>
                      <a:pt x="72" y="22"/>
                      <a:pt x="72" y="22"/>
                      <a:pt x="72" y="22"/>
                    </a:cubicBezTo>
                    <a:cubicBezTo>
                      <a:pt x="58" y="22"/>
                      <a:pt x="58" y="22"/>
                      <a:pt x="58" y="22"/>
                    </a:cubicBezTo>
                    <a:lnTo>
                      <a:pt x="58" y="7"/>
                    </a:lnTo>
                    <a:close/>
                    <a:moveTo>
                      <a:pt x="50" y="22"/>
                    </a:moveTo>
                    <a:cubicBezTo>
                      <a:pt x="21" y="22"/>
                      <a:pt x="21" y="22"/>
                      <a:pt x="21" y="22"/>
                    </a:cubicBezTo>
                    <a:cubicBezTo>
                      <a:pt x="21" y="7"/>
                      <a:pt x="21" y="7"/>
                      <a:pt x="21" y="7"/>
                    </a:cubicBezTo>
                    <a:cubicBezTo>
                      <a:pt x="50" y="7"/>
                      <a:pt x="50" y="7"/>
                      <a:pt x="50" y="7"/>
                    </a:cubicBezTo>
                    <a:lnTo>
                      <a:pt x="50" y="22"/>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4" name="Freeform 156"/>
              <p:cNvSpPr>
                <a:spLocks/>
              </p:cNvSpPr>
              <p:nvPr/>
            </p:nvSpPr>
            <p:spPr bwMode="auto">
              <a:xfrm>
                <a:off x="4730235" y="2427245"/>
                <a:ext cx="57665" cy="300339"/>
              </a:xfrm>
              <a:custGeom>
                <a:avLst/>
                <a:gdLst/>
                <a:ahLst/>
                <a:cxnLst>
                  <a:cxn ang="0">
                    <a:pos x="0" y="0"/>
                  </a:cxn>
                  <a:cxn ang="0">
                    <a:pos x="0" y="79"/>
                  </a:cxn>
                  <a:cxn ang="0">
                    <a:pos x="15" y="65"/>
                  </a:cxn>
                  <a:cxn ang="0">
                    <a:pos x="15" y="14"/>
                  </a:cxn>
                  <a:cxn ang="0">
                    <a:pos x="0" y="0"/>
                  </a:cxn>
                </a:cxnLst>
                <a:rect l="0" t="0" r="r" b="b"/>
                <a:pathLst>
                  <a:path w="15" h="79">
                    <a:moveTo>
                      <a:pt x="0" y="0"/>
                    </a:moveTo>
                    <a:cubicBezTo>
                      <a:pt x="0" y="79"/>
                      <a:pt x="0" y="79"/>
                      <a:pt x="0" y="79"/>
                    </a:cubicBezTo>
                    <a:cubicBezTo>
                      <a:pt x="8" y="79"/>
                      <a:pt x="15" y="73"/>
                      <a:pt x="15" y="65"/>
                    </a:cubicBezTo>
                    <a:cubicBezTo>
                      <a:pt x="15" y="14"/>
                      <a:pt x="15" y="14"/>
                      <a:pt x="15" y="14"/>
                    </a:cubicBezTo>
                    <a:cubicBezTo>
                      <a:pt x="15" y="6"/>
                      <a:pt x="8" y="0"/>
                      <a:pt x="0" y="0"/>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sp>
        <p:nvSpPr>
          <p:cNvPr id="25" name="Text Placeholder 3"/>
          <p:cNvSpPr txBox="1">
            <a:spLocks/>
          </p:cNvSpPr>
          <p:nvPr/>
        </p:nvSpPr>
        <p:spPr>
          <a:xfrm>
            <a:off x="8636000" y="2057400"/>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r>
              <a:rPr lang="zh-CN" altLang="en-US" b="1" dirty="0">
                <a:solidFill>
                  <a:schemeClr val="accent3"/>
                </a:solidFill>
                <a:latin typeface="微软雅黑" panose="020B0503020204020204" pitchFamily="34" charset="-122"/>
                <a:ea typeface="微软雅黑" panose="020B0503020204020204" pitchFamily="34" charset="-122"/>
              </a:rPr>
              <a:t>单击编辑标题</a:t>
            </a:r>
            <a:endParaRPr lang="en-US" b="1" dirty="0">
              <a:solidFill>
                <a:schemeClr val="accent3"/>
              </a:solidFill>
              <a:latin typeface="微软雅黑" panose="020B0503020204020204" pitchFamily="34" charset="-122"/>
              <a:cs typeface="+mj-cs"/>
            </a:endParaRPr>
          </a:p>
          <a:p>
            <a:pPr algn="l" defTabSz="1219170">
              <a:spcBef>
                <a:spcPct val="20000"/>
              </a:spcBef>
              <a:defRPr/>
            </a:pPr>
            <a:r>
              <a:rPr lang="zh-CN" altLang="en-US" sz="1333"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3" dirty="0">
              <a:solidFill>
                <a:schemeClr val="tx1"/>
              </a:solidFill>
              <a:latin typeface="微软雅黑" panose="020B0503020204020204" pitchFamily="34" charset="-122"/>
            </a:endParaRPr>
          </a:p>
        </p:txBody>
      </p:sp>
      <p:sp>
        <p:nvSpPr>
          <p:cNvPr id="26" name="Text Placeholder 3"/>
          <p:cNvSpPr txBox="1">
            <a:spLocks/>
          </p:cNvSpPr>
          <p:nvPr/>
        </p:nvSpPr>
        <p:spPr>
          <a:xfrm>
            <a:off x="723900" y="2057400"/>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b="1" dirty="0">
                <a:solidFill>
                  <a:schemeClr val="accent2"/>
                </a:solidFill>
                <a:latin typeface="微软雅黑" panose="020B0503020204020204" pitchFamily="34" charset="-122"/>
                <a:ea typeface="微软雅黑" panose="020B0503020204020204" pitchFamily="34" charset="-122"/>
              </a:rPr>
              <a:t>单击编辑标题</a:t>
            </a:r>
            <a:endParaRPr lang="en-US" b="1" dirty="0">
              <a:solidFill>
                <a:schemeClr val="accent2"/>
              </a:solidFill>
              <a:latin typeface="微软雅黑" panose="020B0503020204020204" pitchFamily="34" charset="-122"/>
              <a:cs typeface="+mj-cs"/>
            </a:endParaRPr>
          </a:p>
          <a:p>
            <a:pPr algn="r" defTabSz="1219170">
              <a:spcBef>
                <a:spcPct val="20000"/>
              </a:spcBef>
              <a:defRPr/>
            </a:pPr>
            <a:r>
              <a:rPr lang="zh-CN" altLang="en-US" sz="1333"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3" dirty="0">
              <a:solidFill>
                <a:schemeClr val="tx1"/>
              </a:solidFill>
              <a:latin typeface="微软雅黑" panose="020B0503020204020204" pitchFamily="34" charset="-122"/>
            </a:endParaRPr>
          </a:p>
        </p:txBody>
      </p:sp>
      <p:sp>
        <p:nvSpPr>
          <p:cNvPr id="27" name="Text Placeholder 3"/>
          <p:cNvSpPr txBox="1">
            <a:spLocks/>
          </p:cNvSpPr>
          <p:nvPr/>
        </p:nvSpPr>
        <p:spPr>
          <a:xfrm>
            <a:off x="8636000" y="5020733"/>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r>
              <a:rPr lang="zh-CN" altLang="en-US" b="1" dirty="0">
                <a:solidFill>
                  <a:schemeClr val="accent4"/>
                </a:solidFill>
                <a:latin typeface="微软雅黑" panose="020B0503020204020204" pitchFamily="34" charset="-122"/>
                <a:ea typeface="微软雅黑" panose="020B0503020204020204" pitchFamily="34" charset="-122"/>
              </a:rPr>
              <a:t>单击编辑标题</a:t>
            </a:r>
            <a:endParaRPr lang="en-US" b="1" dirty="0">
              <a:solidFill>
                <a:schemeClr val="accent4"/>
              </a:solidFill>
              <a:latin typeface="微软雅黑" panose="020B0503020204020204" pitchFamily="34" charset="-122"/>
              <a:cs typeface="+mj-cs"/>
            </a:endParaRPr>
          </a:p>
          <a:p>
            <a:pPr algn="l" defTabSz="1219170">
              <a:spcBef>
                <a:spcPct val="20000"/>
              </a:spcBef>
              <a:defRPr/>
            </a:pPr>
            <a:r>
              <a:rPr lang="zh-CN" altLang="en-US" sz="1333"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3" dirty="0">
              <a:solidFill>
                <a:schemeClr val="tx1"/>
              </a:solidFill>
              <a:latin typeface="微软雅黑" panose="020B0503020204020204" pitchFamily="34" charset="-122"/>
            </a:endParaRPr>
          </a:p>
        </p:txBody>
      </p:sp>
      <p:sp>
        <p:nvSpPr>
          <p:cNvPr id="28" name="Text Placeholder 3"/>
          <p:cNvSpPr txBox="1">
            <a:spLocks/>
          </p:cNvSpPr>
          <p:nvPr/>
        </p:nvSpPr>
        <p:spPr>
          <a:xfrm>
            <a:off x="723900" y="5020733"/>
            <a:ext cx="2806699" cy="69749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b="1" dirty="0">
                <a:solidFill>
                  <a:schemeClr val="accent1"/>
                </a:solidFill>
                <a:latin typeface="微软雅黑" panose="020B0503020204020204" pitchFamily="34" charset="-122"/>
                <a:ea typeface="微软雅黑" panose="020B0503020204020204" pitchFamily="34" charset="-122"/>
              </a:rPr>
              <a:t>单击编辑标题</a:t>
            </a:r>
            <a:endParaRPr lang="en-US" b="1" dirty="0">
              <a:solidFill>
                <a:schemeClr val="accent1"/>
              </a:solidFill>
              <a:latin typeface="微软雅黑" panose="020B0503020204020204" pitchFamily="34" charset="-122"/>
              <a:cs typeface="+mj-cs"/>
            </a:endParaRPr>
          </a:p>
          <a:p>
            <a:pPr algn="r" defTabSz="1219170">
              <a:spcBef>
                <a:spcPct val="20000"/>
              </a:spcBef>
              <a:defRPr/>
            </a:pPr>
            <a:r>
              <a:rPr lang="zh-CN" altLang="en-US" sz="1333" dirty="0">
                <a:solidFill>
                  <a:schemeClr val="tx1"/>
                </a:solidFill>
                <a:latin typeface="微软雅黑" panose="020B0503020204020204" pitchFamily="34" charset="-122"/>
                <a:ea typeface="微软雅黑" panose="020B0503020204020204" pitchFamily="34" charset="-122"/>
                <a:cs typeface="+mj-cs"/>
              </a:rPr>
              <a:t>单击此处可编辑内容单击此处可编辑内容单击此处可编辑内容</a:t>
            </a:r>
            <a:endParaRPr lang="en-US" sz="1333" dirty="0">
              <a:solidFill>
                <a:schemeClr val="tx1"/>
              </a:solidFill>
              <a:latin typeface="微软雅黑" panose="020B0503020204020204" pitchFamily="34" charset="-122"/>
            </a:endParaRPr>
          </a:p>
        </p:txBody>
      </p:sp>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57066906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53"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par>
                          <p:cTn id="31" fill="hold">
                            <p:stCondLst>
                              <p:cond delay="2500"/>
                            </p:stCondLst>
                            <p:childTnLst>
                              <p:par>
                                <p:cTn id="32" presetID="23" presetClass="entr" presetSubtype="16"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childTnLst>
                                </p:cTn>
                              </p:par>
                            </p:childTnLst>
                          </p:cTn>
                        </p:par>
                        <p:par>
                          <p:cTn id="36" fill="hold">
                            <p:stCondLst>
                              <p:cond delay="3000"/>
                            </p:stCondLst>
                            <p:childTnLst>
                              <p:par>
                                <p:cTn id="37" presetID="53"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par>
                          <p:cTn id="42" fill="hold">
                            <p:stCondLst>
                              <p:cond delay="3500"/>
                            </p:stCondLst>
                            <p:childTnLst>
                              <p:par>
                                <p:cTn id="43" presetID="23" presetClass="entr" presetSubtype="16"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ppt_w</p:attrName>
                                        </p:attrNameLst>
                                      </p:cBhvr>
                                      <p:tavLst>
                                        <p:tav tm="0">
                                          <p:val>
                                            <p:fltVal val="0"/>
                                          </p:val>
                                        </p:tav>
                                        <p:tav tm="100000">
                                          <p:val>
                                            <p:strVal val="#ppt_w"/>
                                          </p:val>
                                        </p:tav>
                                      </p:tavLst>
                                    </p:anim>
                                    <p:anim calcmode="lin" valueType="num">
                                      <p:cBhvr>
                                        <p:cTn id="46" dur="500" fill="hold"/>
                                        <p:tgtEl>
                                          <p:spTgt spid="16"/>
                                        </p:tgtEl>
                                        <p:attrNameLst>
                                          <p:attrName>ppt_h</p:attrName>
                                        </p:attrNameLst>
                                      </p:cBhvr>
                                      <p:tavLst>
                                        <p:tav tm="0">
                                          <p:val>
                                            <p:fltVal val="0"/>
                                          </p:val>
                                        </p:tav>
                                        <p:tav tm="100000">
                                          <p:val>
                                            <p:strVal val="#ppt_h"/>
                                          </p:val>
                                        </p:tav>
                                      </p:tavLst>
                                    </p:anim>
                                  </p:childTnLst>
                                </p:cTn>
                              </p:par>
                            </p:childTnLst>
                          </p:cTn>
                        </p:par>
                        <p:par>
                          <p:cTn id="47" fill="hold">
                            <p:stCondLst>
                              <p:cond delay="4000"/>
                            </p:stCondLst>
                            <p:childTnLst>
                              <p:par>
                                <p:cTn id="48" presetID="53" presetClass="entr" presetSubtype="0"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p:cTn id="50" dur="500" fill="hold"/>
                                        <p:tgtEl>
                                          <p:spTgt spid="8"/>
                                        </p:tgtEl>
                                        <p:attrNameLst>
                                          <p:attrName>ppt_w</p:attrName>
                                        </p:attrNameLst>
                                      </p:cBhvr>
                                      <p:tavLst>
                                        <p:tav tm="0">
                                          <p:val>
                                            <p:fltVal val="0"/>
                                          </p:val>
                                        </p:tav>
                                        <p:tav tm="100000">
                                          <p:val>
                                            <p:strVal val="#ppt_w"/>
                                          </p:val>
                                        </p:tav>
                                      </p:tavLst>
                                    </p:anim>
                                    <p:anim calcmode="lin" valueType="num">
                                      <p:cBhvr>
                                        <p:cTn id="51" dur="500" fill="hold"/>
                                        <p:tgtEl>
                                          <p:spTgt spid="8"/>
                                        </p:tgtEl>
                                        <p:attrNameLst>
                                          <p:attrName>ppt_h</p:attrName>
                                        </p:attrNameLst>
                                      </p:cBhvr>
                                      <p:tavLst>
                                        <p:tav tm="0">
                                          <p:val>
                                            <p:fltVal val="0"/>
                                          </p:val>
                                        </p:tav>
                                        <p:tav tm="100000">
                                          <p:val>
                                            <p:strVal val="#ppt_h"/>
                                          </p:val>
                                        </p:tav>
                                      </p:tavLst>
                                    </p:anim>
                                    <p:animEffect transition="in" filter="fade">
                                      <p:cBhvr>
                                        <p:cTn id="52" dur="500"/>
                                        <p:tgtEl>
                                          <p:spTgt spid="8"/>
                                        </p:tgtEl>
                                      </p:cBhvr>
                                    </p:animEffect>
                                  </p:childTnLst>
                                </p:cTn>
                              </p:par>
                            </p:childTnLst>
                          </p:cTn>
                        </p:par>
                        <p:par>
                          <p:cTn id="53" fill="hold">
                            <p:stCondLst>
                              <p:cond delay="4500"/>
                            </p:stCondLst>
                            <p:childTnLst>
                              <p:par>
                                <p:cTn id="54" presetID="23" presetClass="entr" presetSubtype="16"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500" fill="hold"/>
                                        <p:tgtEl>
                                          <p:spTgt spid="13"/>
                                        </p:tgtEl>
                                        <p:attrNameLst>
                                          <p:attrName>ppt_w</p:attrName>
                                        </p:attrNameLst>
                                      </p:cBhvr>
                                      <p:tavLst>
                                        <p:tav tm="0">
                                          <p:val>
                                            <p:fltVal val="0"/>
                                          </p:val>
                                        </p:tav>
                                        <p:tav tm="100000">
                                          <p:val>
                                            <p:strVal val="#ppt_w"/>
                                          </p:val>
                                        </p:tav>
                                      </p:tavLst>
                                    </p:anim>
                                    <p:anim calcmode="lin" valueType="num">
                                      <p:cBhvr>
                                        <p:cTn id="57" dur="500" fill="hold"/>
                                        <p:tgtEl>
                                          <p:spTgt spid="13"/>
                                        </p:tgtEl>
                                        <p:attrNameLst>
                                          <p:attrName>ppt_h</p:attrName>
                                        </p:attrNameLst>
                                      </p:cBhvr>
                                      <p:tavLst>
                                        <p:tav tm="0">
                                          <p:val>
                                            <p:fltVal val="0"/>
                                          </p:val>
                                        </p:tav>
                                        <p:tav tm="100000">
                                          <p:val>
                                            <p:strVal val="#ppt_h"/>
                                          </p:val>
                                        </p:tav>
                                      </p:tavLst>
                                    </p:anim>
                                  </p:childTnLst>
                                </p:cTn>
                              </p:par>
                            </p:childTnLst>
                          </p:cTn>
                        </p:par>
                        <p:par>
                          <p:cTn id="58" fill="hold">
                            <p:stCondLst>
                              <p:cond delay="5000"/>
                            </p:stCondLst>
                            <p:childTnLst>
                              <p:par>
                                <p:cTn id="59" presetID="2" presetClass="entr" presetSubtype="2" accel="50000" decel="50000" fill="hold" nodeType="after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1+#ppt_w/2"/>
                                          </p:val>
                                        </p:tav>
                                        <p:tav tm="100000">
                                          <p:val>
                                            <p:strVal val="#ppt_x"/>
                                          </p:val>
                                        </p:tav>
                                      </p:tavLst>
                                    </p:anim>
                                    <p:anim calcmode="lin" valueType="num">
                                      <p:cBhvr additive="base">
                                        <p:cTn id="62" dur="500" fill="hold"/>
                                        <p:tgtEl>
                                          <p:spTgt spid="25"/>
                                        </p:tgtEl>
                                        <p:attrNameLst>
                                          <p:attrName>ppt_y</p:attrName>
                                        </p:attrNameLst>
                                      </p:cBhvr>
                                      <p:tavLst>
                                        <p:tav tm="0">
                                          <p:val>
                                            <p:strVal val="#ppt_y"/>
                                          </p:val>
                                        </p:tav>
                                        <p:tav tm="100000">
                                          <p:val>
                                            <p:strVal val="#ppt_y"/>
                                          </p:val>
                                        </p:tav>
                                      </p:tavLst>
                                    </p:anim>
                                  </p:childTnLst>
                                </p:cTn>
                              </p:par>
                            </p:childTnLst>
                          </p:cTn>
                        </p:par>
                        <p:par>
                          <p:cTn id="63" fill="hold">
                            <p:stCondLst>
                              <p:cond delay="5500"/>
                            </p:stCondLst>
                            <p:childTnLst>
                              <p:par>
                                <p:cTn id="64" presetID="2" presetClass="entr" presetSubtype="8" accel="50000" decel="50000"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0-#ppt_w/2"/>
                                          </p:val>
                                        </p:tav>
                                        <p:tav tm="100000">
                                          <p:val>
                                            <p:strVal val="#ppt_x"/>
                                          </p:val>
                                        </p:tav>
                                      </p:tavLst>
                                    </p:anim>
                                    <p:anim calcmode="lin" valueType="num">
                                      <p:cBhvr additive="base">
                                        <p:cTn id="67" dur="500" fill="hold"/>
                                        <p:tgtEl>
                                          <p:spTgt spid="26"/>
                                        </p:tgtEl>
                                        <p:attrNameLst>
                                          <p:attrName>ppt_y</p:attrName>
                                        </p:attrNameLst>
                                      </p:cBhvr>
                                      <p:tavLst>
                                        <p:tav tm="0">
                                          <p:val>
                                            <p:strVal val="#ppt_y"/>
                                          </p:val>
                                        </p:tav>
                                        <p:tav tm="100000">
                                          <p:val>
                                            <p:strVal val="#ppt_y"/>
                                          </p:val>
                                        </p:tav>
                                      </p:tavLst>
                                    </p:anim>
                                  </p:childTnLst>
                                </p:cTn>
                              </p:par>
                            </p:childTnLst>
                          </p:cTn>
                        </p:par>
                        <p:par>
                          <p:cTn id="68" fill="hold">
                            <p:stCondLst>
                              <p:cond delay="6000"/>
                            </p:stCondLst>
                            <p:childTnLst>
                              <p:par>
                                <p:cTn id="69" presetID="2" presetClass="entr" presetSubtype="2" accel="50000" decel="50000" fill="hold" nodeType="after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1+#ppt_w/2"/>
                                          </p:val>
                                        </p:tav>
                                        <p:tav tm="100000">
                                          <p:val>
                                            <p:strVal val="#ppt_x"/>
                                          </p:val>
                                        </p:tav>
                                      </p:tavLst>
                                    </p:anim>
                                    <p:anim calcmode="lin" valueType="num">
                                      <p:cBhvr additive="base">
                                        <p:cTn id="72" dur="500" fill="hold"/>
                                        <p:tgtEl>
                                          <p:spTgt spid="27"/>
                                        </p:tgtEl>
                                        <p:attrNameLst>
                                          <p:attrName>ppt_y</p:attrName>
                                        </p:attrNameLst>
                                      </p:cBhvr>
                                      <p:tavLst>
                                        <p:tav tm="0">
                                          <p:val>
                                            <p:strVal val="#ppt_y"/>
                                          </p:val>
                                        </p:tav>
                                        <p:tav tm="100000">
                                          <p:val>
                                            <p:strVal val="#ppt_y"/>
                                          </p:val>
                                        </p:tav>
                                      </p:tavLst>
                                    </p:anim>
                                  </p:childTnLst>
                                </p:cTn>
                              </p:par>
                            </p:childTnLst>
                          </p:cTn>
                        </p:par>
                        <p:par>
                          <p:cTn id="73" fill="hold">
                            <p:stCondLst>
                              <p:cond delay="6500"/>
                            </p:stCondLst>
                            <p:childTnLst>
                              <p:par>
                                <p:cTn id="74" presetID="2" presetClass="entr" presetSubtype="8" accel="50000" decel="50000" fill="hold" nodeType="after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additive="base">
                                        <p:cTn id="76" dur="500" fill="hold"/>
                                        <p:tgtEl>
                                          <p:spTgt spid="28"/>
                                        </p:tgtEl>
                                        <p:attrNameLst>
                                          <p:attrName>ppt_x</p:attrName>
                                        </p:attrNameLst>
                                      </p:cBhvr>
                                      <p:tavLst>
                                        <p:tav tm="0">
                                          <p:val>
                                            <p:strVal val="0-#ppt_w/2"/>
                                          </p:val>
                                        </p:tav>
                                        <p:tav tm="100000">
                                          <p:val>
                                            <p:strVal val="#ppt_x"/>
                                          </p:val>
                                        </p:tav>
                                      </p:tavLst>
                                    </p:anim>
                                    <p:anim calcmode="lin" valueType="num">
                                      <p:cBhvr additive="base">
                                        <p:cTn id="77"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点击此处编辑标题</a:t>
            </a:r>
          </a:p>
        </p:txBody>
      </p:sp>
      <p:sp>
        <p:nvSpPr>
          <p:cNvPr id="6" name="Rounded Rectangle 27"/>
          <p:cNvSpPr/>
          <p:nvPr/>
        </p:nvSpPr>
        <p:spPr>
          <a:xfrm>
            <a:off x="874581" y="1564593"/>
            <a:ext cx="657827" cy="63899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FontAwesome" pitchFamily="2" charset="0"/>
              </a:rPr>
              <a:t></a:t>
            </a:r>
          </a:p>
        </p:txBody>
      </p:sp>
      <p:sp>
        <p:nvSpPr>
          <p:cNvPr id="7" name="TextBox 37"/>
          <p:cNvSpPr txBox="1"/>
          <p:nvPr/>
        </p:nvSpPr>
        <p:spPr>
          <a:xfrm>
            <a:off x="1562677" y="1494239"/>
            <a:ext cx="2874305" cy="748795"/>
          </a:xfrm>
          <a:prstGeom prst="rect">
            <a:avLst/>
          </a:prstGeom>
          <a:noFill/>
        </p:spPr>
        <p:txBody>
          <a:bodyPr wrap="square" rtlCol="0">
            <a:spAutoFit/>
          </a:bodyPr>
          <a:lstStyle/>
          <a:p>
            <a:r>
              <a:rPr lang="zh-CN" altLang="en-US" sz="1600" b="1" dirty="0">
                <a:solidFill>
                  <a:schemeClr val="accent1"/>
                </a:solidFill>
                <a:latin typeface="微软雅黑" panose="020B0503020204020204" pitchFamily="34" charset="-122"/>
                <a:ea typeface="微软雅黑" panose="020B0503020204020204" pitchFamily="34" charset="-122"/>
              </a:rPr>
              <a:t>单击编辑标题</a:t>
            </a:r>
            <a:endParaRPr lang="en-US" sz="1600" dirty="0">
              <a:solidFill>
                <a:schemeClr val="accent1"/>
              </a:solidFill>
              <a:latin typeface="微软雅黑" panose="020B0503020204020204" pitchFamily="34" charset="-122"/>
            </a:endParaRPr>
          </a:p>
          <a:p>
            <a:r>
              <a:rPr lang="zh-CN" altLang="en-US" sz="1333"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b="1" dirty="0">
              <a:latin typeface="微软雅黑" panose="020B0503020204020204" pitchFamily="34" charset="-122"/>
            </a:endParaRPr>
          </a:p>
        </p:txBody>
      </p:sp>
      <p:sp>
        <p:nvSpPr>
          <p:cNvPr id="8" name="Rounded Rectangle 28"/>
          <p:cNvSpPr/>
          <p:nvPr/>
        </p:nvSpPr>
        <p:spPr>
          <a:xfrm>
            <a:off x="847765" y="4233977"/>
            <a:ext cx="657827" cy="63899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121920" rtlCol="0" anchor="ctr"/>
          <a:lstStyle/>
          <a:p>
            <a:pPr algn="ctr"/>
            <a:r>
              <a:rPr lang="en-US" sz="2400" dirty="0">
                <a:solidFill>
                  <a:schemeClr val="bg1"/>
                </a:solidFill>
                <a:latin typeface="FontAwesome" pitchFamily="2" charset="0"/>
              </a:rPr>
              <a:t></a:t>
            </a:r>
          </a:p>
        </p:txBody>
      </p:sp>
      <p:sp>
        <p:nvSpPr>
          <p:cNvPr id="9" name="Rounded Rectangle 26"/>
          <p:cNvSpPr/>
          <p:nvPr/>
        </p:nvSpPr>
        <p:spPr>
          <a:xfrm>
            <a:off x="847765" y="2454388"/>
            <a:ext cx="657827" cy="63899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FontAwesome" pitchFamily="2" charset="0"/>
              </a:rPr>
              <a:t></a:t>
            </a:r>
          </a:p>
        </p:txBody>
      </p:sp>
      <p:sp>
        <p:nvSpPr>
          <p:cNvPr id="10" name="TextBox 43"/>
          <p:cNvSpPr txBox="1"/>
          <p:nvPr/>
        </p:nvSpPr>
        <p:spPr>
          <a:xfrm>
            <a:off x="1562676" y="2384034"/>
            <a:ext cx="2902315" cy="748795"/>
          </a:xfrm>
          <a:prstGeom prst="rect">
            <a:avLst/>
          </a:prstGeom>
          <a:noFill/>
        </p:spPr>
        <p:txBody>
          <a:bodyPr wrap="square" rtlCol="0">
            <a:spAutoFit/>
          </a:bodyPr>
          <a:lstStyle/>
          <a:p>
            <a:r>
              <a:rPr lang="zh-CN" altLang="en-US" sz="1600" b="1" dirty="0">
                <a:solidFill>
                  <a:schemeClr val="accent2"/>
                </a:solidFill>
                <a:latin typeface="微软雅黑" panose="020B0503020204020204" pitchFamily="34" charset="-122"/>
                <a:ea typeface="微软雅黑" panose="020B0503020204020204" pitchFamily="34" charset="-122"/>
              </a:rPr>
              <a:t>单击编辑标题</a:t>
            </a:r>
            <a:endParaRPr lang="en-US" sz="1600" dirty="0">
              <a:solidFill>
                <a:schemeClr val="accent2"/>
              </a:solidFill>
              <a:latin typeface="微软雅黑" panose="020B0503020204020204" pitchFamily="34" charset="-122"/>
            </a:endParaRPr>
          </a:p>
          <a:p>
            <a:r>
              <a:rPr lang="zh-CN" altLang="en-US" sz="1333" b="1" dirty="0">
                <a:latin typeface="微软雅黑" panose="020B0503020204020204" pitchFamily="34" charset="-122"/>
                <a:ea typeface="微软雅黑" panose="020B0503020204020204" pitchFamily="34" charset="-122"/>
              </a:rPr>
              <a:t>单击此处可编辑标题单击此处可编辑标题单击此处可编辑标题</a:t>
            </a:r>
            <a:endParaRPr lang="en-US" sz="1333" b="1" dirty="0">
              <a:latin typeface="微软雅黑" panose="020B0503020204020204" pitchFamily="34" charset="-122"/>
            </a:endParaRPr>
          </a:p>
        </p:txBody>
      </p:sp>
      <p:sp>
        <p:nvSpPr>
          <p:cNvPr id="11" name="Rounded Rectangle 25"/>
          <p:cNvSpPr/>
          <p:nvPr/>
        </p:nvSpPr>
        <p:spPr>
          <a:xfrm>
            <a:off x="847765" y="3344182"/>
            <a:ext cx="657827" cy="63899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FontAwesome" pitchFamily="2" charset="0"/>
              </a:rPr>
              <a:t></a:t>
            </a:r>
          </a:p>
        </p:txBody>
      </p:sp>
      <p:sp>
        <p:nvSpPr>
          <p:cNvPr id="12" name="TextBox 57"/>
          <p:cNvSpPr txBox="1"/>
          <p:nvPr/>
        </p:nvSpPr>
        <p:spPr>
          <a:xfrm>
            <a:off x="1562676" y="3273829"/>
            <a:ext cx="2902315" cy="748795"/>
          </a:xfrm>
          <a:prstGeom prst="rect">
            <a:avLst/>
          </a:prstGeom>
          <a:noFill/>
        </p:spPr>
        <p:txBody>
          <a:bodyPr wrap="square" rtlCol="0">
            <a:spAutoFit/>
          </a:bodyPr>
          <a:lstStyle/>
          <a:p>
            <a:r>
              <a:rPr lang="zh-CN" altLang="en-US" sz="1600" b="1" dirty="0">
                <a:solidFill>
                  <a:schemeClr val="accent3"/>
                </a:solidFill>
                <a:latin typeface="微软雅黑" panose="020B0503020204020204" pitchFamily="34" charset="-122"/>
                <a:ea typeface="微软雅黑" panose="020B0503020204020204" pitchFamily="34" charset="-122"/>
              </a:rPr>
              <a:t>单击编辑标题</a:t>
            </a:r>
            <a:endParaRPr lang="en-US" sz="1600" dirty="0">
              <a:solidFill>
                <a:schemeClr val="accent3"/>
              </a:solidFill>
              <a:latin typeface="微软雅黑" panose="020B0503020204020204" pitchFamily="34" charset="-122"/>
            </a:endParaRPr>
          </a:p>
          <a:p>
            <a:r>
              <a:rPr lang="zh-CN" altLang="en-US" sz="1333"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b="1" dirty="0">
              <a:latin typeface="微软雅黑" panose="020B0503020204020204" pitchFamily="34" charset="-122"/>
            </a:endParaRPr>
          </a:p>
        </p:txBody>
      </p:sp>
      <p:grpSp>
        <p:nvGrpSpPr>
          <p:cNvPr id="13" name="Group 59"/>
          <p:cNvGrpSpPr/>
          <p:nvPr/>
        </p:nvGrpSpPr>
        <p:grpSpPr>
          <a:xfrm>
            <a:off x="4329385" y="4034492"/>
            <a:ext cx="4967024" cy="2107832"/>
            <a:chOff x="3195638" y="2954338"/>
            <a:chExt cx="2749550" cy="1166813"/>
          </a:xfrm>
        </p:grpSpPr>
        <p:sp>
          <p:nvSpPr>
            <p:cNvPr id="14" name="Freeform 5"/>
            <p:cNvSpPr>
              <a:spLocks/>
            </p:cNvSpPr>
            <p:nvPr/>
          </p:nvSpPr>
          <p:spPr bwMode="auto">
            <a:xfrm>
              <a:off x="3527426" y="2954338"/>
              <a:ext cx="2119313" cy="547688"/>
            </a:xfrm>
            <a:custGeom>
              <a:avLst/>
              <a:gdLst/>
              <a:ahLst/>
              <a:cxnLst>
                <a:cxn ang="0">
                  <a:pos x="699" y="0"/>
                </a:cxn>
                <a:cxn ang="0">
                  <a:pos x="1335" y="157"/>
                </a:cxn>
                <a:cxn ang="0">
                  <a:pos x="699" y="345"/>
                </a:cxn>
                <a:cxn ang="0">
                  <a:pos x="0" y="134"/>
                </a:cxn>
                <a:cxn ang="0">
                  <a:pos x="699" y="0"/>
                </a:cxn>
              </a:cxnLst>
              <a:rect l="0" t="0" r="r" b="b"/>
              <a:pathLst>
                <a:path w="1335" h="345">
                  <a:moveTo>
                    <a:pt x="699" y="0"/>
                  </a:moveTo>
                  <a:lnTo>
                    <a:pt x="1335" y="157"/>
                  </a:lnTo>
                  <a:lnTo>
                    <a:pt x="699" y="345"/>
                  </a:lnTo>
                  <a:lnTo>
                    <a:pt x="0" y="134"/>
                  </a:lnTo>
                  <a:lnTo>
                    <a:pt x="699" y="0"/>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5" name="Freeform 17"/>
            <p:cNvSpPr>
              <a:spLocks/>
            </p:cNvSpPr>
            <p:nvPr/>
          </p:nvSpPr>
          <p:spPr bwMode="auto">
            <a:xfrm>
              <a:off x="3195638" y="3167063"/>
              <a:ext cx="1441450" cy="954088"/>
            </a:xfrm>
            <a:custGeom>
              <a:avLst/>
              <a:gdLst/>
              <a:ahLst/>
              <a:cxnLst>
                <a:cxn ang="0">
                  <a:pos x="908" y="211"/>
                </a:cxn>
                <a:cxn ang="0">
                  <a:pos x="908" y="601"/>
                </a:cxn>
                <a:cxn ang="0">
                  <a:pos x="0" y="294"/>
                </a:cxn>
                <a:cxn ang="0">
                  <a:pos x="209" y="0"/>
                </a:cxn>
                <a:cxn ang="0">
                  <a:pos x="908" y="211"/>
                </a:cxn>
              </a:cxnLst>
              <a:rect l="0" t="0" r="r" b="b"/>
              <a:pathLst>
                <a:path w="908" h="601">
                  <a:moveTo>
                    <a:pt x="908" y="211"/>
                  </a:moveTo>
                  <a:lnTo>
                    <a:pt x="908" y="601"/>
                  </a:lnTo>
                  <a:lnTo>
                    <a:pt x="0" y="294"/>
                  </a:lnTo>
                  <a:lnTo>
                    <a:pt x="209" y="0"/>
                  </a:lnTo>
                  <a:lnTo>
                    <a:pt x="908" y="211"/>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6" name="Freeform 18"/>
            <p:cNvSpPr>
              <a:spLocks/>
            </p:cNvSpPr>
            <p:nvPr/>
          </p:nvSpPr>
          <p:spPr bwMode="auto">
            <a:xfrm>
              <a:off x="4637088" y="3203575"/>
              <a:ext cx="1308100" cy="917575"/>
            </a:xfrm>
            <a:custGeom>
              <a:avLst/>
              <a:gdLst/>
              <a:ahLst/>
              <a:cxnLst>
                <a:cxn ang="0">
                  <a:pos x="0" y="188"/>
                </a:cxn>
                <a:cxn ang="0">
                  <a:pos x="636" y="0"/>
                </a:cxn>
                <a:cxn ang="0">
                  <a:pos x="824" y="298"/>
                </a:cxn>
                <a:cxn ang="0">
                  <a:pos x="0" y="578"/>
                </a:cxn>
                <a:cxn ang="0">
                  <a:pos x="0" y="188"/>
                </a:cxn>
              </a:cxnLst>
              <a:rect l="0" t="0" r="r" b="b"/>
              <a:pathLst>
                <a:path w="824" h="578">
                  <a:moveTo>
                    <a:pt x="0" y="188"/>
                  </a:moveTo>
                  <a:lnTo>
                    <a:pt x="636" y="0"/>
                  </a:lnTo>
                  <a:lnTo>
                    <a:pt x="824" y="298"/>
                  </a:lnTo>
                  <a:lnTo>
                    <a:pt x="0" y="578"/>
                  </a:lnTo>
                  <a:lnTo>
                    <a:pt x="0" y="188"/>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17" name="Group 60"/>
          <p:cNvGrpSpPr/>
          <p:nvPr/>
        </p:nvGrpSpPr>
        <p:grpSpPr>
          <a:xfrm>
            <a:off x="5049204" y="3294602"/>
            <a:ext cx="3601953" cy="1531404"/>
            <a:chOff x="3594101" y="2544763"/>
            <a:chExt cx="1993900" cy="847725"/>
          </a:xfrm>
        </p:grpSpPr>
        <p:sp>
          <p:nvSpPr>
            <p:cNvPr id="18" name="Freeform 6"/>
            <p:cNvSpPr>
              <a:spLocks/>
            </p:cNvSpPr>
            <p:nvPr/>
          </p:nvSpPr>
          <p:spPr bwMode="auto">
            <a:xfrm>
              <a:off x="3857626" y="2544763"/>
              <a:ext cx="1508125" cy="409575"/>
            </a:xfrm>
            <a:custGeom>
              <a:avLst/>
              <a:gdLst/>
              <a:ahLst/>
              <a:cxnLst>
                <a:cxn ang="0">
                  <a:pos x="491" y="0"/>
                </a:cxn>
                <a:cxn ang="0">
                  <a:pos x="491" y="0"/>
                </a:cxn>
                <a:cxn ang="0">
                  <a:pos x="946" y="133"/>
                </a:cxn>
                <a:cxn ang="0">
                  <a:pos x="950" y="137"/>
                </a:cxn>
                <a:cxn ang="0">
                  <a:pos x="491" y="258"/>
                </a:cxn>
                <a:cxn ang="0">
                  <a:pos x="0" y="102"/>
                </a:cxn>
                <a:cxn ang="0">
                  <a:pos x="491" y="0"/>
                </a:cxn>
                <a:cxn ang="0">
                  <a:pos x="491" y="0"/>
                </a:cxn>
              </a:cxnLst>
              <a:rect l="0" t="0" r="r" b="b"/>
              <a:pathLst>
                <a:path w="950" h="258">
                  <a:moveTo>
                    <a:pt x="491" y="0"/>
                  </a:moveTo>
                  <a:lnTo>
                    <a:pt x="491" y="0"/>
                  </a:lnTo>
                  <a:lnTo>
                    <a:pt x="946" y="133"/>
                  </a:lnTo>
                  <a:lnTo>
                    <a:pt x="950" y="137"/>
                  </a:lnTo>
                  <a:lnTo>
                    <a:pt x="491" y="258"/>
                  </a:lnTo>
                  <a:lnTo>
                    <a:pt x="0" y="102"/>
                  </a:lnTo>
                  <a:lnTo>
                    <a:pt x="491" y="0"/>
                  </a:lnTo>
                  <a:lnTo>
                    <a:pt x="491" y="0"/>
                  </a:lnTo>
                  <a:close/>
                </a:path>
              </a:pathLst>
            </a:custGeom>
            <a:solidFill>
              <a:schemeClr val="accent2">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19" name="Freeform 9"/>
            <p:cNvSpPr>
              <a:spLocks/>
            </p:cNvSpPr>
            <p:nvPr/>
          </p:nvSpPr>
          <p:spPr bwMode="auto">
            <a:xfrm>
              <a:off x="4637088" y="2762250"/>
              <a:ext cx="950913" cy="630238"/>
            </a:xfrm>
            <a:custGeom>
              <a:avLst/>
              <a:gdLst/>
              <a:ahLst/>
              <a:cxnLst>
                <a:cxn ang="0">
                  <a:pos x="0" y="121"/>
                </a:cxn>
                <a:cxn ang="0">
                  <a:pos x="459" y="0"/>
                </a:cxn>
                <a:cxn ang="0">
                  <a:pos x="599" y="220"/>
                </a:cxn>
                <a:cxn ang="0">
                  <a:pos x="0" y="397"/>
                </a:cxn>
                <a:cxn ang="0">
                  <a:pos x="0" y="121"/>
                </a:cxn>
              </a:cxnLst>
              <a:rect l="0" t="0" r="r" b="b"/>
              <a:pathLst>
                <a:path w="599" h="397">
                  <a:moveTo>
                    <a:pt x="0" y="121"/>
                  </a:moveTo>
                  <a:lnTo>
                    <a:pt x="459" y="0"/>
                  </a:lnTo>
                  <a:lnTo>
                    <a:pt x="599" y="220"/>
                  </a:lnTo>
                  <a:lnTo>
                    <a:pt x="0" y="397"/>
                  </a:lnTo>
                  <a:lnTo>
                    <a:pt x="0" y="121"/>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0" name="Freeform 10"/>
            <p:cNvSpPr>
              <a:spLocks/>
            </p:cNvSpPr>
            <p:nvPr/>
          </p:nvSpPr>
          <p:spPr bwMode="auto">
            <a:xfrm>
              <a:off x="3594101" y="2706688"/>
              <a:ext cx="1042988" cy="685800"/>
            </a:xfrm>
            <a:custGeom>
              <a:avLst/>
              <a:gdLst/>
              <a:ahLst/>
              <a:cxnLst>
                <a:cxn ang="0">
                  <a:pos x="657" y="432"/>
                </a:cxn>
                <a:cxn ang="0">
                  <a:pos x="0" y="230"/>
                </a:cxn>
                <a:cxn ang="0">
                  <a:pos x="166" y="0"/>
                </a:cxn>
                <a:cxn ang="0">
                  <a:pos x="657" y="156"/>
                </a:cxn>
                <a:cxn ang="0">
                  <a:pos x="657" y="432"/>
                </a:cxn>
              </a:cxnLst>
              <a:rect l="0" t="0" r="r" b="b"/>
              <a:pathLst>
                <a:path w="657" h="432">
                  <a:moveTo>
                    <a:pt x="657" y="432"/>
                  </a:moveTo>
                  <a:lnTo>
                    <a:pt x="0" y="230"/>
                  </a:lnTo>
                  <a:lnTo>
                    <a:pt x="166" y="0"/>
                  </a:lnTo>
                  <a:lnTo>
                    <a:pt x="657" y="156"/>
                  </a:lnTo>
                  <a:lnTo>
                    <a:pt x="657" y="432"/>
                  </a:lnTo>
                  <a:close/>
                </a:path>
              </a:pathLst>
            </a:custGeom>
            <a:solidFill>
              <a:schemeClr val="accent2">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21" name="Group 61"/>
          <p:cNvGrpSpPr/>
          <p:nvPr/>
        </p:nvGrpSpPr>
        <p:grpSpPr>
          <a:xfrm>
            <a:off x="5628499" y="2603462"/>
            <a:ext cx="2523661" cy="1236021"/>
            <a:chOff x="3914776" y="2162175"/>
            <a:chExt cx="1397000" cy="684213"/>
          </a:xfrm>
        </p:grpSpPr>
        <p:sp>
          <p:nvSpPr>
            <p:cNvPr id="22" name="Freeform 7"/>
            <p:cNvSpPr>
              <a:spLocks/>
            </p:cNvSpPr>
            <p:nvPr/>
          </p:nvSpPr>
          <p:spPr bwMode="auto">
            <a:xfrm>
              <a:off x="4090988" y="2162175"/>
              <a:ext cx="1062038" cy="382588"/>
            </a:xfrm>
            <a:custGeom>
              <a:avLst/>
              <a:gdLst/>
              <a:ahLst/>
              <a:cxnLst>
                <a:cxn ang="0">
                  <a:pos x="344" y="241"/>
                </a:cxn>
                <a:cxn ang="0">
                  <a:pos x="344" y="241"/>
                </a:cxn>
                <a:cxn ang="0">
                  <a:pos x="0" y="136"/>
                </a:cxn>
                <a:cxn ang="0">
                  <a:pos x="344" y="0"/>
                </a:cxn>
                <a:cxn ang="0">
                  <a:pos x="669" y="167"/>
                </a:cxn>
                <a:cxn ang="0">
                  <a:pos x="344" y="241"/>
                </a:cxn>
              </a:cxnLst>
              <a:rect l="0" t="0" r="r" b="b"/>
              <a:pathLst>
                <a:path w="669" h="241">
                  <a:moveTo>
                    <a:pt x="344" y="241"/>
                  </a:moveTo>
                  <a:lnTo>
                    <a:pt x="344" y="241"/>
                  </a:lnTo>
                  <a:lnTo>
                    <a:pt x="0" y="136"/>
                  </a:lnTo>
                  <a:lnTo>
                    <a:pt x="344" y="0"/>
                  </a:lnTo>
                  <a:lnTo>
                    <a:pt x="669" y="167"/>
                  </a:lnTo>
                  <a:lnTo>
                    <a:pt x="344" y="241"/>
                  </a:lnTo>
                  <a:close/>
                </a:path>
              </a:pathLst>
            </a:custGeom>
            <a:solidFill>
              <a:schemeClr val="accent3">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3" name="Freeform 11"/>
            <p:cNvSpPr>
              <a:spLocks/>
            </p:cNvSpPr>
            <p:nvPr/>
          </p:nvSpPr>
          <p:spPr bwMode="auto">
            <a:xfrm>
              <a:off x="4637088" y="2427288"/>
              <a:ext cx="674688" cy="419100"/>
            </a:xfrm>
            <a:custGeom>
              <a:avLst/>
              <a:gdLst/>
              <a:ahLst/>
              <a:cxnLst>
                <a:cxn ang="0">
                  <a:pos x="0" y="74"/>
                </a:cxn>
                <a:cxn ang="0">
                  <a:pos x="325" y="0"/>
                </a:cxn>
                <a:cxn ang="0">
                  <a:pos x="425" y="157"/>
                </a:cxn>
                <a:cxn ang="0">
                  <a:pos x="0" y="264"/>
                </a:cxn>
                <a:cxn ang="0">
                  <a:pos x="0" y="74"/>
                </a:cxn>
              </a:cxnLst>
              <a:rect l="0" t="0" r="r" b="b"/>
              <a:pathLst>
                <a:path w="425" h="264">
                  <a:moveTo>
                    <a:pt x="0" y="74"/>
                  </a:moveTo>
                  <a:lnTo>
                    <a:pt x="325" y="0"/>
                  </a:lnTo>
                  <a:lnTo>
                    <a:pt x="425" y="157"/>
                  </a:lnTo>
                  <a:lnTo>
                    <a:pt x="0" y="264"/>
                  </a:lnTo>
                  <a:lnTo>
                    <a:pt x="0" y="74"/>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4" name="Freeform 12"/>
            <p:cNvSpPr>
              <a:spLocks/>
            </p:cNvSpPr>
            <p:nvPr/>
          </p:nvSpPr>
          <p:spPr bwMode="auto">
            <a:xfrm>
              <a:off x="3914776" y="2378075"/>
              <a:ext cx="722313" cy="468313"/>
            </a:xfrm>
            <a:custGeom>
              <a:avLst/>
              <a:gdLst/>
              <a:ahLst/>
              <a:cxnLst>
                <a:cxn ang="0">
                  <a:pos x="455" y="295"/>
                </a:cxn>
                <a:cxn ang="0">
                  <a:pos x="0" y="155"/>
                </a:cxn>
                <a:cxn ang="0">
                  <a:pos x="111" y="0"/>
                </a:cxn>
                <a:cxn ang="0">
                  <a:pos x="455" y="105"/>
                </a:cxn>
                <a:cxn ang="0">
                  <a:pos x="455" y="295"/>
                </a:cxn>
              </a:cxnLst>
              <a:rect l="0" t="0" r="r" b="b"/>
              <a:pathLst>
                <a:path w="455" h="295">
                  <a:moveTo>
                    <a:pt x="455" y="295"/>
                  </a:moveTo>
                  <a:lnTo>
                    <a:pt x="0" y="155"/>
                  </a:lnTo>
                  <a:lnTo>
                    <a:pt x="111" y="0"/>
                  </a:lnTo>
                  <a:lnTo>
                    <a:pt x="455" y="105"/>
                  </a:lnTo>
                  <a:lnTo>
                    <a:pt x="455" y="295"/>
                  </a:lnTo>
                  <a:close/>
                </a:path>
              </a:pathLst>
            </a:cu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25" name="Group 62"/>
          <p:cNvGrpSpPr/>
          <p:nvPr/>
        </p:nvGrpSpPr>
        <p:grpSpPr>
          <a:xfrm>
            <a:off x="6041461" y="2293739"/>
            <a:ext cx="1735016" cy="843135"/>
            <a:chOff x="4143376" y="1990725"/>
            <a:chExt cx="960437" cy="466726"/>
          </a:xfrm>
        </p:grpSpPr>
        <p:sp>
          <p:nvSpPr>
            <p:cNvPr id="26" name="Freeform 8"/>
            <p:cNvSpPr>
              <a:spLocks/>
            </p:cNvSpPr>
            <p:nvPr/>
          </p:nvSpPr>
          <p:spPr bwMode="auto">
            <a:xfrm>
              <a:off x="4325938" y="1990725"/>
              <a:ext cx="628650" cy="161925"/>
            </a:xfrm>
            <a:custGeom>
              <a:avLst/>
              <a:gdLst/>
              <a:ahLst/>
              <a:cxnLst>
                <a:cxn ang="0">
                  <a:pos x="196" y="102"/>
                </a:cxn>
                <a:cxn ang="0">
                  <a:pos x="0" y="38"/>
                </a:cxn>
                <a:cxn ang="0">
                  <a:pos x="196" y="0"/>
                </a:cxn>
                <a:cxn ang="0">
                  <a:pos x="392" y="71"/>
                </a:cxn>
                <a:cxn ang="0">
                  <a:pos x="396" y="77"/>
                </a:cxn>
                <a:cxn ang="0">
                  <a:pos x="196" y="102"/>
                </a:cxn>
              </a:cxnLst>
              <a:rect l="0" t="0" r="r" b="b"/>
              <a:pathLst>
                <a:path w="396" h="102">
                  <a:moveTo>
                    <a:pt x="196" y="102"/>
                  </a:moveTo>
                  <a:lnTo>
                    <a:pt x="0" y="38"/>
                  </a:lnTo>
                  <a:lnTo>
                    <a:pt x="196" y="0"/>
                  </a:lnTo>
                  <a:lnTo>
                    <a:pt x="392" y="71"/>
                  </a:lnTo>
                  <a:lnTo>
                    <a:pt x="396" y="77"/>
                  </a:lnTo>
                  <a:lnTo>
                    <a:pt x="196" y="102"/>
                  </a:lnTo>
                  <a:close/>
                </a:path>
              </a:pathLst>
            </a:custGeom>
            <a:solidFill>
              <a:schemeClr val="accent4">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7" name="Freeform 13"/>
            <p:cNvSpPr>
              <a:spLocks/>
            </p:cNvSpPr>
            <p:nvPr/>
          </p:nvSpPr>
          <p:spPr bwMode="auto">
            <a:xfrm>
              <a:off x="4637088" y="2112963"/>
              <a:ext cx="466725" cy="344488"/>
            </a:xfrm>
            <a:custGeom>
              <a:avLst/>
              <a:gdLst/>
              <a:ahLst/>
              <a:cxnLst>
                <a:cxn ang="0">
                  <a:pos x="0" y="217"/>
                </a:cxn>
                <a:cxn ang="0">
                  <a:pos x="0" y="25"/>
                </a:cxn>
                <a:cxn ang="0">
                  <a:pos x="200" y="0"/>
                </a:cxn>
                <a:cxn ang="0">
                  <a:pos x="294" y="148"/>
                </a:cxn>
                <a:cxn ang="0">
                  <a:pos x="0" y="217"/>
                </a:cxn>
              </a:cxnLst>
              <a:rect l="0" t="0" r="r" b="b"/>
              <a:pathLst>
                <a:path w="294" h="217">
                  <a:moveTo>
                    <a:pt x="0" y="217"/>
                  </a:moveTo>
                  <a:lnTo>
                    <a:pt x="0" y="25"/>
                  </a:lnTo>
                  <a:lnTo>
                    <a:pt x="200" y="0"/>
                  </a:lnTo>
                  <a:lnTo>
                    <a:pt x="294" y="148"/>
                  </a:lnTo>
                  <a:lnTo>
                    <a:pt x="0" y="217"/>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8" name="Freeform 14"/>
            <p:cNvSpPr>
              <a:spLocks/>
            </p:cNvSpPr>
            <p:nvPr/>
          </p:nvSpPr>
          <p:spPr bwMode="auto">
            <a:xfrm>
              <a:off x="4143376" y="2051050"/>
              <a:ext cx="493713" cy="406400"/>
            </a:xfrm>
            <a:custGeom>
              <a:avLst/>
              <a:gdLst/>
              <a:ahLst/>
              <a:cxnLst>
                <a:cxn ang="0">
                  <a:pos x="311" y="64"/>
                </a:cxn>
                <a:cxn ang="0">
                  <a:pos x="311" y="256"/>
                </a:cxn>
                <a:cxn ang="0">
                  <a:pos x="0" y="162"/>
                </a:cxn>
                <a:cxn ang="0">
                  <a:pos x="115" y="0"/>
                </a:cxn>
                <a:cxn ang="0">
                  <a:pos x="311" y="64"/>
                </a:cxn>
              </a:cxnLst>
              <a:rect l="0" t="0" r="r" b="b"/>
              <a:pathLst>
                <a:path w="311" h="256">
                  <a:moveTo>
                    <a:pt x="311" y="64"/>
                  </a:moveTo>
                  <a:lnTo>
                    <a:pt x="311" y="256"/>
                  </a:lnTo>
                  <a:lnTo>
                    <a:pt x="0" y="162"/>
                  </a:lnTo>
                  <a:lnTo>
                    <a:pt x="115" y="0"/>
                  </a:lnTo>
                  <a:lnTo>
                    <a:pt x="311" y="64"/>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29" name="Group 63"/>
          <p:cNvGrpSpPr/>
          <p:nvPr/>
        </p:nvGrpSpPr>
        <p:grpSpPr>
          <a:xfrm>
            <a:off x="6454424" y="1616939"/>
            <a:ext cx="969315" cy="837397"/>
            <a:chOff x="4371976" y="1616075"/>
            <a:chExt cx="536575" cy="463550"/>
          </a:xfrm>
        </p:grpSpPr>
        <p:sp>
          <p:nvSpPr>
            <p:cNvPr id="30" name="Freeform 15"/>
            <p:cNvSpPr>
              <a:spLocks/>
            </p:cNvSpPr>
            <p:nvPr/>
          </p:nvSpPr>
          <p:spPr bwMode="auto">
            <a:xfrm>
              <a:off x="4637088" y="1616075"/>
              <a:ext cx="271463" cy="463550"/>
            </a:xfrm>
            <a:custGeom>
              <a:avLst/>
              <a:gdLst/>
              <a:ahLst/>
              <a:cxnLst>
                <a:cxn ang="0">
                  <a:pos x="0" y="292"/>
                </a:cxn>
                <a:cxn ang="0">
                  <a:pos x="0" y="0"/>
                </a:cxn>
                <a:cxn ang="0">
                  <a:pos x="171" y="267"/>
                </a:cxn>
                <a:cxn ang="0">
                  <a:pos x="0" y="292"/>
                </a:cxn>
              </a:cxnLst>
              <a:rect l="0" t="0" r="r" b="b"/>
              <a:pathLst>
                <a:path w="171" h="292">
                  <a:moveTo>
                    <a:pt x="0" y="292"/>
                  </a:moveTo>
                  <a:lnTo>
                    <a:pt x="0" y="0"/>
                  </a:lnTo>
                  <a:lnTo>
                    <a:pt x="171" y="267"/>
                  </a:lnTo>
                  <a:lnTo>
                    <a:pt x="0" y="292"/>
                  </a:lnTo>
                  <a:close/>
                </a:path>
              </a:pathLst>
            </a:cu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31" name="Freeform 16"/>
            <p:cNvSpPr>
              <a:spLocks/>
            </p:cNvSpPr>
            <p:nvPr/>
          </p:nvSpPr>
          <p:spPr bwMode="auto">
            <a:xfrm>
              <a:off x="4371976" y="1616075"/>
              <a:ext cx="265113" cy="463550"/>
            </a:xfrm>
            <a:custGeom>
              <a:avLst/>
              <a:gdLst/>
              <a:ahLst/>
              <a:cxnLst>
                <a:cxn ang="0">
                  <a:pos x="167" y="292"/>
                </a:cxn>
                <a:cxn ang="0">
                  <a:pos x="0" y="232"/>
                </a:cxn>
                <a:cxn ang="0">
                  <a:pos x="167" y="0"/>
                </a:cxn>
                <a:cxn ang="0">
                  <a:pos x="167" y="292"/>
                </a:cxn>
              </a:cxnLst>
              <a:rect l="0" t="0" r="r" b="b"/>
              <a:pathLst>
                <a:path w="167" h="292">
                  <a:moveTo>
                    <a:pt x="167" y="292"/>
                  </a:moveTo>
                  <a:lnTo>
                    <a:pt x="0" y="232"/>
                  </a:lnTo>
                  <a:lnTo>
                    <a:pt x="167" y="0"/>
                  </a:lnTo>
                  <a:lnTo>
                    <a:pt x="167" y="292"/>
                  </a:lnTo>
                  <a:close/>
                </a:path>
              </a:pathLst>
            </a:custGeom>
            <a:solidFill>
              <a:schemeClr val="accent5">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sp>
        <p:nvSpPr>
          <p:cNvPr id="32" name="Rounded Rectangle 35"/>
          <p:cNvSpPr/>
          <p:nvPr/>
        </p:nvSpPr>
        <p:spPr>
          <a:xfrm>
            <a:off x="847765" y="5123773"/>
            <a:ext cx="657827" cy="63899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微软雅黑" panose="020B0503020204020204" pitchFamily="34" charset="-122"/>
              </a:rPr>
              <a:t></a:t>
            </a:r>
            <a:endParaRPr lang="en-US" sz="2400" dirty="0">
              <a:solidFill>
                <a:schemeClr val="bg1"/>
              </a:solidFill>
              <a:latin typeface="FontAwesome" pitchFamily="2" charset="0"/>
            </a:endParaRPr>
          </a:p>
        </p:txBody>
      </p:sp>
      <p:sp>
        <p:nvSpPr>
          <p:cNvPr id="33" name="TextBox 42"/>
          <p:cNvSpPr txBox="1"/>
          <p:nvPr/>
        </p:nvSpPr>
        <p:spPr>
          <a:xfrm>
            <a:off x="1562676" y="4163623"/>
            <a:ext cx="2902315" cy="748795"/>
          </a:xfrm>
          <a:prstGeom prst="rect">
            <a:avLst/>
          </a:prstGeom>
          <a:noFill/>
        </p:spPr>
        <p:txBody>
          <a:bodyPr wrap="square" rtlCol="0">
            <a:spAutoFit/>
          </a:bodyPr>
          <a:lstStyle/>
          <a:p>
            <a:r>
              <a:rPr lang="zh-CN" altLang="en-US" sz="1600" b="1" dirty="0">
                <a:solidFill>
                  <a:schemeClr val="accent4"/>
                </a:solidFill>
                <a:latin typeface="微软雅黑" panose="020B0503020204020204" pitchFamily="34" charset="-122"/>
                <a:ea typeface="微软雅黑" panose="020B0503020204020204" pitchFamily="34" charset="-122"/>
              </a:rPr>
              <a:t>单击编辑标题</a:t>
            </a:r>
            <a:endParaRPr lang="en-US" sz="1600" dirty="0">
              <a:solidFill>
                <a:schemeClr val="accent4"/>
              </a:solidFill>
              <a:latin typeface="微软雅黑" panose="020B0503020204020204" pitchFamily="34" charset="-122"/>
            </a:endParaRPr>
          </a:p>
          <a:p>
            <a:r>
              <a:rPr lang="zh-CN" altLang="en-US" sz="1333"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b="1" dirty="0">
              <a:latin typeface="微软雅黑" panose="020B0503020204020204" pitchFamily="34" charset="-122"/>
            </a:endParaRPr>
          </a:p>
        </p:txBody>
      </p:sp>
      <p:sp>
        <p:nvSpPr>
          <p:cNvPr id="34" name="TextBox 45"/>
          <p:cNvSpPr txBox="1"/>
          <p:nvPr/>
        </p:nvSpPr>
        <p:spPr>
          <a:xfrm>
            <a:off x="1534667" y="5053419"/>
            <a:ext cx="2902315" cy="748795"/>
          </a:xfrm>
          <a:prstGeom prst="rect">
            <a:avLst/>
          </a:prstGeom>
          <a:noFill/>
        </p:spPr>
        <p:txBody>
          <a:bodyPr wrap="square" rtlCol="0">
            <a:spAutoFit/>
          </a:bodyPr>
          <a:lstStyle/>
          <a:p>
            <a:r>
              <a:rPr lang="zh-CN" altLang="en-US" sz="1600" b="1" dirty="0">
                <a:solidFill>
                  <a:schemeClr val="accent5"/>
                </a:solidFill>
                <a:latin typeface="微软雅黑" panose="020B0503020204020204" pitchFamily="34" charset="-122"/>
                <a:ea typeface="微软雅黑" panose="020B0503020204020204" pitchFamily="34" charset="-122"/>
              </a:rPr>
              <a:t>单击编辑标题</a:t>
            </a:r>
            <a:endParaRPr lang="en-US" sz="1600" dirty="0">
              <a:solidFill>
                <a:schemeClr val="accent5"/>
              </a:solidFill>
              <a:latin typeface="微软雅黑" panose="020B0503020204020204" pitchFamily="34" charset="-122"/>
            </a:endParaRPr>
          </a:p>
          <a:p>
            <a:r>
              <a:rPr lang="zh-CN" altLang="en-US" sz="1333"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b="1" dirty="0">
              <a:latin typeface="微软雅黑" panose="020B0503020204020204" pitchFamily="34" charset="-122"/>
            </a:endParaRPr>
          </a:p>
        </p:txBody>
      </p:sp>
      <p:sp>
        <p:nvSpPr>
          <p:cNvPr id="35" name="Text Placeholder 3"/>
          <p:cNvSpPr txBox="1">
            <a:spLocks/>
          </p:cNvSpPr>
          <p:nvPr/>
        </p:nvSpPr>
        <p:spPr>
          <a:xfrm>
            <a:off x="10535167" y="4695353"/>
            <a:ext cx="888064"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200" dirty="0">
                <a:solidFill>
                  <a:schemeClr val="accent1"/>
                </a:solidFill>
                <a:latin typeface="微软雅黑" panose="020B0503020204020204" pitchFamily="34" charset="-122"/>
              </a:rPr>
              <a:t>20%</a:t>
            </a:r>
          </a:p>
        </p:txBody>
      </p:sp>
      <p:sp>
        <p:nvSpPr>
          <p:cNvPr id="36" name="Text Placeholder 3"/>
          <p:cNvSpPr txBox="1">
            <a:spLocks/>
          </p:cNvSpPr>
          <p:nvPr/>
        </p:nvSpPr>
        <p:spPr>
          <a:xfrm>
            <a:off x="10535167" y="2443351"/>
            <a:ext cx="888064"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200" dirty="0">
                <a:solidFill>
                  <a:schemeClr val="accent4"/>
                </a:solidFill>
                <a:latin typeface="微软雅黑" panose="020B0503020204020204" pitchFamily="34" charset="-122"/>
              </a:rPr>
              <a:t>50%</a:t>
            </a:r>
          </a:p>
        </p:txBody>
      </p:sp>
      <p:sp>
        <p:nvSpPr>
          <p:cNvPr id="37" name="Text Placeholder 3"/>
          <p:cNvSpPr txBox="1">
            <a:spLocks/>
          </p:cNvSpPr>
          <p:nvPr/>
        </p:nvSpPr>
        <p:spPr>
          <a:xfrm>
            <a:off x="10535167" y="3971221"/>
            <a:ext cx="888064"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200" dirty="0">
                <a:solidFill>
                  <a:schemeClr val="accent2"/>
                </a:solidFill>
                <a:latin typeface="微软雅黑" panose="020B0503020204020204" pitchFamily="34" charset="-122"/>
              </a:rPr>
              <a:t>70%</a:t>
            </a:r>
          </a:p>
        </p:txBody>
      </p:sp>
      <p:sp>
        <p:nvSpPr>
          <p:cNvPr id="38" name="Text Placeholder 3"/>
          <p:cNvSpPr txBox="1">
            <a:spLocks/>
          </p:cNvSpPr>
          <p:nvPr/>
        </p:nvSpPr>
        <p:spPr>
          <a:xfrm>
            <a:off x="10535167" y="3197745"/>
            <a:ext cx="888064"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200" dirty="0">
                <a:solidFill>
                  <a:schemeClr val="accent3"/>
                </a:solidFill>
                <a:latin typeface="微软雅黑" panose="020B0503020204020204" pitchFamily="34" charset="-122"/>
              </a:rPr>
              <a:t>90%</a:t>
            </a:r>
          </a:p>
        </p:txBody>
      </p:sp>
      <p:sp>
        <p:nvSpPr>
          <p:cNvPr id="39" name="Text Placeholder 3"/>
          <p:cNvSpPr txBox="1">
            <a:spLocks/>
          </p:cNvSpPr>
          <p:nvPr/>
        </p:nvSpPr>
        <p:spPr>
          <a:xfrm>
            <a:off x="10535167" y="1724669"/>
            <a:ext cx="888064"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200" dirty="0">
                <a:solidFill>
                  <a:schemeClr val="accent5"/>
                </a:solidFill>
                <a:latin typeface="微软雅黑" panose="020B0503020204020204" pitchFamily="34" charset="-122"/>
              </a:rPr>
              <a:t>30%</a:t>
            </a:r>
          </a:p>
        </p:txBody>
      </p:sp>
      <p:cxnSp>
        <p:nvCxnSpPr>
          <p:cNvPr id="40" name="Straight Connector 44"/>
          <p:cNvCxnSpPr/>
          <p:nvPr/>
        </p:nvCxnSpPr>
        <p:spPr>
          <a:xfrm>
            <a:off x="9404006" y="4943323"/>
            <a:ext cx="916508" cy="0"/>
          </a:xfrm>
          <a:prstGeom prst="line">
            <a:avLst/>
          </a:prstGeom>
          <a:ln w="1905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7"/>
          <p:cNvCxnSpPr/>
          <p:nvPr/>
        </p:nvCxnSpPr>
        <p:spPr>
          <a:xfrm>
            <a:off x="8864862" y="4196267"/>
            <a:ext cx="1455652" cy="0"/>
          </a:xfrm>
          <a:prstGeom prst="line">
            <a:avLst/>
          </a:prstGeom>
          <a:ln w="19050">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9"/>
          <p:cNvCxnSpPr/>
          <p:nvPr/>
        </p:nvCxnSpPr>
        <p:spPr>
          <a:xfrm>
            <a:off x="8427836" y="3449209"/>
            <a:ext cx="1892677" cy="0"/>
          </a:xfrm>
          <a:prstGeom prst="line">
            <a:avLst/>
          </a:prstGeom>
          <a:ln w="19050">
            <a:solidFill>
              <a:schemeClr val="accent3"/>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54"/>
          <p:cNvCxnSpPr/>
          <p:nvPr/>
        </p:nvCxnSpPr>
        <p:spPr>
          <a:xfrm>
            <a:off x="7972977" y="2702152"/>
            <a:ext cx="2347537" cy="0"/>
          </a:xfrm>
          <a:prstGeom prst="line">
            <a:avLst/>
          </a:prstGeom>
          <a:ln w="19050">
            <a:solidFill>
              <a:schemeClr val="accent4"/>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56"/>
          <p:cNvCxnSpPr/>
          <p:nvPr/>
        </p:nvCxnSpPr>
        <p:spPr>
          <a:xfrm>
            <a:off x="7531335" y="1955095"/>
            <a:ext cx="2789179" cy="0"/>
          </a:xfrm>
          <a:prstGeom prst="line">
            <a:avLst/>
          </a:prstGeom>
          <a:ln w="19050">
            <a:solidFill>
              <a:schemeClr val="accent5"/>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pic>
        <p:nvPicPr>
          <p:cNvPr id="45" name="图片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177295123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 presetClass="entr" presetSubtype="1" accel="50000" decel="5000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accel="50000" decel="5000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accel="50000" decel="5000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1" accel="50000" decel="50000"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ppt_x"/>
                                          </p:val>
                                        </p:tav>
                                        <p:tav tm="100000">
                                          <p:val>
                                            <p:strVal val="#ppt_x"/>
                                          </p:val>
                                        </p:tav>
                                      </p:tavLst>
                                    </p:anim>
                                    <p:anim calcmode="lin" valueType="num">
                                      <p:cBhvr additive="base">
                                        <p:cTn id="33" dur="500" fill="hold"/>
                                        <p:tgtEl>
                                          <p:spTgt spid="25"/>
                                        </p:tgtEl>
                                        <p:attrNameLst>
                                          <p:attrName>ppt_y</p:attrName>
                                        </p:attrNameLst>
                                      </p:cBhvr>
                                      <p:tavLst>
                                        <p:tav tm="0">
                                          <p:val>
                                            <p:strVal val="0-#ppt_h/2"/>
                                          </p:val>
                                        </p:tav>
                                        <p:tav tm="100000">
                                          <p:val>
                                            <p:strVal val="#ppt_y"/>
                                          </p:val>
                                        </p:tav>
                                      </p:tavLst>
                                    </p:anim>
                                  </p:childTnLst>
                                </p:cTn>
                              </p:par>
                            </p:childTnLst>
                          </p:cTn>
                        </p:par>
                        <p:par>
                          <p:cTn id="34" fill="hold">
                            <p:stCondLst>
                              <p:cond delay="3000"/>
                            </p:stCondLst>
                            <p:childTnLst>
                              <p:par>
                                <p:cTn id="35" presetID="2" presetClass="entr" presetSubtype="1" accel="50000" decel="50000"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0-#ppt_h/2"/>
                                          </p:val>
                                        </p:tav>
                                        <p:tav tm="100000">
                                          <p:val>
                                            <p:strVal val="#ppt_y"/>
                                          </p:val>
                                        </p:tav>
                                      </p:tavLst>
                                    </p:anim>
                                  </p:childTnLst>
                                </p:cTn>
                              </p:par>
                            </p:childTnLst>
                          </p:cTn>
                        </p:par>
                        <p:par>
                          <p:cTn id="39" fill="hold">
                            <p:stCondLst>
                              <p:cond delay="3500"/>
                            </p:stCondLst>
                            <p:childTnLst>
                              <p:par>
                                <p:cTn id="40" presetID="2" presetClass="entr" presetSubtype="8" accel="50000" decel="50000"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0-#ppt_w/2"/>
                                          </p:val>
                                        </p:tav>
                                        <p:tav tm="100000">
                                          <p:val>
                                            <p:strVal val="#ppt_x"/>
                                          </p:val>
                                        </p:tav>
                                      </p:tavLst>
                                    </p:anim>
                                    <p:anim calcmode="lin" valueType="num">
                                      <p:cBhvr additive="base">
                                        <p:cTn id="43" dur="500" fill="hold"/>
                                        <p:tgtEl>
                                          <p:spTgt spid="6"/>
                                        </p:tgtEl>
                                        <p:attrNameLst>
                                          <p:attrName>ppt_y</p:attrName>
                                        </p:attrNameLst>
                                      </p:cBhvr>
                                      <p:tavLst>
                                        <p:tav tm="0">
                                          <p:val>
                                            <p:strVal val="#ppt_y"/>
                                          </p:val>
                                        </p:tav>
                                        <p:tav tm="100000">
                                          <p:val>
                                            <p:strVal val="#ppt_y"/>
                                          </p:val>
                                        </p:tav>
                                      </p:tavLst>
                                    </p:anim>
                                  </p:childTnLst>
                                </p:cTn>
                              </p:par>
                              <p:par>
                                <p:cTn id="44" presetID="2" presetClass="entr" presetSubtype="4" accel="50000" decel="5000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ppt_x"/>
                                          </p:val>
                                        </p:tav>
                                        <p:tav tm="100000">
                                          <p:val>
                                            <p:strVal val="#ppt_x"/>
                                          </p:val>
                                        </p:tav>
                                      </p:tavLst>
                                    </p:anim>
                                    <p:anim calcmode="lin" valueType="num">
                                      <p:cBhvr additive="base">
                                        <p:cTn id="47" dur="500" fill="hold"/>
                                        <p:tgtEl>
                                          <p:spTgt spid="7"/>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8" accel="50000" decel="50000"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0-#ppt_w/2"/>
                                          </p:val>
                                        </p:tav>
                                        <p:tav tm="100000">
                                          <p:val>
                                            <p:strVal val="#ppt_x"/>
                                          </p:val>
                                        </p:tav>
                                      </p:tavLst>
                                    </p:anim>
                                    <p:anim calcmode="lin" valueType="num">
                                      <p:cBhvr additive="base">
                                        <p:cTn id="52" dur="500" fill="hold"/>
                                        <p:tgtEl>
                                          <p:spTgt spid="9"/>
                                        </p:tgtEl>
                                        <p:attrNameLst>
                                          <p:attrName>ppt_y</p:attrName>
                                        </p:attrNameLst>
                                      </p:cBhvr>
                                      <p:tavLst>
                                        <p:tav tm="0">
                                          <p:val>
                                            <p:strVal val="#ppt_y"/>
                                          </p:val>
                                        </p:tav>
                                        <p:tav tm="100000">
                                          <p:val>
                                            <p:strVal val="#ppt_y"/>
                                          </p:val>
                                        </p:tav>
                                      </p:tavLst>
                                    </p:anim>
                                  </p:childTnLst>
                                </p:cTn>
                              </p:par>
                              <p:par>
                                <p:cTn id="53" presetID="2" presetClass="entr" presetSubtype="4" accel="50000" decel="5000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par>
                          <p:cTn id="57" fill="hold">
                            <p:stCondLst>
                              <p:cond delay="4500"/>
                            </p:stCondLst>
                            <p:childTnLst>
                              <p:par>
                                <p:cTn id="58" presetID="2" presetClass="entr" presetSubtype="8" accel="50000" decel="50000"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ppt_y"/>
                                          </p:val>
                                        </p:tav>
                                        <p:tav tm="100000">
                                          <p:val>
                                            <p:strVal val="#ppt_y"/>
                                          </p:val>
                                        </p:tav>
                                      </p:tavLst>
                                    </p:anim>
                                  </p:childTnLst>
                                </p:cTn>
                              </p:par>
                              <p:par>
                                <p:cTn id="62" presetID="2" presetClass="entr" presetSubtype="4" accel="50000" decel="5000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ppt_x"/>
                                          </p:val>
                                        </p:tav>
                                        <p:tav tm="100000">
                                          <p:val>
                                            <p:strVal val="#ppt_x"/>
                                          </p:val>
                                        </p:tav>
                                      </p:tavLst>
                                    </p:anim>
                                    <p:anim calcmode="lin" valueType="num">
                                      <p:cBhvr additive="base">
                                        <p:cTn id="65" dur="500" fill="hold"/>
                                        <p:tgtEl>
                                          <p:spTgt spid="12"/>
                                        </p:tgtEl>
                                        <p:attrNameLst>
                                          <p:attrName>ppt_y</p:attrName>
                                        </p:attrNameLst>
                                      </p:cBhvr>
                                      <p:tavLst>
                                        <p:tav tm="0">
                                          <p:val>
                                            <p:strVal val="1+#ppt_h/2"/>
                                          </p:val>
                                        </p:tav>
                                        <p:tav tm="100000">
                                          <p:val>
                                            <p:strVal val="#ppt_y"/>
                                          </p:val>
                                        </p:tav>
                                      </p:tavLst>
                                    </p:anim>
                                  </p:childTnLst>
                                </p:cTn>
                              </p:par>
                            </p:childTnLst>
                          </p:cTn>
                        </p:par>
                        <p:par>
                          <p:cTn id="66" fill="hold">
                            <p:stCondLst>
                              <p:cond delay="5000"/>
                            </p:stCondLst>
                            <p:childTnLst>
                              <p:par>
                                <p:cTn id="67" presetID="2" presetClass="entr" presetSubtype="8" accel="50000" decel="50000" fill="hold" grpId="0" nodeType="after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additive="base">
                                        <p:cTn id="69" dur="500" fill="hold"/>
                                        <p:tgtEl>
                                          <p:spTgt spid="8"/>
                                        </p:tgtEl>
                                        <p:attrNameLst>
                                          <p:attrName>ppt_x</p:attrName>
                                        </p:attrNameLst>
                                      </p:cBhvr>
                                      <p:tavLst>
                                        <p:tav tm="0">
                                          <p:val>
                                            <p:strVal val="0-#ppt_w/2"/>
                                          </p:val>
                                        </p:tav>
                                        <p:tav tm="100000">
                                          <p:val>
                                            <p:strVal val="#ppt_x"/>
                                          </p:val>
                                        </p:tav>
                                      </p:tavLst>
                                    </p:anim>
                                    <p:anim calcmode="lin" valueType="num">
                                      <p:cBhvr additive="base">
                                        <p:cTn id="70" dur="500" fill="hold"/>
                                        <p:tgtEl>
                                          <p:spTgt spid="8"/>
                                        </p:tgtEl>
                                        <p:attrNameLst>
                                          <p:attrName>ppt_y</p:attrName>
                                        </p:attrNameLst>
                                      </p:cBhvr>
                                      <p:tavLst>
                                        <p:tav tm="0">
                                          <p:val>
                                            <p:strVal val="#ppt_y"/>
                                          </p:val>
                                        </p:tav>
                                        <p:tav tm="100000">
                                          <p:val>
                                            <p:strVal val="#ppt_y"/>
                                          </p:val>
                                        </p:tav>
                                      </p:tavLst>
                                    </p:anim>
                                  </p:childTnLst>
                                </p:cTn>
                              </p:par>
                              <p:par>
                                <p:cTn id="71" presetID="2" presetClass="entr" presetSubtype="4" accel="50000" decel="5000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 presetClass="entr" presetSubtype="8" accel="50000" decel="50000" fill="hold" grpId="0" nodeType="afterEffect">
                                  <p:stCondLst>
                                    <p:cond delay="0"/>
                                  </p:stCondLst>
                                  <p:childTnLst>
                                    <p:set>
                                      <p:cBhvr>
                                        <p:cTn id="77" dur="1" fill="hold">
                                          <p:stCondLst>
                                            <p:cond delay="0"/>
                                          </p:stCondLst>
                                        </p:cTn>
                                        <p:tgtEl>
                                          <p:spTgt spid="32"/>
                                        </p:tgtEl>
                                        <p:attrNameLst>
                                          <p:attrName>style.visibility</p:attrName>
                                        </p:attrNameLst>
                                      </p:cBhvr>
                                      <p:to>
                                        <p:strVal val="visible"/>
                                      </p:to>
                                    </p:set>
                                    <p:anim calcmode="lin" valueType="num">
                                      <p:cBhvr additive="base">
                                        <p:cTn id="78" dur="500" fill="hold"/>
                                        <p:tgtEl>
                                          <p:spTgt spid="32"/>
                                        </p:tgtEl>
                                        <p:attrNameLst>
                                          <p:attrName>ppt_x</p:attrName>
                                        </p:attrNameLst>
                                      </p:cBhvr>
                                      <p:tavLst>
                                        <p:tav tm="0">
                                          <p:val>
                                            <p:strVal val="0-#ppt_w/2"/>
                                          </p:val>
                                        </p:tav>
                                        <p:tav tm="100000">
                                          <p:val>
                                            <p:strVal val="#ppt_x"/>
                                          </p:val>
                                        </p:tav>
                                      </p:tavLst>
                                    </p:anim>
                                    <p:anim calcmode="lin" valueType="num">
                                      <p:cBhvr additive="base">
                                        <p:cTn id="79" dur="500" fill="hold"/>
                                        <p:tgtEl>
                                          <p:spTgt spid="32"/>
                                        </p:tgtEl>
                                        <p:attrNameLst>
                                          <p:attrName>ppt_y</p:attrName>
                                        </p:attrNameLst>
                                      </p:cBhvr>
                                      <p:tavLst>
                                        <p:tav tm="0">
                                          <p:val>
                                            <p:strVal val="#ppt_y"/>
                                          </p:val>
                                        </p:tav>
                                        <p:tav tm="100000">
                                          <p:val>
                                            <p:strVal val="#ppt_y"/>
                                          </p:val>
                                        </p:tav>
                                      </p:tavLst>
                                    </p:anim>
                                  </p:childTnLst>
                                </p:cTn>
                              </p:par>
                              <p:par>
                                <p:cTn id="80" presetID="2" presetClass="entr" presetSubtype="4" accel="50000" decel="5000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 calcmode="lin" valueType="num">
                                      <p:cBhvr additive="base">
                                        <p:cTn id="82" dur="500" fill="hold"/>
                                        <p:tgtEl>
                                          <p:spTgt spid="34"/>
                                        </p:tgtEl>
                                        <p:attrNameLst>
                                          <p:attrName>ppt_x</p:attrName>
                                        </p:attrNameLst>
                                      </p:cBhvr>
                                      <p:tavLst>
                                        <p:tav tm="0">
                                          <p:val>
                                            <p:strVal val="#ppt_x"/>
                                          </p:val>
                                        </p:tav>
                                        <p:tav tm="100000">
                                          <p:val>
                                            <p:strVal val="#ppt_x"/>
                                          </p:val>
                                        </p:tav>
                                      </p:tavLst>
                                    </p:anim>
                                    <p:anim calcmode="lin" valueType="num">
                                      <p:cBhvr additive="base">
                                        <p:cTn id="83" dur="500" fill="hold"/>
                                        <p:tgtEl>
                                          <p:spTgt spid="34"/>
                                        </p:tgtEl>
                                        <p:attrNameLst>
                                          <p:attrName>ppt_y</p:attrName>
                                        </p:attrNameLst>
                                      </p:cBhvr>
                                      <p:tavLst>
                                        <p:tav tm="0">
                                          <p:val>
                                            <p:strVal val="1+#ppt_h/2"/>
                                          </p:val>
                                        </p:tav>
                                        <p:tav tm="100000">
                                          <p:val>
                                            <p:strVal val="#ppt_y"/>
                                          </p:val>
                                        </p:tav>
                                      </p:tavLst>
                                    </p:anim>
                                  </p:childTnLst>
                                </p:cTn>
                              </p:par>
                            </p:childTnLst>
                          </p:cTn>
                        </p:par>
                        <p:par>
                          <p:cTn id="84" fill="hold">
                            <p:stCondLst>
                              <p:cond delay="6000"/>
                            </p:stCondLst>
                            <p:childTnLst>
                              <p:par>
                                <p:cTn id="85" presetID="18" presetClass="entr" presetSubtype="3" fill="hold" nodeType="after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strips(upRight)">
                                      <p:cBhvr>
                                        <p:cTn id="87" dur="500"/>
                                        <p:tgtEl>
                                          <p:spTgt spid="44"/>
                                        </p:tgtEl>
                                      </p:cBhvr>
                                    </p:animEffect>
                                  </p:childTnLst>
                                </p:cTn>
                              </p:par>
                              <p:par>
                                <p:cTn id="88" presetID="2" presetClass="entr" presetSubtype="2" accel="50000" decel="50000" fill="hold" grpId="0" nodeType="withEffect">
                                  <p:stCondLst>
                                    <p:cond delay="0"/>
                                  </p:stCondLst>
                                  <p:childTnLst>
                                    <p:set>
                                      <p:cBhvr>
                                        <p:cTn id="89" dur="1" fill="hold">
                                          <p:stCondLst>
                                            <p:cond delay="0"/>
                                          </p:stCondLst>
                                        </p:cTn>
                                        <p:tgtEl>
                                          <p:spTgt spid="39"/>
                                        </p:tgtEl>
                                        <p:attrNameLst>
                                          <p:attrName>style.visibility</p:attrName>
                                        </p:attrNameLst>
                                      </p:cBhvr>
                                      <p:to>
                                        <p:strVal val="visible"/>
                                      </p:to>
                                    </p:set>
                                    <p:anim calcmode="lin" valueType="num">
                                      <p:cBhvr additive="base">
                                        <p:cTn id="90" dur="500" fill="hold"/>
                                        <p:tgtEl>
                                          <p:spTgt spid="39"/>
                                        </p:tgtEl>
                                        <p:attrNameLst>
                                          <p:attrName>ppt_x</p:attrName>
                                        </p:attrNameLst>
                                      </p:cBhvr>
                                      <p:tavLst>
                                        <p:tav tm="0">
                                          <p:val>
                                            <p:strVal val="1+#ppt_w/2"/>
                                          </p:val>
                                        </p:tav>
                                        <p:tav tm="100000">
                                          <p:val>
                                            <p:strVal val="#ppt_x"/>
                                          </p:val>
                                        </p:tav>
                                      </p:tavLst>
                                    </p:anim>
                                    <p:anim calcmode="lin" valueType="num">
                                      <p:cBhvr additive="base">
                                        <p:cTn id="91" dur="500" fill="hold"/>
                                        <p:tgtEl>
                                          <p:spTgt spid="39"/>
                                        </p:tgtEl>
                                        <p:attrNameLst>
                                          <p:attrName>ppt_y</p:attrName>
                                        </p:attrNameLst>
                                      </p:cBhvr>
                                      <p:tavLst>
                                        <p:tav tm="0">
                                          <p:val>
                                            <p:strVal val="#ppt_y"/>
                                          </p:val>
                                        </p:tav>
                                        <p:tav tm="100000">
                                          <p:val>
                                            <p:strVal val="#ppt_y"/>
                                          </p:val>
                                        </p:tav>
                                      </p:tavLst>
                                    </p:anim>
                                  </p:childTnLst>
                                </p:cTn>
                              </p:par>
                            </p:childTnLst>
                          </p:cTn>
                        </p:par>
                        <p:par>
                          <p:cTn id="92" fill="hold">
                            <p:stCondLst>
                              <p:cond delay="6500"/>
                            </p:stCondLst>
                            <p:childTnLst>
                              <p:par>
                                <p:cTn id="93" presetID="18" presetClass="entr" presetSubtype="3" fill="hold"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strips(upRight)">
                                      <p:cBhvr>
                                        <p:cTn id="95" dur="500"/>
                                        <p:tgtEl>
                                          <p:spTgt spid="43"/>
                                        </p:tgtEl>
                                      </p:cBhvr>
                                    </p:animEffect>
                                  </p:childTnLst>
                                </p:cTn>
                              </p:par>
                              <p:par>
                                <p:cTn id="96" presetID="2" presetClass="entr" presetSubtype="2" accel="50000" decel="50000"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 calcmode="lin" valueType="num">
                                      <p:cBhvr additive="base">
                                        <p:cTn id="98" dur="500" fill="hold"/>
                                        <p:tgtEl>
                                          <p:spTgt spid="36"/>
                                        </p:tgtEl>
                                        <p:attrNameLst>
                                          <p:attrName>ppt_x</p:attrName>
                                        </p:attrNameLst>
                                      </p:cBhvr>
                                      <p:tavLst>
                                        <p:tav tm="0">
                                          <p:val>
                                            <p:strVal val="1+#ppt_w/2"/>
                                          </p:val>
                                        </p:tav>
                                        <p:tav tm="100000">
                                          <p:val>
                                            <p:strVal val="#ppt_x"/>
                                          </p:val>
                                        </p:tav>
                                      </p:tavLst>
                                    </p:anim>
                                    <p:anim calcmode="lin" valueType="num">
                                      <p:cBhvr additive="base">
                                        <p:cTn id="99" dur="500" fill="hold"/>
                                        <p:tgtEl>
                                          <p:spTgt spid="36"/>
                                        </p:tgtEl>
                                        <p:attrNameLst>
                                          <p:attrName>ppt_y</p:attrName>
                                        </p:attrNameLst>
                                      </p:cBhvr>
                                      <p:tavLst>
                                        <p:tav tm="0">
                                          <p:val>
                                            <p:strVal val="#ppt_y"/>
                                          </p:val>
                                        </p:tav>
                                        <p:tav tm="100000">
                                          <p:val>
                                            <p:strVal val="#ppt_y"/>
                                          </p:val>
                                        </p:tav>
                                      </p:tavLst>
                                    </p:anim>
                                  </p:childTnLst>
                                </p:cTn>
                              </p:par>
                            </p:childTnLst>
                          </p:cTn>
                        </p:par>
                        <p:par>
                          <p:cTn id="100" fill="hold">
                            <p:stCondLst>
                              <p:cond delay="7000"/>
                            </p:stCondLst>
                            <p:childTnLst>
                              <p:par>
                                <p:cTn id="101" presetID="18" presetClass="entr" presetSubtype="3" fill="hold" nodeType="afterEffect">
                                  <p:stCondLst>
                                    <p:cond delay="0"/>
                                  </p:stCondLst>
                                  <p:childTnLst>
                                    <p:set>
                                      <p:cBhvr>
                                        <p:cTn id="102" dur="1" fill="hold">
                                          <p:stCondLst>
                                            <p:cond delay="0"/>
                                          </p:stCondLst>
                                        </p:cTn>
                                        <p:tgtEl>
                                          <p:spTgt spid="42"/>
                                        </p:tgtEl>
                                        <p:attrNameLst>
                                          <p:attrName>style.visibility</p:attrName>
                                        </p:attrNameLst>
                                      </p:cBhvr>
                                      <p:to>
                                        <p:strVal val="visible"/>
                                      </p:to>
                                    </p:set>
                                    <p:animEffect transition="in" filter="strips(upRight)">
                                      <p:cBhvr>
                                        <p:cTn id="103" dur="500"/>
                                        <p:tgtEl>
                                          <p:spTgt spid="42"/>
                                        </p:tgtEl>
                                      </p:cBhvr>
                                    </p:animEffect>
                                  </p:childTnLst>
                                </p:cTn>
                              </p:par>
                              <p:par>
                                <p:cTn id="104" presetID="2" presetClass="entr" presetSubtype="2" accel="50000" decel="50000"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 calcmode="lin" valueType="num">
                                      <p:cBhvr additive="base">
                                        <p:cTn id="106" dur="500" fill="hold"/>
                                        <p:tgtEl>
                                          <p:spTgt spid="38"/>
                                        </p:tgtEl>
                                        <p:attrNameLst>
                                          <p:attrName>ppt_x</p:attrName>
                                        </p:attrNameLst>
                                      </p:cBhvr>
                                      <p:tavLst>
                                        <p:tav tm="0">
                                          <p:val>
                                            <p:strVal val="1+#ppt_w/2"/>
                                          </p:val>
                                        </p:tav>
                                        <p:tav tm="100000">
                                          <p:val>
                                            <p:strVal val="#ppt_x"/>
                                          </p:val>
                                        </p:tav>
                                      </p:tavLst>
                                    </p:anim>
                                    <p:anim calcmode="lin" valueType="num">
                                      <p:cBhvr additive="base">
                                        <p:cTn id="107" dur="500" fill="hold"/>
                                        <p:tgtEl>
                                          <p:spTgt spid="38"/>
                                        </p:tgtEl>
                                        <p:attrNameLst>
                                          <p:attrName>ppt_y</p:attrName>
                                        </p:attrNameLst>
                                      </p:cBhvr>
                                      <p:tavLst>
                                        <p:tav tm="0">
                                          <p:val>
                                            <p:strVal val="#ppt_y"/>
                                          </p:val>
                                        </p:tav>
                                        <p:tav tm="100000">
                                          <p:val>
                                            <p:strVal val="#ppt_y"/>
                                          </p:val>
                                        </p:tav>
                                      </p:tavLst>
                                    </p:anim>
                                  </p:childTnLst>
                                </p:cTn>
                              </p:par>
                            </p:childTnLst>
                          </p:cTn>
                        </p:par>
                        <p:par>
                          <p:cTn id="108" fill="hold">
                            <p:stCondLst>
                              <p:cond delay="7500"/>
                            </p:stCondLst>
                            <p:childTnLst>
                              <p:par>
                                <p:cTn id="109" presetID="18" presetClass="entr" presetSubtype="3" fill="hold" nodeType="after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strips(upRight)">
                                      <p:cBhvr>
                                        <p:cTn id="111" dur="500"/>
                                        <p:tgtEl>
                                          <p:spTgt spid="41"/>
                                        </p:tgtEl>
                                      </p:cBhvr>
                                    </p:animEffect>
                                  </p:childTnLst>
                                </p:cTn>
                              </p:par>
                              <p:par>
                                <p:cTn id="112" presetID="2" presetClass="entr" presetSubtype="2" accel="50000" decel="5000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additive="base">
                                        <p:cTn id="114" dur="500" fill="hold"/>
                                        <p:tgtEl>
                                          <p:spTgt spid="37"/>
                                        </p:tgtEl>
                                        <p:attrNameLst>
                                          <p:attrName>ppt_x</p:attrName>
                                        </p:attrNameLst>
                                      </p:cBhvr>
                                      <p:tavLst>
                                        <p:tav tm="0">
                                          <p:val>
                                            <p:strVal val="1+#ppt_w/2"/>
                                          </p:val>
                                        </p:tav>
                                        <p:tav tm="100000">
                                          <p:val>
                                            <p:strVal val="#ppt_x"/>
                                          </p:val>
                                        </p:tav>
                                      </p:tavLst>
                                    </p:anim>
                                    <p:anim calcmode="lin" valueType="num">
                                      <p:cBhvr additive="base">
                                        <p:cTn id="115" dur="500" fill="hold"/>
                                        <p:tgtEl>
                                          <p:spTgt spid="37"/>
                                        </p:tgtEl>
                                        <p:attrNameLst>
                                          <p:attrName>ppt_y</p:attrName>
                                        </p:attrNameLst>
                                      </p:cBhvr>
                                      <p:tavLst>
                                        <p:tav tm="0">
                                          <p:val>
                                            <p:strVal val="#ppt_y"/>
                                          </p:val>
                                        </p:tav>
                                        <p:tav tm="100000">
                                          <p:val>
                                            <p:strVal val="#ppt_y"/>
                                          </p:val>
                                        </p:tav>
                                      </p:tavLst>
                                    </p:anim>
                                  </p:childTnLst>
                                </p:cTn>
                              </p:par>
                            </p:childTnLst>
                          </p:cTn>
                        </p:par>
                        <p:par>
                          <p:cTn id="116" fill="hold">
                            <p:stCondLst>
                              <p:cond delay="8000"/>
                            </p:stCondLst>
                            <p:childTnLst>
                              <p:par>
                                <p:cTn id="117" presetID="18" presetClass="entr" presetSubtype="3" fill="hold" nodeType="after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strips(upRight)">
                                      <p:cBhvr>
                                        <p:cTn id="119" dur="500"/>
                                        <p:tgtEl>
                                          <p:spTgt spid="40"/>
                                        </p:tgtEl>
                                      </p:cBhvr>
                                    </p:animEffect>
                                  </p:childTnLst>
                                </p:cTn>
                              </p:par>
                              <p:par>
                                <p:cTn id="120" presetID="2" presetClass="entr" presetSubtype="2" accel="50000" decel="50000" fill="hold" grpId="0" nodeType="withEffect">
                                  <p:stCondLst>
                                    <p:cond delay="0"/>
                                  </p:stCondLst>
                                  <p:childTnLst>
                                    <p:set>
                                      <p:cBhvr>
                                        <p:cTn id="121" dur="1" fill="hold">
                                          <p:stCondLst>
                                            <p:cond delay="0"/>
                                          </p:stCondLst>
                                        </p:cTn>
                                        <p:tgtEl>
                                          <p:spTgt spid="35"/>
                                        </p:tgtEl>
                                        <p:attrNameLst>
                                          <p:attrName>style.visibility</p:attrName>
                                        </p:attrNameLst>
                                      </p:cBhvr>
                                      <p:to>
                                        <p:strVal val="visible"/>
                                      </p:to>
                                    </p:set>
                                    <p:anim calcmode="lin" valueType="num">
                                      <p:cBhvr additive="base">
                                        <p:cTn id="122" dur="500" fill="hold"/>
                                        <p:tgtEl>
                                          <p:spTgt spid="35"/>
                                        </p:tgtEl>
                                        <p:attrNameLst>
                                          <p:attrName>ppt_x</p:attrName>
                                        </p:attrNameLst>
                                      </p:cBhvr>
                                      <p:tavLst>
                                        <p:tav tm="0">
                                          <p:val>
                                            <p:strVal val="1+#ppt_w/2"/>
                                          </p:val>
                                        </p:tav>
                                        <p:tav tm="100000">
                                          <p:val>
                                            <p:strVal val="#ppt_x"/>
                                          </p:val>
                                        </p:tav>
                                      </p:tavLst>
                                    </p:anim>
                                    <p:anim calcmode="lin" valueType="num">
                                      <p:cBhvr additive="base">
                                        <p:cTn id="123"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animBg="1"/>
      <p:bldP spid="10" grpId="0"/>
      <p:bldP spid="11" grpId="0" animBg="1"/>
      <p:bldP spid="12" grpId="0"/>
      <p:bldP spid="32" grpId="0" animBg="1"/>
      <p:bldP spid="33" grpId="0"/>
      <p:bldP spid="34" grpId="0"/>
      <p:bldP spid="35" grpId="0"/>
      <p:bldP spid="36" grpId="0"/>
      <p:bldP spid="37" grpId="0"/>
      <p:bldP spid="38"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点击此处编辑标题</a:t>
            </a:r>
          </a:p>
        </p:txBody>
      </p:sp>
      <p:sp>
        <p:nvSpPr>
          <p:cNvPr id="6" name="Block Arc 38"/>
          <p:cNvSpPr/>
          <p:nvPr/>
        </p:nvSpPr>
        <p:spPr>
          <a:xfrm>
            <a:off x="6862745" y="2665633"/>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7" name="Block Arc 37"/>
          <p:cNvSpPr/>
          <p:nvPr/>
        </p:nvSpPr>
        <p:spPr>
          <a:xfrm rot="10800000">
            <a:off x="4987260" y="2662751"/>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8" name="Block Arc 36"/>
          <p:cNvSpPr/>
          <p:nvPr/>
        </p:nvSpPr>
        <p:spPr>
          <a:xfrm>
            <a:off x="3114881" y="2682567"/>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9" name="Block Arc 51"/>
          <p:cNvSpPr/>
          <p:nvPr/>
        </p:nvSpPr>
        <p:spPr>
          <a:xfrm>
            <a:off x="1234344" y="2665633"/>
            <a:ext cx="2217579" cy="2217579"/>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10" name="Block Arc 53"/>
          <p:cNvSpPr/>
          <p:nvPr/>
        </p:nvSpPr>
        <p:spPr>
          <a:xfrm>
            <a:off x="4987260" y="2665633"/>
            <a:ext cx="2217579" cy="2217579"/>
          </a:xfrm>
          <a:prstGeom prst="blockArc">
            <a:avLst>
              <a:gd name="adj1" fmla="val 10800000"/>
              <a:gd name="adj2" fmla="val 3"/>
              <a:gd name="adj3" fmla="val 1529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11" name="Block Arc 55"/>
          <p:cNvSpPr/>
          <p:nvPr/>
        </p:nvSpPr>
        <p:spPr>
          <a:xfrm>
            <a:off x="8740079" y="2665633"/>
            <a:ext cx="2217579" cy="2217579"/>
          </a:xfrm>
          <a:prstGeom prst="blockArc">
            <a:avLst>
              <a:gd name="adj1" fmla="val 10800000"/>
              <a:gd name="adj2" fmla="val 3"/>
              <a:gd name="adj3" fmla="val 1529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12" name="Freeform 62"/>
          <p:cNvSpPr/>
          <p:nvPr/>
        </p:nvSpPr>
        <p:spPr>
          <a:xfrm>
            <a:off x="1689775" y="3125383"/>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1"/>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304">
              <a:lnSpc>
                <a:spcPct val="90000"/>
              </a:lnSpc>
              <a:spcBef>
                <a:spcPct val="0"/>
              </a:spcBef>
              <a:spcAft>
                <a:spcPct val="35000"/>
              </a:spcAft>
            </a:pPr>
            <a:r>
              <a:rPr lang="en-US" sz="4800" dirty="0">
                <a:solidFill>
                  <a:schemeClr val="accent1"/>
                </a:solidFill>
                <a:latin typeface="FontAwesome" pitchFamily="2" charset="0"/>
              </a:rPr>
              <a:t></a:t>
            </a:r>
          </a:p>
        </p:txBody>
      </p:sp>
      <p:sp>
        <p:nvSpPr>
          <p:cNvPr id="13" name="Freeform 63"/>
          <p:cNvSpPr/>
          <p:nvPr/>
        </p:nvSpPr>
        <p:spPr>
          <a:xfrm>
            <a:off x="3583341" y="3125383"/>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2"/>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304">
              <a:lnSpc>
                <a:spcPct val="90000"/>
              </a:lnSpc>
              <a:spcBef>
                <a:spcPct val="0"/>
              </a:spcBef>
              <a:spcAft>
                <a:spcPct val="35000"/>
              </a:spcAft>
            </a:pPr>
            <a:r>
              <a:rPr lang="en-US" sz="4800" dirty="0">
                <a:solidFill>
                  <a:schemeClr val="accent2"/>
                </a:solidFill>
                <a:latin typeface="FontAwesome" pitchFamily="2" charset="0"/>
              </a:rPr>
              <a:t></a:t>
            </a:r>
          </a:p>
        </p:txBody>
      </p:sp>
      <p:sp>
        <p:nvSpPr>
          <p:cNvPr id="14" name="Freeform 64"/>
          <p:cNvSpPr/>
          <p:nvPr/>
        </p:nvSpPr>
        <p:spPr>
          <a:xfrm>
            <a:off x="5449815" y="3125383"/>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3"/>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304">
              <a:lnSpc>
                <a:spcPct val="90000"/>
              </a:lnSpc>
              <a:spcBef>
                <a:spcPct val="0"/>
              </a:spcBef>
              <a:spcAft>
                <a:spcPct val="35000"/>
              </a:spcAft>
            </a:pPr>
            <a:r>
              <a:rPr lang="en-US" sz="4800" dirty="0">
                <a:solidFill>
                  <a:schemeClr val="accent3"/>
                </a:solidFill>
                <a:latin typeface="FontAwesome" pitchFamily="2" charset="0"/>
              </a:rPr>
              <a:t></a:t>
            </a:r>
          </a:p>
        </p:txBody>
      </p:sp>
      <p:sp>
        <p:nvSpPr>
          <p:cNvPr id="15" name="Freeform 65"/>
          <p:cNvSpPr/>
          <p:nvPr/>
        </p:nvSpPr>
        <p:spPr>
          <a:xfrm>
            <a:off x="7343381" y="3125383"/>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4"/>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304">
              <a:lnSpc>
                <a:spcPct val="90000"/>
              </a:lnSpc>
              <a:spcBef>
                <a:spcPct val="0"/>
              </a:spcBef>
              <a:spcAft>
                <a:spcPct val="35000"/>
              </a:spcAft>
            </a:pPr>
            <a:r>
              <a:rPr lang="en-US" sz="4800" dirty="0">
                <a:solidFill>
                  <a:schemeClr val="accent4"/>
                </a:solidFill>
                <a:latin typeface="FontAwesome" pitchFamily="2" charset="0"/>
              </a:rPr>
              <a:t></a:t>
            </a:r>
          </a:p>
        </p:txBody>
      </p:sp>
      <p:sp>
        <p:nvSpPr>
          <p:cNvPr id="16" name="Freeform 66"/>
          <p:cNvSpPr/>
          <p:nvPr/>
        </p:nvSpPr>
        <p:spPr>
          <a:xfrm>
            <a:off x="9209856" y="3125383"/>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5"/>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304">
              <a:lnSpc>
                <a:spcPct val="90000"/>
              </a:lnSpc>
              <a:spcBef>
                <a:spcPct val="0"/>
              </a:spcBef>
              <a:spcAft>
                <a:spcPct val="35000"/>
              </a:spcAft>
            </a:pPr>
            <a:r>
              <a:rPr lang="en-US" sz="4800" dirty="0">
                <a:solidFill>
                  <a:schemeClr val="accent5"/>
                </a:solidFill>
                <a:latin typeface="FontAwesome" pitchFamily="2" charset="0"/>
              </a:rPr>
              <a:t></a:t>
            </a:r>
          </a:p>
        </p:txBody>
      </p:sp>
      <p:sp>
        <p:nvSpPr>
          <p:cNvPr id="17" name="TextBox 75"/>
          <p:cNvSpPr txBox="1"/>
          <p:nvPr/>
        </p:nvSpPr>
        <p:spPr>
          <a:xfrm>
            <a:off x="1941819" y="4954218"/>
            <a:ext cx="756617" cy="369332"/>
          </a:xfrm>
          <a:prstGeom prst="rect">
            <a:avLst/>
          </a:prstGeom>
          <a:noFill/>
        </p:spPr>
        <p:txBody>
          <a:bodyPr wrap="none" lIns="0" tIns="0" rIns="0" bIns="0" rtlCol="0" anchor="ctr">
            <a:spAutoFit/>
          </a:bodyPr>
          <a:lstStyle/>
          <a:p>
            <a:pPr algn="ctr" defTabSz="1219170">
              <a:spcBef>
                <a:spcPct val="20000"/>
              </a:spcBef>
              <a:defRPr/>
            </a:pPr>
            <a:r>
              <a:rPr lang="en-US" sz="2400" b="1" dirty="0">
                <a:solidFill>
                  <a:schemeClr val="accent1"/>
                </a:solidFill>
                <a:latin typeface="微软雅黑" panose="020B0503020204020204" pitchFamily="34" charset="-122"/>
              </a:rPr>
              <a:t>2006</a:t>
            </a:r>
            <a:endParaRPr lang="en-US" sz="2400" dirty="0">
              <a:solidFill>
                <a:schemeClr val="accent1"/>
              </a:solidFill>
              <a:latin typeface="微软雅黑" panose="020B0503020204020204" pitchFamily="34" charset="-122"/>
            </a:endParaRPr>
          </a:p>
        </p:txBody>
      </p:sp>
      <p:sp>
        <p:nvSpPr>
          <p:cNvPr id="18" name="TextBox 77"/>
          <p:cNvSpPr txBox="1"/>
          <p:nvPr/>
        </p:nvSpPr>
        <p:spPr>
          <a:xfrm>
            <a:off x="3813663" y="2215404"/>
            <a:ext cx="756617" cy="369332"/>
          </a:xfrm>
          <a:prstGeom prst="rect">
            <a:avLst/>
          </a:prstGeom>
          <a:noFill/>
        </p:spPr>
        <p:txBody>
          <a:bodyPr wrap="none" lIns="0" tIns="0" rIns="0" bIns="0" rtlCol="0" anchor="ctr">
            <a:spAutoFit/>
          </a:bodyPr>
          <a:lstStyle/>
          <a:p>
            <a:pPr algn="ctr" defTabSz="1219170">
              <a:spcBef>
                <a:spcPct val="20000"/>
              </a:spcBef>
              <a:defRPr/>
            </a:pPr>
            <a:r>
              <a:rPr lang="en-US" sz="2400" b="1" dirty="0">
                <a:solidFill>
                  <a:schemeClr val="accent2"/>
                </a:solidFill>
                <a:latin typeface="微软雅黑" panose="020B0503020204020204" pitchFamily="34" charset="-122"/>
              </a:rPr>
              <a:t>2009</a:t>
            </a:r>
            <a:endParaRPr lang="en-US" sz="2400" dirty="0">
              <a:solidFill>
                <a:schemeClr val="accent2"/>
              </a:solidFill>
              <a:latin typeface="微软雅黑" panose="020B0503020204020204" pitchFamily="34" charset="-122"/>
            </a:endParaRPr>
          </a:p>
        </p:txBody>
      </p:sp>
      <p:sp>
        <p:nvSpPr>
          <p:cNvPr id="19" name="TextBox 78"/>
          <p:cNvSpPr txBox="1"/>
          <p:nvPr/>
        </p:nvSpPr>
        <p:spPr>
          <a:xfrm>
            <a:off x="5748235" y="4954218"/>
            <a:ext cx="756617" cy="369332"/>
          </a:xfrm>
          <a:prstGeom prst="rect">
            <a:avLst/>
          </a:prstGeom>
          <a:noFill/>
        </p:spPr>
        <p:txBody>
          <a:bodyPr wrap="none" lIns="0" tIns="0" rIns="0" bIns="0" rtlCol="0" anchor="ctr">
            <a:spAutoFit/>
          </a:bodyPr>
          <a:lstStyle/>
          <a:p>
            <a:pPr algn="ctr" defTabSz="1219170">
              <a:spcBef>
                <a:spcPct val="20000"/>
              </a:spcBef>
              <a:defRPr/>
            </a:pPr>
            <a:r>
              <a:rPr lang="en-US" sz="2400" b="1" dirty="0">
                <a:solidFill>
                  <a:schemeClr val="accent3"/>
                </a:solidFill>
                <a:latin typeface="微软雅黑" panose="020B0503020204020204" pitchFamily="34" charset="-122"/>
              </a:rPr>
              <a:t>2008</a:t>
            </a:r>
            <a:endParaRPr lang="en-US" sz="2400" dirty="0">
              <a:solidFill>
                <a:schemeClr val="accent3"/>
              </a:solidFill>
              <a:latin typeface="微软雅黑" panose="020B0503020204020204" pitchFamily="34" charset="-122"/>
            </a:endParaRPr>
          </a:p>
        </p:txBody>
      </p:sp>
      <p:sp>
        <p:nvSpPr>
          <p:cNvPr id="20" name="TextBox 81"/>
          <p:cNvSpPr txBox="1"/>
          <p:nvPr/>
        </p:nvSpPr>
        <p:spPr>
          <a:xfrm>
            <a:off x="7600128" y="2215404"/>
            <a:ext cx="756617" cy="369332"/>
          </a:xfrm>
          <a:prstGeom prst="rect">
            <a:avLst/>
          </a:prstGeom>
          <a:noFill/>
        </p:spPr>
        <p:txBody>
          <a:bodyPr wrap="none" lIns="0" tIns="0" rIns="0" bIns="0" rtlCol="0" anchor="ctr">
            <a:spAutoFit/>
          </a:bodyPr>
          <a:lstStyle/>
          <a:p>
            <a:pPr algn="ctr" defTabSz="1219170">
              <a:spcBef>
                <a:spcPct val="20000"/>
              </a:spcBef>
              <a:defRPr/>
            </a:pPr>
            <a:r>
              <a:rPr lang="en-US" sz="2400" b="1" dirty="0">
                <a:solidFill>
                  <a:schemeClr val="accent4"/>
                </a:solidFill>
                <a:latin typeface="微软雅黑" panose="020B0503020204020204" pitchFamily="34" charset="-122"/>
              </a:rPr>
              <a:t>2010</a:t>
            </a:r>
            <a:endParaRPr lang="en-US" sz="2400" dirty="0">
              <a:solidFill>
                <a:schemeClr val="accent4"/>
              </a:solidFill>
              <a:latin typeface="微软雅黑" panose="020B0503020204020204" pitchFamily="34" charset="-122"/>
            </a:endParaRPr>
          </a:p>
        </p:txBody>
      </p:sp>
      <p:sp>
        <p:nvSpPr>
          <p:cNvPr id="21" name="TextBox 82"/>
          <p:cNvSpPr txBox="1"/>
          <p:nvPr/>
        </p:nvSpPr>
        <p:spPr>
          <a:xfrm>
            <a:off x="9520362" y="4954218"/>
            <a:ext cx="756617" cy="369332"/>
          </a:xfrm>
          <a:prstGeom prst="rect">
            <a:avLst/>
          </a:prstGeom>
          <a:noFill/>
        </p:spPr>
        <p:txBody>
          <a:bodyPr wrap="none" lIns="0" tIns="0" rIns="0" bIns="0" rtlCol="0" anchor="ctr">
            <a:spAutoFit/>
          </a:bodyPr>
          <a:lstStyle/>
          <a:p>
            <a:pPr algn="ctr" defTabSz="1219170">
              <a:spcBef>
                <a:spcPct val="20000"/>
              </a:spcBef>
              <a:defRPr/>
            </a:pPr>
            <a:r>
              <a:rPr lang="en-US" sz="2400" b="1" dirty="0">
                <a:solidFill>
                  <a:schemeClr val="accent5"/>
                </a:solidFill>
                <a:latin typeface="微软雅黑" panose="020B0503020204020204" pitchFamily="34" charset="-122"/>
              </a:rPr>
              <a:t>2012</a:t>
            </a:r>
            <a:endParaRPr lang="en-US" sz="2400" dirty="0">
              <a:solidFill>
                <a:schemeClr val="accent5"/>
              </a:solidFill>
              <a:latin typeface="微软雅黑" panose="020B0503020204020204" pitchFamily="34" charset="-122"/>
            </a:endParaRPr>
          </a:p>
        </p:txBody>
      </p:sp>
      <p:grpSp>
        <p:nvGrpSpPr>
          <p:cNvPr id="22" name="Group 88"/>
          <p:cNvGrpSpPr/>
          <p:nvPr/>
        </p:nvGrpSpPr>
        <p:grpSpPr>
          <a:xfrm>
            <a:off x="1333822" y="1739195"/>
            <a:ext cx="2095901" cy="850732"/>
            <a:chOff x="805797" y="661615"/>
            <a:chExt cx="1155277" cy="346756"/>
          </a:xfrm>
        </p:grpSpPr>
        <p:sp>
          <p:nvSpPr>
            <p:cNvPr id="23" name="TextBox 86"/>
            <p:cNvSpPr txBox="1"/>
            <p:nvPr/>
          </p:nvSpPr>
          <p:spPr>
            <a:xfrm>
              <a:off x="1073295" y="661615"/>
              <a:ext cx="620279" cy="92022"/>
            </a:xfrm>
            <a:prstGeom prst="rect">
              <a:avLst/>
            </a:prstGeom>
            <a:noFill/>
          </p:spPr>
          <p:txBody>
            <a:bodyPr wrap="none" lIns="0" tIns="0" rIns="0" bIns="0" rtlCol="0" anchor="t">
              <a:spAutoFit/>
            </a:bodyPr>
            <a:lstStyle/>
            <a:p>
              <a:pPr algn="ctr"/>
              <a:r>
                <a:rPr lang="zh-CN" altLang="en-US" sz="1467" b="1" dirty="0">
                  <a:latin typeface="微软雅黑" panose="020B0503020204020204" pitchFamily="34" charset="-122"/>
                  <a:ea typeface="微软雅黑" panose="020B0503020204020204" pitchFamily="34" charset="-122"/>
                </a:rPr>
                <a:t>单击编辑标题</a:t>
              </a:r>
              <a:endParaRPr lang="en-US" sz="1467" b="1" dirty="0">
                <a:latin typeface="微软雅黑" panose="020B0503020204020204" pitchFamily="34" charset="-122"/>
              </a:endParaRPr>
            </a:p>
          </p:txBody>
        </p:sp>
        <p:sp>
          <p:nvSpPr>
            <p:cNvPr id="24" name="TextBox 89"/>
            <p:cNvSpPr txBox="1"/>
            <p:nvPr/>
          </p:nvSpPr>
          <p:spPr>
            <a:xfrm>
              <a:off x="805797" y="757552"/>
              <a:ext cx="1155277" cy="250819"/>
            </a:xfrm>
            <a:prstGeom prst="rect">
              <a:avLst/>
            </a:prstGeom>
            <a:noFill/>
          </p:spPr>
          <p:txBody>
            <a:bodyPr wrap="square" lIns="0" tIns="0" rIns="0" bIns="0" rtlCol="0" anchor="t">
              <a:spAutoFit/>
            </a:bodyPr>
            <a:lstStyle/>
            <a:p>
              <a:pPr algn="ctr" defTabSz="1219170">
                <a:spcBef>
                  <a:spcPct val="20000"/>
                </a:spcBef>
                <a:defRPr/>
              </a:pPr>
              <a:r>
                <a:rPr lang="zh-CN" altLang="en-US" sz="1333"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dirty="0">
                <a:latin typeface="微软雅黑" panose="020B0503020204020204" pitchFamily="34" charset="-122"/>
              </a:endParaRPr>
            </a:p>
          </p:txBody>
        </p:sp>
      </p:grpSp>
      <p:grpSp>
        <p:nvGrpSpPr>
          <p:cNvPr id="25" name="Group 88"/>
          <p:cNvGrpSpPr/>
          <p:nvPr/>
        </p:nvGrpSpPr>
        <p:grpSpPr>
          <a:xfrm>
            <a:off x="3178416" y="5164347"/>
            <a:ext cx="2095901" cy="850732"/>
            <a:chOff x="805797" y="661615"/>
            <a:chExt cx="1155277" cy="346756"/>
          </a:xfrm>
        </p:grpSpPr>
        <p:sp>
          <p:nvSpPr>
            <p:cNvPr id="26" name="TextBox 93"/>
            <p:cNvSpPr txBox="1"/>
            <p:nvPr/>
          </p:nvSpPr>
          <p:spPr>
            <a:xfrm>
              <a:off x="1073295" y="661615"/>
              <a:ext cx="620279" cy="92022"/>
            </a:xfrm>
            <a:prstGeom prst="rect">
              <a:avLst/>
            </a:prstGeom>
            <a:noFill/>
          </p:spPr>
          <p:txBody>
            <a:bodyPr wrap="none" lIns="0" tIns="0" rIns="0" bIns="0" rtlCol="0" anchor="t">
              <a:spAutoFit/>
            </a:bodyPr>
            <a:lstStyle/>
            <a:p>
              <a:pPr algn="ctr"/>
              <a:r>
                <a:rPr lang="zh-CN" altLang="en-US" sz="1467" b="1" dirty="0">
                  <a:latin typeface="微软雅黑" panose="020B0503020204020204" pitchFamily="34" charset="-122"/>
                  <a:ea typeface="微软雅黑" panose="020B0503020204020204" pitchFamily="34" charset="-122"/>
                </a:rPr>
                <a:t>单击编辑标题</a:t>
              </a:r>
              <a:endParaRPr lang="en-US" sz="1467" b="1" dirty="0">
                <a:latin typeface="微软雅黑" panose="020B0503020204020204" pitchFamily="34" charset="-122"/>
              </a:endParaRPr>
            </a:p>
          </p:txBody>
        </p:sp>
        <p:sp>
          <p:nvSpPr>
            <p:cNvPr id="27" name="TextBox 97"/>
            <p:cNvSpPr txBox="1"/>
            <p:nvPr/>
          </p:nvSpPr>
          <p:spPr>
            <a:xfrm>
              <a:off x="805797" y="757552"/>
              <a:ext cx="1155277" cy="250819"/>
            </a:xfrm>
            <a:prstGeom prst="rect">
              <a:avLst/>
            </a:prstGeom>
            <a:noFill/>
          </p:spPr>
          <p:txBody>
            <a:bodyPr wrap="square" lIns="0" tIns="0" rIns="0" bIns="0" rtlCol="0" anchor="t">
              <a:spAutoFit/>
            </a:bodyPr>
            <a:lstStyle/>
            <a:p>
              <a:pPr algn="ctr" defTabSz="1219170">
                <a:spcBef>
                  <a:spcPct val="20000"/>
                </a:spcBef>
                <a:defRPr/>
              </a:pPr>
              <a:r>
                <a:rPr lang="zh-CN" altLang="en-US" sz="1333"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dirty="0">
                <a:latin typeface="微软雅黑" panose="020B0503020204020204" pitchFamily="34" charset="-122"/>
              </a:endParaRPr>
            </a:p>
          </p:txBody>
        </p:sp>
      </p:grpSp>
      <p:grpSp>
        <p:nvGrpSpPr>
          <p:cNvPr id="28" name="Group 88"/>
          <p:cNvGrpSpPr/>
          <p:nvPr/>
        </p:nvGrpSpPr>
        <p:grpSpPr>
          <a:xfrm>
            <a:off x="5108938" y="1739195"/>
            <a:ext cx="2095901" cy="850732"/>
            <a:chOff x="805797" y="661615"/>
            <a:chExt cx="1155277" cy="346756"/>
          </a:xfrm>
        </p:grpSpPr>
        <p:sp>
          <p:nvSpPr>
            <p:cNvPr id="29" name="TextBox 99"/>
            <p:cNvSpPr txBox="1"/>
            <p:nvPr/>
          </p:nvSpPr>
          <p:spPr>
            <a:xfrm>
              <a:off x="1073295" y="661615"/>
              <a:ext cx="620279" cy="92022"/>
            </a:xfrm>
            <a:prstGeom prst="rect">
              <a:avLst/>
            </a:prstGeom>
            <a:noFill/>
          </p:spPr>
          <p:txBody>
            <a:bodyPr wrap="none" lIns="0" tIns="0" rIns="0" bIns="0" rtlCol="0" anchor="t">
              <a:spAutoFit/>
            </a:bodyPr>
            <a:lstStyle/>
            <a:p>
              <a:pPr algn="ctr"/>
              <a:r>
                <a:rPr lang="zh-CN" altLang="en-US" sz="1467" b="1" dirty="0">
                  <a:latin typeface="微软雅黑" panose="020B0503020204020204" pitchFamily="34" charset="-122"/>
                  <a:ea typeface="微软雅黑" panose="020B0503020204020204" pitchFamily="34" charset="-122"/>
                </a:rPr>
                <a:t>单击编辑标题</a:t>
              </a:r>
              <a:endParaRPr lang="en-US" sz="1467" b="1" dirty="0">
                <a:latin typeface="微软雅黑" panose="020B0503020204020204" pitchFamily="34" charset="-122"/>
              </a:endParaRPr>
            </a:p>
          </p:txBody>
        </p:sp>
        <p:sp>
          <p:nvSpPr>
            <p:cNvPr id="30" name="TextBox 100"/>
            <p:cNvSpPr txBox="1"/>
            <p:nvPr/>
          </p:nvSpPr>
          <p:spPr>
            <a:xfrm>
              <a:off x="805797" y="757552"/>
              <a:ext cx="1155277" cy="250819"/>
            </a:xfrm>
            <a:prstGeom prst="rect">
              <a:avLst/>
            </a:prstGeom>
            <a:noFill/>
          </p:spPr>
          <p:txBody>
            <a:bodyPr wrap="square" lIns="0" tIns="0" rIns="0" bIns="0" rtlCol="0" anchor="t">
              <a:spAutoFit/>
            </a:bodyPr>
            <a:lstStyle/>
            <a:p>
              <a:pPr algn="ctr" defTabSz="1219170">
                <a:spcBef>
                  <a:spcPct val="20000"/>
                </a:spcBef>
                <a:defRPr/>
              </a:pPr>
              <a:r>
                <a:rPr lang="zh-CN" altLang="en-US" sz="1333"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dirty="0">
                <a:latin typeface="微软雅黑" panose="020B0503020204020204" pitchFamily="34" charset="-122"/>
              </a:endParaRPr>
            </a:p>
          </p:txBody>
        </p:sp>
      </p:grpSp>
      <p:grpSp>
        <p:nvGrpSpPr>
          <p:cNvPr id="31" name="Group 88"/>
          <p:cNvGrpSpPr/>
          <p:nvPr/>
        </p:nvGrpSpPr>
        <p:grpSpPr>
          <a:xfrm>
            <a:off x="6984423" y="5164347"/>
            <a:ext cx="2095901" cy="850732"/>
            <a:chOff x="805797" y="661615"/>
            <a:chExt cx="1155277" cy="346756"/>
          </a:xfrm>
        </p:grpSpPr>
        <p:sp>
          <p:nvSpPr>
            <p:cNvPr id="32" name="TextBox 102"/>
            <p:cNvSpPr txBox="1"/>
            <p:nvPr/>
          </p:nvSpPr>
          <p:spPr>
            <a:xfrm>
              <a:off x="1073295" y="661615"/>
              <a:ext cx="620279" cy="92022"/>
            </a:xfrm>
            <a:prstGeom prst="rect">
              <a:avLst/>
            </a:prstGeom>
            <a:noFill/>
          </p:spPr>
          <p:txBody>
            <a:bodyPr wrap="none" lIns="0" tIns="0" rIns="0" bIns="0" rtlCol="0" anchor="t">
              <a:spAutoFit/>
            </a:bodyPr>
            <a:lstStyle/>
            <a:p>
              <a:pPr algn="ctr"/>
              <a:r>
                <a:rPr lang="zh-CN" altLang="en-US" sz="1467" b="1" dirty="0">
                  <a:latin typeface="微软雅黑" panose="020B0503020204020204" pitchFamily="34" charset="-122"/>
                  <a:ea typeface="微软雅黑" panose="020B0503020204020204" pitchFamily="34" charset="-122"/>
                </a:rPr>
                <a:t>单击编辑标题</a:t>
              </a:r>
              <a:endParaRPr lang="en-US" sz="1467" b="1" dirty="0">
                <a:latin typeface="微软雅黑" panose="020B0503020204020204" pitchFamily="34" charset="-122"/>
              </a:endParaRPr>
            </a:p>
          </p:txBody>
        </p:sp>
        <p:sp>
          <p:nvSpPr>
            <p:cNvPr id="33" name="TextBox 103"/>
            <p:cNvSpPr txBox="1"/>
            <p:nvPr/>
          </p:nvSpPr>
          <p:spPr>
            <a:xfrm>
              <a:off x="805797" y="757552"/>
              <a:ext cx="1155277" cy="250819"/>
            </a:xfrm>
            <a:prstGeom prst="rect">
              <a:avLst/>
            </a:prstGeom>
            <a:noFill/>
          </p:spPr>
          <p:txBody>
            <a:bodyPr wrap="square" lIns="0" tIns="0" rIns="0" bIns="0" rtlCol="0" anchor="t">
              <a:spAutoFit/>
            </a:bodyPr>
            <a:lstStyle/>
            <a:p>
              <a:pPr algn="ctr" defTabSz="1219170">
                <a:spcBef>
                  <a:spcPct val="20000"/>
                </a:spcBef>
                <a:defRPr/>
              </a:pPr>
              <a:r>
                <a:rPr lang="zh-CN" altLang="en-US" sz="1333"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dirty="0">
                <a:latin typeface="微软雅黑" panose="020B0503020204020204" pitchFamily="34" charset="-122"/>
              </a:endParaRPr>
            </a:p>
          </p:txBody>
        </p:sp>
      </p:grpSp>
      <p:grpSp>
        <p:nvGrpSpPr>
          <p:cNvPr id="34" name="Group 88"/>
          <p:cNvGrpSpPr/>
          <p:nvPr/>
        </p:nvGrpSpPr>
        <p:grpSpPr>
          <a:xfrm>
            <a:off x="8740079" y="1739195"/>
            <a:ext cx="2095901" cy="850732"/>
            <a:chOff x="805797" y="661615"/>
            <a:chExt cx="1155277" cy="346756"/>
          </a:xfrm>
        </p:grpSpPr>
        <p:sp>
          <p:nvSpPr>
            <p:cNvPr id="35" name="TextBox 105"/>
            <p:cNvSpPr txBox="1"/>
            <p:nvPr/>
          </p:nvSpPr>
          <p:spPr>
            <a:xfrm>
              <a:off x="1073295" y="661615"/>
              <a:ext cx="620279" cy="92022"/>
            </a:xfrm>
            <a:prstGeom prst="rect">
              <a:avLst/>
            </a:prstGeom>
            <a:noFill/>
          </p:spPr>
          <p:txBody>
            <a:bodyPr wrap="none" lIns="0" tIns="0" rIns="0" bIns="0" rtlCol="0" anchor="t">
              <a:spAutoFit/>
            </a:bodyPr>
            <a:lstStyle/>
            <a:p>
              <a:pPr algn="ctr"/>
              <a:r>
                <a:rPr lang="zh-CN" altLang="en-US" sz="1467" b="1" dirty="0">
                  <a:latin typeface="微软雅黑" panose="020B0503020204020204" pitchFamily="34" charset="-122"/>
                  <a:ea typeface="微软雅黑" panose="020B0503020204020204" pitchFamily="34" charset="-122"/>
                </a:rPr>
                <a:t>单击编辑标题</a:t>
              </a:r>
              <a:endParaRPr lang="en-US" sz="1467" b="1" dirty="0">
                <a:latin typeface="微软雅黑" panose="020B0503020204020204" pitchFamily="34" charset="-122"/>
              </a:endParaRPr>
            </a:p>
          </p:txBody>
        </p:sp>
        <p:sp>
          <p:nvSpPr>
            <p:cNvPr id="36" name="TextBox 106"/>
            <p:cNvSpPr txBox="1"/>
            <p:nvPr/>
          </p:nvSpPr>
          <p:spPr>
            <a:xfrm>
              <a:off x="805797" y="757552"/>
              <a:ext cx="1155277" cy="250819"/>
            </a:xfrm>
            <a:prstGeom prst="rect">
              <a:avLst/>
            </a:prstGeom>
            <a:noFill/>
          </p:spPr>
          <p:txBody>
            <a:bodyPr wrap="square" lIns="0" tIns="0" rIns="0" bIns="0" rtlCol="0" anchor="t">
              <a:spAutoFit/>
            </a:bodyPr>
            <a:lstStyle/>
            <a:p>
              <a:pPr algn="ctr" defTabSz="1219170">
                <a:spcBef>
                  <a:spcPct val="20000"/>
                </a:spcBef>
                <a:defRPr/>
              </a:pPr>
              <a:r>
                <a:rPr lang="zh-CN" altLang="en-US" sz="1333" b="1"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dirty="0">
                <a:latin typeface="微软雅黑" panose="020B0503020204020204" pitchFamily="34" charset="-122"/>
              </a:endParaRPr>
            </a:p>
          </p:txBody>
        </p:sp>
      </p:grpSp>
      <p:sp>
        <p:nvSpPr>
          <p:cNvPr id="37" name="Block Arc 35"/>
          <p:cNvSpPr/>
          <p:nvPr/>
        </p:nvSpPr>
        <p:spPr>
          <a:xfrm rot="10800000">
            <a:off x="1234344" y="2662749"/>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38" name="Block Arc 52"/>
          <p:cNvSpPr/>
          <p:nvPr/>
        </p:nvSpPr>
        <p:spPr>
          <a:xfrm rot="10800000">
            <a:off x="3109828" y="2662751"/>
            <a:ext cx="2217579" cy="2217579"/>
          </a:xfrm>
          <a:prstGeom prst="blockArc">
            <a:avLst>
              <a:gd name="adj1" fmla="val 10800000"/>
              <a:gd name="adj2" fmla="val 3"/>
              <a:gd name="adj3" fmla="val 152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39" name="Block Arc 39"/>
          <p:cNvSpPr/>
          <p:nvPr/>
        </p:nvSpPr>
        <p:spPr>
          <a:xfrm rot="10800000">
            <a:off x="8740079" y="2662751"/>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sp>
        <p:nvSpPr>
          <p:cNvPr id="40" name="Block Arc 54"/>
          <p:cNvSpPr/>
          <p:nvPr/>
        </p:nvSpPr>
        <p:spPr>
          <a:xfrm rot="10800000">
            <a:off x="6862745" y="2662751"/>
            <a:ext cx="2217579" cy="2217579"/>
          </a:xfrm>
          <a:prstGeom prst="blockArc">
            <a:avLst>
              <a:gd name="adj1" fmla="val 10800000"/>
              <a:gd name="adj2" fmla="val 3"/>
              <a:gd name="adj3" fmla="val 1529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微软雅黑" panose="020B0503020204020204" pitchFamily="34" charset="-122"/>
            </a:endParaRPr>
          </a:p>
        </p:txBody>
      </p:sp>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326160286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18" presetClass="entr" presetSubtype="3"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upRight)">
                                      <p:cBhvr>
                                        <p:cTn id="17" dur="1000"/>
                                        <p:tgtEl>
                                          <p:spTgt spid="9"/>
                                        </p:tgtEl>
                                      </p:cBhvr>
                                    </p:animEffect>
                                  </p:childTnLst>
                                </p:cTn>
                              </p:par>
                            </p:childTnLst>
                          </p:cTn>
                        </p:par>
                        <p:par>
                          <p:cTn id="18" fill="hold">
                            <p:stCondLst>
                              <p:cond delay="2000"/>
                            </p:stCondLst>
                            <p:childTnLst>
                              <p:par>
                                <p:cTn id="19" presetID="18" presetClass="entr" presetSubtype="3"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strips(upRight)">
                                      <p:cBhvr>
                                        <p:cTn id="21" dur="500"/>
                                        <p:tgtEl>
                                          <p:spTgt spid="38"/>
                                        </p:tgtEl>
                                      </p:cBhvr>
                                    </p:animEffect>
                                  </p:childTnLst>
                                </p:cTn>
                              </p:par>
                            </p:childTnLst>
                          </p:cTn>
                        </p:par>
                        <p:par>
                          <p:cTn id="22" fill="hold">
                            <p:stCondLst>
                              <p:cond delay="2500"/>
                            </p:stCondLst>
                            <p:childTnLst>
                              <p:par>
                                <p:cTn id="23" presetID="18" presetClass="entr" presetSubtype="6"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strips(downRight)">
                                      <p:cBhvr>
                                        <p:cTn id="25" dur="500"/>
                                        <p:tgtEl>
                                          <p:spTgt spid="10"/>
                                        </p:tgtEl>
                                      </p:cBhvr>
                                    </p:animEffect>
                                  </p:childTnLst>
                                </p:cTn>
                              </p:par>
                            </p:childTnLst>
                          </p:cTn>
                        </p:par>
                        <p:par>
                          <p:cTn id="26" fill="hold">
                            <p:stCondLst>
                              <p:cond delay="3000"/>
                            </p:stCondLst>
                            <p:childTnLst>
                              <p:par>
                                <p:cTn id="27" presetID="18" presetClass="entr" presetSubtype="3"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strips(upRight)">
                                      <p:cBhvr>
                                        <p:cTn id="29" dur="500"/>
                                        <p:tgtEl>
                                          <p:spTgt spid="40"/>
                                        </p:tgtEl>
                                      </p:cBhvr>
                                    </p:animEffect>
                                  </p:childTnLst>
                                </p:cTn>
                              </p:par>
                            </p:childTnLst>
                          </p:cTn>
                        </p:par>
                        <p:par>
                          <p:cTn id="30" fill="hold">
                            <p:stCondLst>
                              <p:cond delay="3500"/>
                            </p:stCondLst>
                            <p:childTnLst>
                              <p:par>
                                <p:cTn id="31" presetID="18" presetClass="entr" presetSubtype="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strips(downRight)">
                                      <p:cBhvr>
                                        <p:cTn id="33" dur="500"/>
                                        <p:tgtEl>
                                          <p:spTgt spid="11"/>
                                        </p:tgtEl>
                                      </p:cBhvr>
                                    </p:animEffect>
                                  </p:childTnLst>
                                </p:cTn>
                              </p:par>
                            </p:childTnLst>
                          </p:cTn>
                        </p:par>
                        <p:par>
                          <p:cTn id="34" fill="hold">
                            <p:stCondLst>
                              <p:cond delay="4000"/>
                            </p:stCondLst>
                            <p:childTnLst>
                              <p:par>
                                <p:cTn id="35" presetID="18" presetClass="entr" presetSubtype="3"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strips(upRight)">
                                      <p:cBhvr>
                                        <p:cTn id="37" dur="1000"/>
                                        <p:tgtEl>
                                          <p:spTgt spid="37"/>
                                        </p:tgtEl>
                                      </p:cBhvr>
                                    </p:animEffect>
                                  </p:childTnLst>
                                </p:cTn>
                              </p:par>
                            </p:childTnLst>
                          </p:cTn>
                        </p:par>
                        <p:par>
                          <p:cTn id="38" fill="hold">
                            <p:stCondLst>
                              <p:cond delay="5000"/>
                            </p:stCondLst>
                            <p:childTnLst>
                              <p:par>
                                <p:cTn id="39" presetID="18" presetClass="entr" presetSubtype="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strips(downRight)">
                                      <p:cBhvr>
                                        <p:cTn id="41" dur="1000"/>
                                        <p:tgtEl>
                                          <p:spTgt spid="8"/>
                                        </p:tgtEl>
                                      </p:cBhvr>
                                    </p:animEffect>
                                  </p:childTnLst>
                                </p:cTn>
                              </p:par>
                            </p:childTnLst>
                          </p:cTn>
                        </p:par>
                        <p:par>
                          <p:cTn id="42" fill="hold">
                            <p:stCondLst>
                              <p:cond delay="6000"/>
                            </p:stCondLst>
                            <p:childTnLst>
                              <p:par>
                                <p:cTn id="43" presetID="18" presetClass="entr" presetSubtype="3"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strips(upRight)">
                                      <p:cBhvr>
                                        <p:cTn id="45" dur="1000"/>
                                        <p:tgtEl>
                                          <p:spTgt spid="7"/>
                                        </p:tgtEl>
                                      </p:cBhvr>
                                    </p:animEffect>
                                  </p:childTnLst>
                                </p:cTn>
                              </p:par>
                            </p:childTnLst>
                          </p:cTn>
                        </p:par>
                        <p:par>
                          <p:cTn id="46" fill="hold">
                            <p:stCondLst>
                              <p:cond delay="7000"/>
                            </p:stCondLst>
                            <p:childTnLst>
                              <p:par>
                                <p:cTn id="47" presetID="18" presetClass="entr" presetSubtype="6"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strips(downRight)">
                                      <p:cBhvr>
                                        <p:cTn id="49" dur="1000"/>
                                        <p:tgtEl>
                                          <p:spTgt spid="6"/>
                                        </p:tgtEl>
                                      </p:cBhvr>
                                    </p:animEffect>
                                  </p:childTnLst>
                                </p:cTn>
                              </p:par>
                            </p:childTnLst>
                          </p:cTn>
                        </p:par>
                        <p:par>
                          <p:cTn id="50" fill="hold">
                            <p:stCondLst>
                              <p:cond delay="8000"/>
                            </p:stCondLst>
                            <p:childTnLst>
                              <p:par>
                                <p:cTn id="51" presetID="18" presetClass="entr" presetSubtype="3"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strips(upRight)">
                                      <p:cBhvr>
                                        <p:cTn id="53" dur="1000"/>
                                        <p:tgtEl>
                                          <p:spTgt spid="39"/>
                                        </p:tgtEl>
                                      </p:cBhvr>
                                    </p:animEffect>
                                  </p:childTnLst>
                                </p:cTn>
                              </p:par>
                            </p:childTnLst>
                          </p:cTn>
                        </p:par>
                        <p:par>
                          <p:cTn id="54" fill="hold">
                            <p:stCondLst>
                              <p:cond delay="9000"/>
                            </p:stCondLst>
                            <p:childTnLst>
                              <p:par>
                                <p:cTn id="55" presetID="53" presetClass="entr" presetSubtype="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childTnLst>
                          </p:cTn>
                        </p:par>
                        <p:par>
                          <p:cTn id="60" fill="hold">
                            <p:stCondLst>
                              <p:cond delay="9500"/>
                            </p:stCondLst>
                            <p:childTnLst>
                              <p:par>
                                <p:cTn id="61" presetID="12" presetClass="entr" presetSubtype="4"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slide(fromBottom)">
                                      <p:cBhvr>
                                        <p:cTn id="63" dur="500"/>
                                        <p:tgtEl>
                                          <p:spTgt spid="17"/>
                                        </p:tgtEl>
                                      </p:cBhvr>
                                    </p:animEffect>
                                  </p:childTnLst>
                                </p:cTn>
                              </p:par>
                            </p:childTnLst>
                          </p:cTn>
                        </p:par>
                        <p:par>
                          <p:cTn id="64" fill="hold">
                            <p:stCondLst>
                              <p:cond delay="10000"/>
                            </p:stCondLst>
                            <p:childTnLst>
                              <p:par>
                                <p:cTn id="65" presetID="12" presetClass="entr" presetSubtype="4"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slide(fromBottom)">
                                      <p:cBhvr>
                                        <p:cTn id="67" dur="500"/>
                                        <p:tgtEl>
                                          <p:spTgt spid="22"/>
                                        </p:tgtEl>
                                      </p:cBhvr>
                                    </p:animEffect>
                                  </p:childTnLst>
                                </p:cTn>
                              </p:par>
                            </p:childTnLst>
                          </p:cTn>
                        </p:par>
                        <p:par>
                          <p:cTn id="68" fill="hold">
                            <p:stCondLst>
                              <p:cond delay="10500"/>
                            </p:stCondLst>
                            <p:childTnLst>
                              <p:par>
                                <p:cTn id="69" presetID="53" presetClass="entr" presetSubtype="0"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500" fill="hold"/>
                                        <p:tgtEl>
                                          <p:spTgt spid="13"/>
                                        </p:tgtEl>
                                        <p:attrNameLst>
                                          <p:attrName>ppt_w</p:attrName>
                                        </p:attrNameLst>
                                      </p:cBhvr>
                                      <p:tavLst>
                                        <p:tav tm="0">
                                          <p:val>
                                            <p:fltVal val="0"/>
                                          </p:val>
                                        </p:tav>
                                        <p:tav tm="100000">
                                          <p:val>
                                            <p:strVal val="#ppt_w"/>
                                          </p:val>
                                        </p:tav>
                                      </p:tavLst>
                                    </p:anim>
                                    <p:anim calcmode="lin" valueType="num">
                                      <p:cBhvr>
                                        <p:cTn id="72" dur="500" fill="hold"/>
                                        <p:tgtEl>
                                          <p:spTgt spid="13"/>
                                        </p:tgtEl>
                                        <p:attrNameLst>
                                          <p:attrName>ppt_h</p:attrName>
                                        </p:attrNameLst>
                                      </p:cBhvr>
                                      <p:tavLst>
                                        <p:tav tm="0">
                                          <p:val>
                                            <p:fltVal val="0"/>
                                          </p:val>
                                        </p:tav>
                                        <p:tav tm="100000">
                                          <p:val>
                                            <p:strVal val="#ppt_h"/>
                                          </p:val>
                                        </p:tav>
                                      </p:tavLst>
                                    </p:anim>
                                    <p:animEffect transition="in" filter="fade">
                                      <p:cBhvr>
                                        <p:cTn id="73" dur="500"/>
                                        <p:tgtEl>
                                          <p:spTgt spid="13"/>
                                        </p:tgtEl>
                                      </p:cBhvr>
                                    </p:animEffect>
                                  </p:childTnLst>
                                </p:cTn>
                              </p:par>
                            </p:childTnLst>
                          </p:cTn>
                        </p:par>
                        <p:par>
                          <p:cTn id="74" fill="hold">
                            <p:stCondLst>
                              <p:cond delay="11000"/>
                            </p:stCondLst>
                            <p:childTnLst>
                              <p:par>
                                <p:cTn id="75" presetID="12" presetClass="entr" presetSubtype="4"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slide(fromBottom)">
                                      <p:cBhvr>
                                        <p:cTn id="77" dur="500"/>
                                        <p:tgtEl>
                                          <p:spTgt spid="18"/>
                                        </p:tgtEl>
                                      </p:cBhvr>
                                    </p:animEffect>
                                  </p:childTnLst>
                                </p:cTn>
                              </p:par>
                            </p:childTnLst>
                          </p:cTn>
                        </p:par>
                        <p:par>
                          <p:cTn id="78" fill="hold">
                            <p:stCondLst>
                              <p:cond delay="11500"/>
                            </p:stCondLst>
                            <p:childTnLst>
                              <p:par>
                                <p:cTn id="79" presetID="12" presetClass="entr" presetSubtype="4" fill="hold"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slide(fromBottom)">
                                      <p:cBhvr>
                                        <p:cTn id="81" dur="500"/>
                                        <p:tgtEl>
                                          <p:spTgt spid="25"/>
                                        </p:tgtEl>
                                      </p:cBhvr>
                                    </p:animEffect>
                                  </p:childTnLst>
                                </p:cTn>
                              </p:par>
                            </p:childTnLst>
                          </p:cTn>
                        </p:par>
                        <p:par>
                          <p:cTn id="82" fill="hold">
                            <p:stCondLst>
                              <p:cond delay="12000"/>
                            </p:stCondLst>
                            <p:childTnLst>
                              <p:par>
                                <p:cTn id="83" presetID="53" presetClass="entr" presetSubtype="0" fill="hold" grpId="0" nodeType="after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p:cTn id="85" dur="500" fill="hold"/>
                                        <p:tgtEl>
                                          <p:spTgt spid="14"/>
                                        </p:tgtEl>
                                        <p:attrNameLst>
                                          <p:attrName>ppt_w</p:attrName>
                                        </p:attrNameLst>
                                      </p:cBhvr>
                                      <p:tavLst>
                                        <p:tav tm="0">
                                          <p:val>
                                            <p:fltVal val="0"/>
                                          </p:val>
                                        </p:tav>
                                        <p:tav tm="100000">
                                          <p:val>
                                            <p:strVal val="#ppt_w"/>
                                          </p:val>
                                        </p:tav>
                                      </p:tavLst>
                                    </p:anim>
                                    <p:anim calcmode="lin" valueType="num">
                                      <p:cBhvr>
                                        <p:cTn id="86" dur="500" fill="hold"/>
                                        <p:tgtEl>
                                          <p:spTgt spid="14"/>
                                        </p:tgtEl>
                                        <p:attrNameLst>
                                          <p:attrName>ppt_h</p:attrName>
                                        </p:attrNameLst>
                                      </p:cBhvr>
                                      <p:tavLst>
                                        <p:tav tm="0">
                                          <p:val>
                                            <p:fltVal val="0"/>
                                          </p:val>
                                        </p:tav>
                                        <p:tav tm="100000">
                                          <p:val>
                                            <p:strVal val="#ppt_h"/>
                                          </p:val>
                                        </p:tav>
                                      </p:tavLst>
                                    </p:anim>
                                    <p:animEffect transition="in" filter="fade">
                                      <p:cBhvr>
                                        <p:cTn id="87" dur="500"/>
                                        <p:tgtEl>
                                          <p:spTgt spid="14"/>
                                        </p:tgtEl>
                                      </p:cBhvr>
                                    </p:animEffect>
                                  </p:childTnLst>
                                </p:cTn>
                              </p:par>
                            </p:childTnLst>
                          </p:cTn>
                        </p:par>
                        <p:par>
                          <p:cTn id="88" fill="hold">
                            <p:stCondLst>
                              <p:cond delay="12500"/>
                            </p:stCondLst>
                            <p:childTnLst>
                              <p:par>
                                <p:cTn id="89" presetID="12" presetClass="entr" presetSubtype="4"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slide(fromBottom)">
                                      <p:cBhvr>
                                        <p:cTn id="91" dur="500"/>
                                        <p:tgtEl>
                                          <p:spTgt spid="19"/>
                                        </p:tgtEl>
                                      </p:cBhvr>
                                    </p:animEffect>
                                  </p:childTnLst>
                                </p:cTn>
                              </p:par>
                            </p:childTnLst>
                          </p:cTn>
                        </p:par>
                        <p:par>
                          <p:cTn id="92" fill="hold">
                            <p:stCondLst>
                              <p:cond delay="13000"/>
                            </p:stCondLst>
                            <p:childTnLst>
                              <p:par>
                                <p:cTn id="93" presetID="12" presetClass="entr" presetSubtype="4" fill="hold" nodeType="after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slide(fromBottom)">
                                      <p:cBhvr>
                                        <p:cTn id="95" dur="500"/>
                                        <p:tgtEl>
                                          <p:spTgt spid="28"/>
                                        </p:tgtEl>
                                      </p:cBhvr>
                                    </p:animEffect>
                                  </p:childTnLst>
                                </p:cTn>
                              </p:par>
                            </p:childTnLst>
                          </p:cTn>
                        </p:par>
                        <p:par>
                          <p:cTn id="96" fill="hold">
                            <p:stCondLst>
                              <p:cond delay="13500"/>
                            </p:stCondLst>
                            <p:childTnLst>
                              <p:par>
                                <p:cTn id="97" presetID="53" presetClass="entr" presetSubtype="0" fill="hold" grpId="0" nodeType="afterEffect">
                                  <p:stCondLst>
                                    <p:cond delay="0"/>
                                  </p:stCondLst>
                                  <p:childTnLst>
                                    <p:set>
                                      <p:cBhvr>
                                        <p:cTn id="98" dur="1" fill="hold">
                                          <p:stCondLst>
                                            <p:cond delay="0"/>
                                          </p:stCondLst>
                                        </p:cTn>
                                        <p:tgtEl>
                                          <p:spTgt spid="15"/>
                                        </p:tgtEl>
                                        <p:attrNameLst>
                                          <p:attrName>style.visibility</p:attrName>
                                        </p:attrNameLst>
                                      </p:cBhvr>
                                      <p:to>
                                        <p:strVal val="visible"/>
                                      </p:to>
                                    </p:set>
                                    <p:anim calcmode="lin" valueType="num">
                                      <p:cBhvr>
                                        <p:cTn id="99" dur="500" fill="hold"/>
                                        <p:tgtEl>
                                          <p:spTgt spid="15"/>
                                        </p:tgtEl>
                                        <p:attrNameLst>
                                          <p:attrName>ppt_w</p:attrName>
                                        </p:attrNameLst>
                                      </p:cBhvr>
                                      <p:tavLst>
                                        <p:tav tm="0">
                                          <p:val>
                                            <p:fltVal val="0"/>
                                          </p:val>
                                        </p:tav>
                                        <p:tav tm="100000">
                                          <p:val>
                                            <p:strVal val="#ppt_w"/>
                                          </p:val>
                                        </p:tav>
                                      </p:tavLst>
                                    </p:anim>
                                    <p:anim calcmode="lin" valueType="num">
                                      <p:cBhvr>
                                        <p:cTn id="100" dur="500" fill="hold"/>
                                        <p:tgtEl>
                                          <p:spTgt spid="15"/>
                                        </p:tgtEl>
                                        <p:attrNameLst>
                                          <p:attrName>ppt_h</p:attrName>
                                        </p:attrNameLst>
                                      </p:cBhvr>
                                      <p:tavLst>
                                        <p:tav tm="0">
                                          <p:val>
                                            <p:fltVal val="0"/>
                                          </p:val>
                                        </p:tav>
                                        <p:tav tm="100000">
                                          <p:val>
                                            <p:strVal val="#ppt_h"/>
                                          </p:val>
                                        </p:tav>
                                      </p:tavLst>
                                    </p:anim>
                                    <p:animEffect transition="in" filter="fade">
                                      <p:cBhvr>
                                        <p:cTn id="101" dur="500"/>
                                        <p:tgtEl>
                                          <p:spTgt spid="15"/>
                                        </p:tgtEl>
                                      </p:cBhvr>
                                    </p:animEffect>
                                  </p:childTnLst>
                                </p:cTn>
                              </p:par>
                            </p:childTnLst>
                          </p:cTn>
                        </p:par>
                        <p:par>
                          <p:cTn id="102" fill="hold">
                            <p:stCondLst>
                              <p:cond delay="14000"/>
                            </p:stCondLst>
                            <p:childTnLst>
                              <p:par>
                                <p:cTn id="103" presetID="12" presetClass="entr" presetSubtype="4" fill="hold" grpId="0" nodeType="after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slide(fromBottom)">
                                      <p:cBhvr>
                                        <p:cTn id="105" dur="500"/>
                                        <p:tgtEl>
                                          <p:spTgt spid="20"/>
                                        </p:tgtEl>
                                      </p:cBhvr>
                                    </p:animEffect>
                                  </p:childTnLst>
                                </p:cTn>
                              </p:par>
                            </p:childTnLst>
                          </p:cTn>
                        </p:par>
                        <p:par>
                          <p:cTn id="106" fill="hold">
                            <p:stCondLst>
                              <p:cond delay="14500"/>
                            </p:stCondLst>
                            <p:childTnLst>
                              <p:par>
                                <p:cTn id="107" presetID="12" presetClass="entr" presetSubtype="4" fill="hold" nodeType="after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slide(fromBottom)">
                                      <p:cBhvr>
                                        <p:cTn id="109" dur="500"/>
                                        <p:tgtEl>
                                          <p:spTgt spid="31"/>
                                        </p:tgtEl>
                                      </p:cBhvr>
                                    </p:animEffect>
                                  </p:childTnLst>
                                </p:cTn>
                              </p:par>
                            </p:childTnLst>
                          </p:cTn>
                        </p:par>
                        <p:par>
                          <p:cTn id="110" fill="hold">
                            <p:stCondLst>
                              <p:cond delay="15000"/>
                            </p:stCondLst>
                            <p:childTnLst>
                              <p:par>
                                <p:cTn id="111" presetID="53" presetClass="entr" presetSubtype="0" fill="hold" grpId="0" nodeType="afterEffect">
                                  <p:stCondLst>
                                    <p:cond delay="0"/>
                                  </p:stCondLst>
                                  <p:childTnLst>
                                    <p:set>
                                      <p:cBhvr>
                                        <p:cTn id="112" dur="1" fill="hold">
                                          <p:stCondLst>
                                            <p:cond delay="0"/>
                                          </p:stCondLst>
                                        </p:cTn>
                                        <p:tgtEl>
                                          <p:spTgt spid="16"/>
                                        </p:tgtEl>
                                        <p:attrNameLst>
                                          <p:attrName>style.visibility</p:attrName>
                                        </p:attrNameLst>
                                      </p:cBhvr>
                                      <p:to>
                                        <p:strVal val="visible"/>
                                      </p:to>
                                    </p:set>
                                    <p:anim calcmode="lin" valueType="num">
                                      <p:cBhvr>
                                        <p:cTn id="113" dur="500" fill="hold"/>
                                        <p:tgtEl>
                                          <p:spTgt spid="16"/>
                                        </p:tgtEl>
                                        <p:attrNameLst>
                                          <p:attrName>ppt_w</p:attrName>
                                        </p:attrNameLst>
                                      </p:cBhvr>
                                      <p:tavLst>
                                        <p:tav tm="0">
                                          <p:val>
                                            <p:fltVal val="0"/>
                                          </p:val>
                                        </p:tav>
                                        <p:tav tm="100000">
                                          <p:val>
                                            <p:strVal val="#ppt_w"/>
                                          </p:val>
                                        </p:tav>
                                      </p:tavLst>
                                    </p:anim>
                                    <p:anim calcmode="lin" valueType="num">
                                      <p:cBhvr>
                                        <p:cTn id="114" dur="500" fill="hold"/>
                                        <p:tgtEl>
                                          <p:spTgt spid="16"/>
                                        </p:tgtEl>
                                        <p:attrNameLst>
                                          <p:attrName>ppt_h</p:attrName>
                                        </p:attrNameLst>
                                      </p:cBhvr>
                                      <p:tavLst>
                                        <p:tav tm="0">
                                          <p:val>
                                            <p:fltVal val="0"/>
                                          </p:val>
                                        </p:tav>
                                        <p:tav tm="100000">
                                          <p:val>
                                            <p:strVal val="#ppt_h"/>
                                          </p:val>
                                        </p:tav>
                                      </p:tavLst>
                                    </p:anim>
                                    <p:animEffect transition="in" filter="fade">
                                      <p:cBhvr>
                                        <p:cTn id="115" dur="500"/>
                                        <p:tgtEl>
                                          <p:spTgt spid="16"/>
                                        </p:tgtEl>
                                      </p:cBhvr>
                                    </p:animEffect>
                                  </p:childTnLst>
                                </p:cTn>
                              </p:par>
                            </p:childTnLst>
                          </p:cTn>
                        </p:par>
                        <p:par>
                          <p:cTn id="116" fill="hold">
                            <p:stCondLst>
                              <p:cond delay="15500"/>
                            </p:stCondLst>
                            <p:childTnLst>
                              <p:par>
                                <p:cTn id="117" presetID="12" presetClass="entr" presetSubtype="4" fill="hold" grpId="0" nodeType="after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slide(fromBottom)">
                                      <p:cBhvr>
                                        <p:cTn id="119" dur="500"/>
                                        <p:tgtEl>
                                          <p:spTgt spid="21"/>
                                        </p:tgtEl>
                                      </p:cBhvr>
                                    </p:animEffect>
                                  </p:childTnLst>
                                </p:cTn>
                              </p:par>
                            </p:childTnLst>
                          </p:cTn>
                        </p:par>
                        <p:par>
                          <p:cTn id="120" fill="hold">
                            <p:stCondLst>
                              <p:cond delay="16000"/>
                            </p:stCondLst>
                            <p:childTnLst>
                              <p:par>
                                <p:cTn id="121" presetID="12" presetClass="entr" presetSubtype="4" fill="hold" nodeType="afterEffect">
                                  <p:stCondLst>
                                    <p:cond delay="0"/>
                                  </p:stCondLst>
                                  <p:childTnLst>
                                    <p:set>
                                      <p:cBhvr>
                                        <p:cTn id="122" dur="1" fill="hold">
                                          <p:stCondLst>
                                            <p:cond delay="0"/>
                                          </p:stCondLst>
                                        </p:cTn>
                                        <p:tgtEl>
                                          <p:spTgt spid="34"/>
                                        </p:tgtEl>
                                        <p:attrNameLst>
                                          <p:attrName>style.visibility</p:attrName>
                                        </p:attrNameLst>
                                      </p:cBhvr>
                                      <p:to>
                                        <p:strVal val="visible"/>
                                      </p:to>
                                    </p:set>
                                    <p:animEffect transition="in" filter="slide(fromBottom)">
                                      <p:cBhvr>
                                        <p:cTn id="12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37" grpId="0" animBg="1"/>
      <p:bldP spid="38" grpId="0" animBg="1"/>
      <p:bldP spid="39" grpId="0" animBg="1"/>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形状 6"/>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4679482" y="2150789"/>
            <a:ext cx="5794043" cy="1200329"/>
          </a:xfrm>
          <a:prstGeom prst="rect">
            <a:avLst/>
          </a:prstGeom>
          <a:noFill/>
        </p:spPr>
        <p:txBody>
          <a:bodyPr wrap="square" rtlCol="0">
            <a:spAutoFit/>
          </a:bodyPr>
          <a:lstStyle/>
          <a:p>
            <a:pPr algn="ctr"/>
            <a:r>
              <a:rPr lang="zh-CN" altLang="en-US" sz="7200" b="1" dirty="0">
                <a:solidFill>
                  <a:schemeClr val="tx1">
                    <a:lumMod val="65000"/>
                    <a:lumOff val="35000"/>
                  </a:schemeClr>
                </a:solidFill>
                <a:latin typeface="微软雅黑" panose="020B0503020204020204" pitchFamily="34" charset="-122"/>
                <a:ea typeface="微软雅黑" panose="020B0503020204020204" pitchFamily="34" charset="-122"/>
              </a:rPr>
              <a:t>谢谢老师指导</a:t>
            </a:r>
          </a:p>
        </p:txBody>
      </p:sp>
      <p:cxnSp>
        <p:nvCxnSpPr>
          <p:cNvPr id="18" name="直接连接符 17"/>
          <p:cNvCxnSpPr>
            <a:cxnSpLocks/>
          </p:cNvCxnSpPr>
          <p:nvPr/>
        </p:nvCxnSpPr>
        <p:spPr>
          <a:xfrm>
            <a:off x="4904221" y="3351118"/>
            <a:ext cx="5344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904220" y="3356170"/>
            <a:ext cx="5344569" cy="369332"/>
          </a:xfrm>
          <a:prstGeom prst="rect">
            <a:avLst/>
          </a:prstGeom>
          <a:noFill/>
        </p:spPr>
        <p:txBody>
          <a:bodyPr wrap="square" rtlCol="0">
            <a:spAutoFit/>
          </a:bodyPr>
          <a:lstStyle/>
          <a:p>
            <a:pPr algn="dist"/>
            <a:r>
              <a:rPr lang="en-US" altLang="zh-CN"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Thank you teacher guidance</a:t>
            </a:r>
            <a:endParaRPr lang="zh-CN" altLang="en-US" sz="28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20"/>
          <p:cNvSpPr txBox="1"/>
          <p:nvPr/>
        </p:nvSpPr>
        <p:spPr>
          <a:xfrm>
            <a:off x="7080220" y="3725502"/>
            <a:ext cx="3393305" cy="1015663"/>
          </a:xfrm>
          <a:prstGeom prst="rect">
            <a:avLst/>
          </a:prstGeom>
          <a:noFill/>
        </p:spPr>
        <p:txBody>
          <a:bodyPr wrap="square" rtlCol="0">
            <a:spAutoFit/>
          </a:bodyPr>
          <a:lstStyle/>
          <a:p>
            <a:pPr algn="ctr"/>
            <a:r>
              <a:rPr lang="zh-CN" altLang="en-US" sz="6000" b="1" dirty="0">
                <a:solidFill>
                  <a:srgbClr val="4472C4"/>
                </a:solidFill>
                <a:latin typeface="微软雅黑" panose="020B0503020204020204" pitchFamily="34" charset="-122"/>
                <a:ea typeface="微软雅黑" panose="020B0503020204020204" pitchFamily="34" charset="-122"/>
              </a:rPr>
              <a:t>答辩完毕</a:t>
            </a:r>
          </a:p>
        </p:txBody>
      </p:sp>
      <p:sp>
        <p:nvSpPr>
          <p:cNvPr id="22" name="文本框 21"/>
          <p:cNvSpPr txBox="1"/>
          <p:nvPr/>
        </p:nvSpPr>
        <p:spPr>
          <a:xfrm>
            <a:off x="8132046" y="5278059"/>
            <a:ext cx="2341479" cy="646331"/>
          </a:xfrm>
          <a:prstGeom prst="rect">
            <a:avLst/>
          </a:prstGeom>
          <a:noFill/>
        </p:spPr>
        <p:txBody>
          <a:bodyPr wrap="square" rtlCol="0">
            <a:spAutoFit/>
          </a:bodyPr>
          <a:lstStyle/>
          <a:p>
            <a:pPr algn="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人：海湾同学社</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汇报时间：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xx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xx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月</a:t>
            </a:r>
          </a:p>
        </p:txBody>
      </p:sp>
    </p:spTree>
    <p:extLst>
      <p:ext uri="{BB962C8B-B14F-4D97-AF65-F5344CB8AC3E}">
        <p14:creationId xmlns:p14="http://schemas.microsoft.com/office/powerpoint/2010/main" val="212895772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选题背景与意义</a:t>
            </a: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01</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379128" y="4866947"/>
            <a:ext cx="5433744" cy="369332"/>
          </a:xfrm>
          <a:prstGeom prst="rect">
            <a:avLst/>
          </a:prstGeom>
          <a:noFill/>
        </p:spPr>
        <p:txBody>
          <a:bodyPr wrap="square" rtlCol="0">
            <a:spAutoFit/>
          </a:bodyPr>
          <a:lstStyle/>
          <a:p>
            <a:pPr algn="dist"/>
            <a:r>
              <a:rPr lang="en-US" altLang="zh-CN" dirty="0">
                <a:latin typeface="Arial" panose="020B0604020202020204" pitchFamily="34" charset="0"/>
                <a:ea typeface="微软雅黑" panose="020B0503020204020204" pitchFamily="34" charset="-122"/>
                <a:cs typeface="Arial" panose="020B0604020202020204" pitchFamily="34" charset="0"/>
              </a:rPr>
              <a:t>Background and significance of the selected topic</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788868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点击此处编辑标题</a:t>
            </a:r>
          </a:p>
        </p:txBody>
      </p:sp>
      <p:grpSp>
        <p:nvGrpSpPr>
          <p:cNvPr id="37" name="Group 50"/>
          <p:cNvGrpSpPr/>
          <p:nvPr/>
        </p:nvGrpSpPr>
        <p:grpSpPr>
          <a:xfrm>
            <a:off x="2463801" y="1864289"/>
            <a:ext cx="3566184" cy="1485276"/>
            <a:chOff x="1847851" y="1398216"/>
            <a:chExt cx="2674638" cy="1113957"/>
          </a:xfrm>
        </p:grpSpPr>
        <p:sp>
          <p:nvSpPr>
            <p:cNvPr id="38" name="Flowchart: Merge 18"/>
            <p:cNvSpPr/>
            <p:nvPr/>
          </p:nvSpPr>
          <p:spPr>
            <a:xfrm rot="4500000">
              <a:off x="2609410" y="936612"/>
              <a:ext cx="814002" cy="2337120"/>
            </a:xfrm>
            <a:prstGeom prst="flowChartMerg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39" name="Oval 27"/>
            <p:cNvSpPr/>
            <p:nvPr/>
          </p:nvSpPr>
          <p:spPr>
            <a:xfrm>
              <a:off x="3702473" y="1398216"/>
              <a:ext cx="820016" cy="820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40" name="Freeform 34"/>
            <p:cNvSpPr>
              <a:spLocks noEditPoints="1"/>
            </p:cNvSpPr>
            <p:nvPr/>
          </p:nvSpPr>
          <p:spPr bwMode="auto">
            <a:xfrm>
              <a:off x="3964453" y="1680807"/>
              <a:ext cx="296056" cy="254834"/>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grpSp>
      <p:grpSp>
        <p:nvGrpSpPr>
          <p:cNvPr id="41" name="Group 52"/>
          <p:cNvGrpSpPr/>
          <p:nvPr/>
        </p:nvGrpSpPr>
        <p:grpSpPr>
          <a:xfrm>
            <a:off x="2463803" y="4526382"/>
            <a:ext cx="3566183" cy="1480719"/>
            <a:chOff x="1847852" y="3394786"/>
            <a:chExt cx="2674637" cy="1110539"/>
          </a:xfrm>
        </p:grpSpPr>
        <p:sp>
          <p:nvSpPr>
            <p:cNvPr id="42" name="Flowchart: Merge 19"/>
            <p:cNvSpPr/>
            <p:nvPr/>
          </p:nvSpPr>
          <p:spPr>
            <a:xfrm rot="17100000" flipV="1">
              <a:off x="2609411" y="2633227"/>
              <a:ext cx="814002" cy="2337120"/>
            </a:xfrm>
            <a:prstGeom prst="flowChartMerg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43" name="Oval 28"/>
            <p:cNvSpPr/>
            <p:nvPr/>
          </p:nvSpPr>
          <p:spPr>
            <a:xfrm>
              <a:off x="3702473" y="3685309"/>
              <a:ext cx="820016" cy="820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44" name="Freeform 178"/>
            <p:cNvSpPr>
              <a:spLocks noEditPoints="1"/>
            </p:cNvSpPr>
            <p:nvPr/>
          </p:nvSpPr>
          <p:spPr bwMode="auto">
            <a:xfrm>
              <a:off x="3964453" y="3983828"/>
              <a:ext cx="296056" cy="222979"/>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grpSp>
      <p:grpSp>
        <p:nvGrpSpPr>
          <p:cNvPr id="45" name="Group 51"/>
          <p:cNvGrpSpPr/>
          <p:nvPr/>
        </p:nvGrpSpPr>
        <p:grpSpPr>
          <a:xfrm>
            <a:off x="2463804" y="3403717"/>
            <a:ext cx="3566181" cy="1093355"/>
            <a:chOff x="1847853" y="2552788"/>
            <a:chExt cx="2674636" cy="820016"/>
          </a:xfrm>
        </p:grpSpPr>
        <p:sp>
          <p:nvSpPr>
            <p:cNvPr id="46" name="Flowchart: Merge 20"/>
            <p:cNvSpPr/>
            <p:nvPr/>
          </p:nvSpPr>
          <p:spPr>
            <a:xfrm rot="16200000" flipV="1">
              <a:off x="2609412" y="1795115"/>
              <a:ext cx="814002" cy="2337120"/>
            </a:xfrm>
            <a:prstGeom prst="flowChartMerg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47" name="Oval 29"/>
            <p:cNvSpPr/>
            <p:nvPr/>
          </p:nvSpPr>
          <p:spPr>
            <a:xfrm>
              <a:off x="3702473" y="2552788"/>
              <a:ext cx="820016" cy="820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48" name="Freeform 86"/>
            <p:cNvSpPr>
              <a:spLocks noEditPoints="1"/>
            </p:cNvSpPr>
            <p:nvPr/>
          </p:nvSpPr>
          <p:spPr bwMode="auto">
            <a:xfrm>
              <a:off x="4011109" y="2792234"/>
              <a:ext cx="202744" cy="341124"/>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grpSp>
      <p:sp>
        <p:nvSpPr>
          <p:cNvPr id="49" name="Oval 26"/>
          <p:cNvSpPr/>
          <p:nvPr/>
        </p:nvSpPr>
        <p:spPr>
          <a:xfrm>
            <a:off x="838201" y="3202808"/>
            <a:ext cx="1625600" cy="1625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50" name="Freeform 245"/>
          <p:cNvSpPr>
            <a:spLocks/>
          </p:cNvSpPr>
          <p:nvPr/>
        </p:nvSpPr>
        <p:spPr bwMode="auto">
          <a:xfrm>
            <a:off x="1329648" y="3478456"/>
            <a:ext cx="608616" cy="608616"/>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sp>
        <p:nvSpPr>
          <p:cNvPr id="51" name="Text Placeholder 3"/>
          <p:cNvSpPr txBox="1">
            <a:spLocks/>
          </p:cNvSpPr>
          <p:nvPr/>
        </p:nvSpPr>
        <p:spPr>
          <a:xfrm>
            <a:off x="979425" y="4233981"/>
            <a:ext cx="1343153" cy="24622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zh-CN" altLang="en-US" b="1" dirty="0">
                <a:solidFill>
                  <a:schemeClr val="bg1"/>
                </a:solidFill>
                <a:latin typeface="微软雅黑" panose="020B0503020204020204" pitchFamily="34" charset="-122"/>
                <a:ea typeface="微软雅黑" panose="020B0503020204020204" pitchFamily="34" charset="-122"/>
              </a:rPr>
              <a:t>单击编辑标题</a:t>
            </a:r>
            <a:endParaRPr lang="en-US" sz="1333" dirty="0">
              <a:solidFill>
                <a:schemeClr val="bg1"/>
              </a:solidFill>
              <a:latin typeface="微软雅黑" panose="020B0503020204020204" pitchFamily="34" charset="-122"/>
              <a:ea typeface="微软雅黑" panose="020B0503020204020204" pitchFamily="34" charset="-122"/>
            </a:endParaRPr>
          </a:p>
        </p:txBody>
      </p:sp>
      <p:grpSp>
        <p:nvGrpSpPr>
          <p:cNvPr id="52" name="Group 22"/>
          <p:cNvGrpSpPr/>
          <p:nvPr/>
        </p:nvGrpSpPr>
        <p:grpSpPr>
          <a:xfrm>
            <a:off x="6426201" y="1955800"/>
            <a:ext cx="4838699" cy="863048"/>
            <a:chOff x="648100" y="3562350"/>
            <a:chExt cx="3583374" cy="914400"/>
          </a:xfrm>
        </p:grpSpPr>
        <p:sp>
          <p:nvSpPr>
            <p:cNvPr id="53" name="Rectangle 23"/>
            <p:cNvSpPr/>
            <p:nvPr/>
          </p:nvSpPr>
          <p:spPr>
            <a:xfrm>
              <a:off x="800500" y="3562350"/>
              <a:ext cx="3430974" cy="914400"/>
            </a:xfrm>
            <a:prstGeom prst="rect">
              <a:avLst/>
            </a:prstGeom>
            <a:solidFill>
              <a:schemeClr val="tx2">
                <a:lumMod val="10000"/>
                <a:lumOff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54" name="Rectangle 24"/>
            <p:cNvSpPr/>
            <p:nvPr/>
          </p:nvSpPr>
          <p:spPr>
            <a:xfrm>
              <a:off x="648100" y="3562350"/>
              <a:ext cx="152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grpSp>
      <p:sp>
        <p:nvSpPr>
          <p:cNvPr id="55" name="Footer Text"/>
          <p:cNvSpPr txBox="1"/>
          <p:nvPr/>
        </p:nvSpPr>
        <p:spPr>
          <a:xfrm>
            <a:off x="6671516" y="2038512"/>
            <a:ext cx="4519565" cy="697563"/>
          </a:xfrm>
          <a:prstGeom prst="rect">
            <a:avLst/>
          </a:prstGeom>
          <a:noFill/>
        </p:spPr>
        <p:txBody>
          <a:bodyPr wrap="square" lIns="0" tIns="0" rIns="0" bIns="0" rtlCol="0">
            <a:spAutoFit/>
          </a:bodyPr>
          <a:lstStyle/>
          <a:p>
            <a:r>
              <a:rPr lang="zh-CN" altLang="en-US" sz="1867" b="1" dirty="0">
                <a:solidFill>
                  <a:schemeClr val="accent2"/>
                </a:solidFill>
                <a:latin typeface="微软雅黑" panose="020B0503020204020204" pitchFamily="34" charset="-122"/>
                <a:ea typeface="微软雅黑" panose="020B0503020204020204" pitchFamily="34" charset="-122"/>
              </a:rPr>
              <a:t>单击编辑标题</a:t>
            </a:r>
            <a:br>
              <a:rPr lang="en-US" sz="1333"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单击此处可编辑内容单击此处可编辑内容单击此处可编辑内容单击此处可编辑内容单击此处可编辑内容单击此处可编辑</a:t>
            </a:r>
            <a:endParaRPr lang="en-US" sz="1333"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6" name="Group 33"/>
          <p:cNvGrpSpPr/>
          <p:nvPr/>
        </p:nvGrpSpPr>
        <p:grpSpPr>
          <a:xfrm>
            <a:off x="6426201" y="3479800"/>
            <a:ext cx="4838699" cy="863048"/>
            <a:chOff x="648100" y="3562350"/>
            <a:chExt cx="3583374" cy="914400"/>
          </a:xfrm>
        </p:grpSpPr>
        <p:sp>
          <p:nvSpPr>
            <p:cNvPr id="57" name="Rectangle 38"/>
            <p:cNvSpPr/>
            <p:nvPr/>
          </p:nvSpPr>
          <p:spPr>
            <a:xfrm>
              <a:off x="800500" y="3562350"/>
              <a:ext cx="3430974" cy="914400"/>
            </a:xfrm>
            <a:prstGeom prst="rect">
              <a:avLst/>
            </a:prstGeom>
            <a:solidFill>
              <a:schemeClr val="tx2">
                <a:lumMod val="10000"/>
                <a:lumOff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58" name="Rectangle 39"/>
            <p:cNvSpPr/>
            <p:nvPr/>
          </p:nvSpPr>
          <p:spPr>
            <a:xfrm>
              <a:off x="648100" y="3562350"/>
              <a:ext cx="1524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grpSp>
      <p:sp>
        <p:nvSpPr>
          <p:cNvPr id="59" name="Footer Text"/>
          <p:cNvSpPr txBox="1"/>
          <p:nvPr/>
        </p:nvSpPr>
        <p:spPr>
          <a:xfrm>
            <a:off x="6671516" y="3562512"/>
            <a:ext cx="4519565" cy="697563"/>
          </a:xfrm>
          <a:prstGeom prst="rect">
            <a:avLst/>
          </a:prstGeom>
          <a:noFill/>
        </p:spPr>
        <p:txBody>
          <a:bodyPr wrap="square" lIns="0" tIns="0" rIns="0" bIns="0" rtlCol="0">
            <a:spAutoFit/>
          </a:bodyPr>
          <a:lstStyle/>
          <a:p>
            <a:r>
              <a:rPr lang="zh-CN" altLang="en-US" sz="1867" b="1" dirty="0">
                <a:solidFill>
                  <a:schemeClr val="accent3"/>
                </a:solidFill>
                <a:latin typeface="微软雅黑" panose="020B0503020204020204" pitchFamily="34" charset="-122"/>
                <a:ea typeface="微软雅黑" panose="020B0503020204020204" pitchFamily="34" charset="-122"/>
              </a:rPr>
              <a:t>单击编辑标题</a:t>
            </a:r>
            <a:br>
              <a:rPr lang="en-US" sz="1333"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单击此处可编辑内容单击此处可编辑内容单击此处可编辑内容单击此处可编辑内容单击此处可编辑内容单击此处可编辑</a:t>
            </a:r>
            <a:endParaRPr lang="en-US" sz="1333"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0" name="Group 43"/>
          <p:cNvGrpSpPr/>
          <p:nvPr/>
        </p:nvGrpSpPr>
        <p:grpSpPr>
          <a:xfrm>
            <a:off x="6426201" y="5092700"/>
            <a:ext cx="4838699" cy="863048"/>
            <a:chOff x="648100" y="3562350"/>
            <a:chExt cx="3583374" cy="914400"/>
          </a:xfrm>
        </p:grpSpPr>
        <p:sp>
          <p:nvSpPr>
            <p:cNvPr id="61" name="Rectangle 45"/>
            <p:cNvSpPr/>
            <p:nvPr/>
          </p:nvSpPr>
          <p:spPr>
            <a:xfrm>
              <a:off x="800500" y="3562350"/>
              <a:ext cx="3430974" cy="914400"/>
            </a:xfrm>
            <a:prstGeom prst="rect">
              <a:avLst/>
            </a:prstGeom>
            <a:solidFill>
              <a:schemeClr val="tx2">
                <a:lumMod val="10000"/>
                <a:lumOff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62" name="Rectangle 46"/>
            <p:cNvSpPr/>
            <p:nvPr/>
          </p:nvSpPr>
          <p:spPr>
            <a:xfrm>
              <a:off x="648100" y="3562350"/>
              <a:ext cx="152400"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grpSp>
      <p:sp>
        <p:nvSpPr>
          <p:cNvPr id="63" name="Footer Text"/>
          <p:cNvSpPr txBox="1"/>
          <p:nvPr/>
        </p:nvSpPr>
        <p:spPr>
          <a:xfrm>
            <a:off x="6671516" y="5175412"/>
            <a:ext cx="4519565" cy="697563"/>
          </a:xfrm>
          <a:prstGeom prst="rect">
            <a:avLst/>
          </a:prstGeom>
          <a:noFill/>
        </p:spPr>
        <p:txBody>
          <a:bodyPr wrap="square" lIns="0" tIns="0" rIns="0" bIns="0" rtlCol="0">
            <a:spAutoFit/>
          </a:bodyPr>
          <a:lstStyle/>
          <a:p>
            <a:r>
              <a:rPr lang="zh-CN" altLang="en-US" sz="1867" b="1" dirty="0">
                <a:solidFill>
                  <a:schemeClr val="accent4"/>
                </a:solidFill>
                <a:latin typeface="微软雅黑" panose="020B0503020204020204" pitchFamily="34" charset="-122"/>
                <a:ea typeface="微软雅黑" panose="020B0503020204020204" pitchFamily="34" charset="-122"/>
              </a:rPr>
              <a:t>单击编辑标题</a:t>
            </a:r>
            <a:br>
              <a:rPr lang="en-US" sz="1333"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单击此处可编辑内容单击此处可编辑内容单击此处可编辑内容单击此处可编辑内容单击此处可编辑内容单击此处可编辑</a:t>
            </a:r>
            <a:endParaRPr lang="en-US" sz="1333"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2" name="图片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326526069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Effect transition="in" filter="fade">
                                      <p:cBhvr>
                                        <p:cTn id="19" dur="500"/>
                                        <p:tgtEl>
                                          <p:spTgt spid="49"/>
                                        </p:tgtEl>
                                      </p:cBhvr>
                                    </p:animEffect>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animEffect transition="in" filter="fade">
                                      <p:cBhvr>
                                        <p:cTn id="25" dur="500"/>
                                        <p:tgtEl>
                                          <p:spTgt spid="50"/>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down)">
                                      <p:cBhvr>
                                        <p:cTn id="29" dur="500"/>
                                        <p:tgtEl>
                                          <p:spTgt spid="51"/>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left)">
                                      <p:cBhvr>
                                        <p:cTn id="33" dur="500"/>
                                        <p:tgtEl>
                                          <p:spTgt spid="37"/>
                                        </p:tgtEl>
                                      </p:cBhvr>
                                    </p:animEffect>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additive="base">
                                        <p:cTn id="37" dur="500" fill="hold"/>
                                        <p:tgtEl>
                                          <p:spTgt spid="52"/>
                                        </p:tgtEl>
                                        <p:attrNameLst>
                                          <p:attrName>ppt_x</p:attrName>
                                        </p:attrNameLst>
                                      </p:cBhvr>
                                      <p:tavLst>
                                        <p:tav tm="0">
                                          <p:val>
                                            <p:strVal val="#ppt_x"/>
                                          </p:val>
                                        </p:tav>
                                        <p:tav tm="100000">
                                          <p:val>
                                            <p:strVal val="#ppt_x"/>
                                          </p:val>
                                        </p:tav>
                                      </p:tavLst>
                                    </p:anim>
                                    <p:anim calcmode="lin" valueType="num">
                                      <p:cBhvr additive="base">
                                        <p:cTn id="38" dur="500" fill="hold"/>
                                        <p:tgtEl>
                                          <p:spTgt spid="5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wipe(left)">
                                      <p:cBhvr>
                                        <p:cTn id="42" dur="500"/>
                                        <p:tgtEl>
                                          <p:spTgt spid="55"/>
                                        </p:tgtEl>
                                      </p:cBhvr>
                                    </p:animEffect>
                                  </p:childTnLst>
                                </p:cTn>
                              </p:par>
                            </p:childTnLst>
                          </p:cTn>
                        </p:par>
                        <p:par>
                          <p:cTn id="43" fill="hold">
                            <p:stCondLst>
                              <p:cond delay="4000"/>
                            </p:stCondLst>
                            <p:childTnLst>
                              <p:par>
                                <p:cTn id="44" presetID="22" presetClass="entr" presetSubtype="8" fill="hold"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left)">
                                      <p:cBhvr>
                                        <p:cTn id="46" dur="500"/>
                                        <p:tgtEl>
                                          <p:spTgt spid="45"/>
                                        </p:tgtEl>
                                      </p:cBhvr>
                                    </p:animEffect>
                                  </p:childTnLst>
                                </p:cTn>
                              </p:par>
                            </p:childTnLst>
                          </p:cTn>
                        </p:par>
                        <p:par>
                          <p:cTn id="47" fill="hold">
                            <p:stCondLst>
                              <p:cond delay="4500"/>
                            </p:stCondLst>
                            <p:childTnLst>
                              <p:par>
                                <p:cTn id="48" presetID="2" presetClass="entr" presetSubtype="4" accel="50000" decel="50000"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additive="base">
                                        <p:cTn id="50" dur="500" fill="hold"/>
                                        <p:tgtEl>
                                          <p:spTgt spid="56"/>
                                        </p:tgtEl>
                                        <p:attrNameLst>
                                          <p:attrName>ppt_x</p:attrName>
                                        </p:attrNameLst>
                                      </p:cBhvr>
                                      <p:tavLst>
                                        <p:tav tm="0">
                                          <p:val>
                                            <p:strVal val="#ppt_x"/>
                                          </p:val>
                                        </p:tav>
                                        <p:tav tm="100000">
                                          <p:val>
                                            <p:strVal val="#ppt_x"/>
                                          </p:val>
                                        </p:tav>
                                      </p:tavLst>
                                    </p:anim>
                                    <p:anim calcmode="lin" valueType="num">
                                      <p:cBhvr additive="base">
                                        <p:cTn id="51" dur="500" fill="hold"/>
                                        <p:tgtEl>
                                          <p:spTgt spid="56"/>
                                        </p:tgtEl>
                                        <p:attrNameLst>
                                          <p:attrName>ppt_y</p:attrName>
                                        </p:attrNameLst>
                                      </p:cBhvr>
                                      <p:tavLst>
                                        <p:tav tm="0">
                                          <p:val>
                                            <p:strVal val="1+#ppt_h/2"/>
                                          </p:val>
                                        </p:tav>
                                        <p:tav tm="100000">
                                          <p:val>
                                            <p:strVal val="#ppt_y"/>
                                          </p:val>
                                        </p:tav>
                                      </p:tavLst>
                                    </p:anim>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left)">
                                      <p:cBhvr>
                                        <p:cTn id="55" dur="500"/>
                                        <p:tgtEl>
                                          <p:spTgt spid="59"/>
                                        </p:tgtEl>
                                      </p:cBhvr>
                                    </p:animEffect>
                                  </p:childTnLst>
                                </p:cTn>
                              </p:par>
                            </p:childTnLst>
                          </p:cTn>
                        </p:par>
                        <p:par>
                          <p:cTn id="56" fill="hold">
                            <p:stCondLst>
                              <p:cond delay="5500"/>
                            </p:stCondLst>
                            <p:childTnLst>
                              <p:par>
                                <p:cTn id="57" presetID="22" presetClass="entr" presetSubtype="8" fill="hold"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500"/>
                                        <p:tgtEl>
                                          <p:spTgt spid="41"/>
                                        </p:tgtEl>
                                      </p:cBhvr>
                                    </p:animEffect>
                                  </p:childTnLst>
                                </p:cTn>
                              </p:par>
                            </p:childTnLst>
                          </p:cTn>
                        </p:par>
                        <p:par>
                          <p:cTn id="60" fill="hold">
                            <p:stCondLst>
                              <p:cond delay="6000"/>
                            </p:stCondLst>
                            <p:childTnLst>
                              <p:par>
                                <p:cTn id="61" presetID="2" presetClass="entr" presetSubtype="4" accel="50000" decel="50000" fill="hold" nodeType="after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fill="hold"/>
                                        <p:tgtEl>
                                          <p:spTgt spid="60"/>
                                        </p:tgtEl>
                                        <p:attrNameLst>
                                          <p:attrName>ppt_x</p:attrName>
                                        </p:attrNameLst>
                                      </p:cBhvr>
                                      <p:tavLst>
                                        <p:tav tm="0">
                                          <p:val>
                                            <p:strVal val="#ppt_x"/>
                                          </p:val>
                                        </p:tav>
                                        <p:tav tm="100000">
                                          <p:val>
                                            <p:strVal val="#ppt_x"/>
                                          </p:val>
                                        </p:tav>
                                      </p:tavLst>
                                    </p:anim>
                                    <p:anim calcmode="lin" valueType="num">
                                      <p:cBhvr additive="base">
                                        <p:cTn id="64" dur="500" fill="hold"/>
                                        <p:tgtEl>
                                          <p:spTgt spid="60"/>
                                        </p:tgtEl>
                                        <p:attrNameLst>
                                          <p:attrName>ppt_y</p:attrName>
                                        </p:attrNameLst>
                                      </p:cBhvr>
                                      <p:tavLst>
                                        <p:tav tm="0">
                                          <p:val>
                                            <p:strVal val="1+#ppt_h/2"/>
                                          </p:val>
                                        </p:tav>
                                        <p:tav tm="100000">
                                          <p:val>
                                            <p:strVal val="#ppt_y"/>
                                          </p:val>
                                        </p:tav>
                                      </p:tavLst>
                                    </p:anim>
                                  </p:childTnLst>
                                </p:cTn>
                              </p:par>
                            </p:childTnLst>
                          </p:cTn>
                        </p:par>
                        <p:par>
                          <p:cTn id="65" fill="hold">
                            <p:stCondLst>
                              <p:cond delay="6500"/>
                            </p:stCondLst>
                            <p:childTnLst>
                              <p:par>
                                <p:cTn id="66" presetID="22" presetClass="entr" presetSubtype="8" fill="hold" grpId="0"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49" grpId="0" animBg="1"/>
      <p:bldP spid="50" grpId="0" animBg="1"/>
      <p:bldP spid="51" grpId="0"/>
      <p:bldP spid="55" grpId="0"/>
      <p:bldP spid="59"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点击此处编辑标题</a:t>
            </a:r>
          </a:p>
        </p:txBody>
      </p:sp>
      <p:sp>
        <p:nvSpPr>
          <p:cNvPr id="6" name="出自【趣你的PPT】(微信:qunideppt)：最优质的PPT资源库"/>
          <p:cNvSpPr/>
          <p:nvPr/>
        </p:nvSpPr>
        <p:spPr>
          <a:xfrm>
            <a:off x="678328" y="4545652"/>
            <a:ext cx="3284821" cy="472955"/>
          </a:xfrm>
          <a:prstGeom prst="rect">
            <a:avLst/>
          </a:prstGeom>
          <a:solidFill>
            <a:schemeClr val="tx1">
              <a:lumMod val="75000"/>
              <a:lumOff val="25000"/>
            </a:schemeClr>
          </a:solidFill>
          <a:ln w="12700" cap="flat" cmpd="sng" algn="ctr">
            <a:noFill/>
            <a:prstDash val="solid"/>
            <a:miter lim="800000"/>
          </a:ln>
          <a:effectLst/>
        </p:spPr>
        <p:txBody>
          <a:bodyPr rtlCol="0" anchor="ctr"/>
          <a:lstStyle/>
          <a:p>
            <a:pPr algn="ctr">
              <a:defRPr/>
            </a:pPr>
            <a:endParaRPr lang="zh-CN" altLang="en-US" sz="1200" kern="0" dirty="0">
              <a:solidFill>
                <a:prstClr val="white"/>
              </a:solidFill>
              <a:latin typeface="微软雅黑" panose="020B0503020204020204" pitchFamily="34" charset="-122"/>
              <a:ea typeface="微软雅黑"/>
            </a:endParaRPr>
          </a:p>
        </p:txBody>
      </p:sp>
      <p:sp>
        <p:nvSpPr>
          <p:cNvPr id="7" name="出自【趣你的PPT】(微信:qunideppt)：最优质的PPT资源库"/>
          <p:cNvSpPr txBox="1"/>
          <p:nvPr/>
        </p:nvSpPr>
        <p:spPr>
          <a:xfrm>
            <a:off x="1466412" y="4638272"/>
            <a:ext cx="1800494" cy="307777"/>
          </a:xfrm>
          <a:prstGeom prst="rect">
            <a:avLst/>
          </a:prstGeom>
          <a:noFill/>
        </p:spPr>
        <p:txBody>
          <a:bodyPr wrap="none" rtlCol="0">
            <a:spAutoFit/>
          </a:bodyPr>
          <a:lstStyle/>
          <a:p>
            <a:pPr algn="ctr">
              <a:defRPr/>
            </a:pPr>
            <a:r>
              <a:rPr lang="zh-CN" altLang="en-US" sz="1400" b="1" kern="0" dirty="0">
                <a:solidFill>
                  <a:prstClr val="white"/>
                </a:solidFill>
                <a:latin typeface="微软雅黑" panose="020B0503020204020204" pitchFamily="34" charset="-122"/>
                <a:ea typeface="微软雅黑"/>
              </a:rPr>
              <a:t>请在此处添加小标题</a:t>
            </a:r>
          </a:p>
        </p:txBody>
      </p:sp>
      <p:pic>
        <p:nvPicPr>
          <p:cNvPr id="8" name="出自【趣你的PPT】(微信:qunideppt)：最优质的PPT资源库"/>
          <p:cNvPicPr>
            <a:picLocks noChangeAspect="1"/>
          </p:cNvPicPr>
          <p:nvPr/>
        </p:nvPicPr>
        <p:blipFill>
          <a:blip r:embed="rId3"/>
          <a:stretch>
            <a:fillRect/>
          </a:stretch>
        </p:blipFill>
        <p:spPr>
          <a:xfrm>
            <a:off x="677119" y="2002664"/>
            <a:ext cx="3286029" cy="2182557"/>
          </a:xfrm>
          <a:prstGeom prst="rect">
            <a:avLst/>
          </a:prstGeom>
        </p:spPr>
      </p:pic>
      <p:pic>
        <p:nvPicPr>
          <p:cNvPr id="9" name="出自【趣你的PPT】(微信:qunideppt)：最优质的PPT资源库"/>
          <p:cNvPicPr>
            <a:picLocks noChangeAspect="1"/>
          </p:cNvPicPr>
          <p:nvPr/>
        </p:nvPicPr>
        <p:blipFill>
          <a:blip r:embed="rId4"/>
          <a:stretch>
            <a:fillRect/>
          </a:stretch>
        </p:blipFill>
        <p:spPr>
          <a:xfrm>
            <a:off x="4503182" y="2002664"/>
            <a:ext cx="3286029" cy="2176461"/>
          </a:xfrm>
          <a:prstGeom prst="rect">
            <a:avLst/>
          </a:prstGeom>
        </p:spPr>
      </p:pic>
      <p:pic>
        <p:nvPicPr>
          <p:cNvPr id="10" name="出自【趣你的PPT】(微信:qunideppt)：最优质的PPT资源库"/>
          <p:cNvPicPr>
            <a:picLocks noChangeAspect="1"/>
          </p:cNvPicPr>
          <p:nvPr/>
        </p:nvPicPr>
        <p:blipFill>
          <a:blip r:embed="rId5"/>
          <a:stretch>
            <a:fillRect/>
          </a:stretch>
        </p:blipFill>
        <p:spPr>
          <a:xfrm>
            <a:off x="8329245" y="2002664"/>
            <a:ext cx="3279932" cy="2182557"/>
          </a:xfrm>
          <a:prstGeom prst="rect">
            <a:avLst/>
          </a:prstGeom>
        </p:spPr>
      </p:pic>
      <p:sp>
        <p:nvSpPr>
          <p:cNvPr id="11" name="矩形 10"/>
          <p:cNvSpPr/>
          <p:nvPr/>
        </p:nvSpPr>
        <p:spPr>
          <a:xfrm>
            <a:off x="578613" y="5233213"/>
            <a:ext cx="3489534" cy="609398"/>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a:t>
            </a:r>
          </a:p>
        </p:txBody>
      </p:sp>
      <p:sp>
        <p:nvSpPr>
          <p:cNvPr id="12" name="出自【趣你的PPT】(微信:qunideppt)：最优质的PPT资源库"/>
          <p:cNvSpPr/>
          <p:nvPr/>
        </p:nvSpPr>
        <p:spPr>
          <a:xfrm>
            <a:off x="4504390" y="4545652"/>
            <a:ext cx="3284821" cy="472955"/>
          </a:xfrm>
          <a:prstGeom prst="rect">
            <a:avLst/>
          </a:prstGeom>
          <a:solidFill>
            <a:srgbClr val="4472C4"/>
          </a:solidFill>
          <a:ln w="12700" cap="flat" cmpd="sng" algn="ctr">
            <a:noFill/>
            <a:prstDash val="solid"/>
            <a:miter lim="800000"/>
          </a:ln>
          <a:effectLst/>
        </p:spPr>
        <p:txBody>
          <a:bodyPr rtlCol="0" anchor="ctr"/>
          <a:lstStyle/>
          <a:p>
            <a:pPr algn="ctr">
              <a:defRPr/>
            </a:pPr>
            <a:endParaRPr lang="zh-CN" altLang="en-US" sz="1200" kern="0" dirty="0">
              <a:solidFill>
                <a:prstClr val="white"/>
              </a:solidFill>
              <a:latin typeface="微软雅黑" panose="020B0503020204020204" pitchFamily="34" charset="-122"/>
              <a:ea typeface="微软雅黑"/>
            </a:endParaRPr>
          </a:p>
        </p:txBody>
      </p:sp>
      <p:sp>
        <p:nvSpPr>
          <p:cNvPr id="13" name="出自【趣你的PPT】(微信:qunideppt)：最优质的PPT资源库"/>
          <p:cNvSpPr txBox="1"/>
          <p:nvPr/>
        </p:nvSpPr>
        <p:spPr>
          <a:xfrm>
            <a:off x="5292474" y="4638272"/>
            <a:ext cx="1800494" cy="307777"/>
          </a:xfrm>
          <a:prstGeom prst="rect">
            <a:avLst/>
          </a:prstGeom>
          <a:noFill/>
        </p:spPr>
        <p:txBody>
          <a:bodyPr wrap="none" rtlCol="0">
            <a:spAutoFit/>
          </a:bodyPr>
          <a:lstStyle/>
          <a:p>
            <a:pPr algn="ctr">
              <a:defRPr/>
            </a:pPr>
            <a:r>
              <a:rPr lang="zh-CN" altLang="en-US" sz="1400" b="1" kern="0" dirty="0">
                <a:solidFill>
                  <a:prstClr val="white"/>
                </a:solidFill>
                <a:latin typeface="微软雅黑" panose="020B0503020204020204" pitchFamily="34" charset="-122"/>
                <a:ea typeface="微软雅黑"/>
              </a:rPr>
              <a:t>请在此处添加小标题</a:t>
            </a:r>
          </a:p>
        </p:txBody>
      </p:sp>
      <p:sp>
        <p:nvSpPr>
          <p:cNvPr id="14" name="矩形 13"/>
          <p:cNvSpPr/>
          <p:nvPr/>
        </p:nvSpPr>
        <p:spPr>
          <a:xfrm>
            <a:off x="4404675" y="5233213"/>
            <a:ext cx="3489534" cy="609398"/>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a:t>
            </a:r>
          </a:p>
        </p:txBody>
      </p:sp>
      <p:sp>
        <p:nvSpPr>
          <p:cNvPr id="15" name="出自【趣你的PPT】(微信:qunideppt)：最优质的PPT资源库"/>
          <p:cNvSpPr/>
          <p:nvPr/>
        </p:nvSpPr>
        <p:spPr>
          <a:xfrm>
            <a:off x="8330452" y="4545652"/>
            <a:ext cx="3284821" cy="472955"/>
          </a:xfrm>
          <a:prstGeom prst="rect">
            <a:avLst/>
          </a:prstGeom>
          <a:solidFill>
            <a:srgbClr val="404040"/>
          </a:solidFill>
          <a:ln w="12700" cap="flat" cmpd="sng" algn="ctr">
            <a:noFill/>
            <a:prstDash val="solid"/>
            <a:miter lim="800000"/>
          </a:ln>
          <a:effectLst/>
        </p:spPr>
        <p:txBody>
          <a:bodyPr rtlCol="0" anchor="ctr"/>
          <a:lstStyle/>
          <a:p>
            <a:pPr algn="ctr">
              <a:defRPr/>
            </a:pPr>
            <a:endParaRPr lang="zh-CN" altLang="en-US" sz="1200" kern="0" dirty="0">
              <a:solidFill>
                <a:prstClr val="white"/>
              </a:solidFill>
              <a:latin typeface="微软雅黑" panose="020B0503020204020204" pitchFamily="34" charset="-122"/>
              <a:ea typeface="微软雅黑"/>
            </a:endParaRPr>
          </a:p>
        </p:txBody>
      </p:sp>
      <p:sp>
        <p:nvSpPr>
          <p:cNvPr id="16" name="出自【趣你的PPT】(微信:qunideppt)：最优质的PPT资源库"/>
          <p:cNvSpPr txBox="1"/>
          <p:nvPr/>
        </p:nvSpPr>
        <p:spPr>
          <a:xfrm>
            <a:off x="9118536" y="4638272"/>
            <a:ext cx="1800494" cy="307777"/>
          </a:xfrm>
          <a:prstGeom prst="rect">
            <a:avLst/>
          </a:prstGeom>
          <a:noFill/>
        </p:spPr>
        <p:txBody>
          <a:bodyPr wrap="none" rtlCol="0">
            <a:spAutoFit/>
          </a:bodyPr>
          <a:lstStyle/>
          <a:p>
            <a:pPr algn="ctr">
              <a:defRPr/>
            </a:pPr>
            <a:r>
              <a:rPr lang="zh-CN" altLang="en-US" sz="1400" b="1" kern="0" dirty="0">
                <a:solidFill>
                  <a:prstClr val="white"/>
                </a:solidFill>
                <a:latin typeface="微软雅黑" panose="020B0503020204020204" pitchFamily="34" charset="-122"/>
                <a:ea typeface="微软雅黑"/>
              </a:rPr>
              <a:t>请在此处添加小标题</a:t>
            </a:r>
          </a:p>
        </p:txBody>
      </p:sp>
      <p:sp>
        <p:nvSpPr>
          <p:cNvPr id="17" name="矩形 16"/>
          <p:cNvSpPr/>
          <p:nvPr/>
        </p:nvSpPr>
        <p:spPr>
          <a:xfrm>
            <a:off x="8230737" y="5233213"/>
            <a:ext cx="3489534" cy="587469"/>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a:t>
            </a:r>
          </a:p>
        </p:txBody>
      </p:sp>
      <p:pic>
        <p:nvPicPr>
          <p:cNvPr id="18" name="图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285804414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2"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42" presetClass="entr" presetSubtype="0"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par>
                          <p:cTn id="44" fill="hold">
                            <p:stCondLst>
                              <p:cond delay="6000"/>
                            </p:stCondLst>
                            <p:childTnLst>
                              <p:par>
                                <p:cTn id="45" presetID="42"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childTnLst>
                          </p:cTn>
                        </p:par>
                        <p:par>
                          <p:cTn id="50" fill="hold">
                            <p:stCondLst>
                              <p:cond delay="7000"/>
                            </p:stCondLst>
                            <p:childTnLst>
                              <p:par>
                                <p:cTn id="51" presetID="42"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1000"/>
                                        <p:tgtEl>
                                          <p:spTgt spid="12"/>
                                        </p:tgtEl>
                                      </p:cBhvr>
                                    </p:animEffect>
                                    <p:anim calcmode="lin" valueType="num">
                                      <p:cBhvr>
                                        <p:cTn id="54" dur="1000" fill="hold"/>
                                        <p:tgtEl>
                                          <p:spTgt spid="12"/>
                                        </p:tgtEl>
                                        <p:attrNameLst>
                                          <p:attrName>ppt_x</p:attrName>
                                        </p:attrNameLst>
                                      </p:cBhvr>
                                      <p:tavLst>
                                        <p:tav tm="0">
                                          <p:val>
                                            <p:strVal val="#ppt_x"/>
                                          </p:val>
                                        </p:tav>
                                        <p:tav tm="100000">
                                          <p:val>
                                            <p:strVal val="#ppt_x"/>
                                          </p:val>
                                        </p:tav>
                                      </p:tavLst>
                                    </p:anim>
                                    <p:anim calcmode="lin" valueType="num">
                                      <p:cBhvr>
                                        <p:cTn id="55" dur="1000" fill="hold"/>
                                        <p:tgtEl>
                                          <p:spTgt spid="12"/>
                                        </p:tgtEl>
                                        <p:attrNameLst>
                                          <p:attrName>ppt_y</p:attrName>
                                        </p:attrNameLst>
                                      </p:cBhvr>
                                      <p:tavLst>
                                        <p:tav tm="0">
                                          <p:val>
                                            <p:strVal val="#ppt_y+.1"/>
                                          </p:val>
                                        </p:tav>
                                        <p:tav tm="100000">
                                          <p:val>
                                            <p:strVal val="#ppt_y"/>
                                          </p:val>
                                        </p:tav>
                                      </p:tavLst>
                                    </p:anim>
                                  </p:childTnLst>
                                </p:cTn>
                              </p:par>
                            </p:childTnLst>
                          </p:cTn>
                        </p:par>
                        <p:par>
                          <p:cTn id="56" fill="hold">
                            <p:stCondLst>
                              <p:cond delay="8000"/>
                            </p:stCondLst>
                            <p:childTnLst>
                              <p:par>
                                <p:cTn id="57" presetID="42"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childTnLst>
                          </p:cTn>
                        </p:par>
                        <p:par>
                          <p:cTn id="62" fill="hold">
                            <p:stCondLst>
                              <p:cond delay="9000"/>
                            </p:stCondLst>
                            <p:childTnLst>
                              <p:par>
                                <p:cTn id="63" presetID="42" presetClass="entr" presetSubtype="0"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childTnLst>
                          </p:cTn>
                        </p:par>
                        <p:par>
                          <p:cTn id="68" fill="hold">
                            <p:stCondLst>
                              <p:cond delay="10000"/>
                            </p:stCondLst>
                            <p:childTnLst>
                              <p:par>
                                <p:cTn id="69" presetID="42" presetClass="entr" presetSubtype="0"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1000"/>
                                        <p:tgtEl>
                                          <p:spTgt spid="15"/>
                                        </p:tgtEl>
                                      </p:cBhvr>
                                    </p:animEffect>
                                    <p:anim calcmode="lin" valueType="num">
                                      <p:cBhvr>
                                        <p:cTn id="72" dur="1000" fill="hold"/>
                                        <p:tgtEl>
                                          <p:spTgt spid="15"/>
                                        </p:tgtEl>
                                        <p:attrNameLst>
                                          <p:attrName>ppt_x</p:attrName>
                                        </p:attrNameLst>
                                      </p:cBhvr>
                                      <p:tavLst>
                                        <p:tav tm="0">
                                          <p:val>
                                            <p:strVal val="#ppt_x"/>
                                          </p:val>
                                        </p:tav>
                                        <p:tav tm="100000">
                                          <p:val>
                                            <p:strVal val="#ppt_x"/>
                                          </p:val>
                                        </p:tav>
                                      </p:tavLst>
                                    </p:anim>
                                    <p:anim calcmode="lin" valueType="num">
                                      <p:cBhvr>
                                        <p:cTn id="73" dur="1000" fill="hold"/>
                                        <p:tgtEl>
                                          <p:spTgt spid="15"/>
                                        </p:tgtEl>
                                        <p:attrNameLst>
                                          <p:attrName>ppt_y</p:attrName>
                                        </p:attrNameLst>
                                      </p:cBhvr>
                                      <p:tavLst>
                                        <p:tav tm="0">
                                          <p:val>
                                            <p:strVal val="#ppt_y+.1"/>
                                          </p:val>
                                        </p:tav>
                                        <p:tav tm="100000">
                                          <p:val>
                                            <p:strVal val="#ppt_y"/>
                                          </p:val>
                                        </p:tav>
                                      </p:tavLst>
                                    </p:anim>
                                  </p:childTnLst>
                                </p:cTn>
                              </p:par>
                            </p:childTnLst>
                          </p:cTn>
                        </p:par>
                        <p:par>
                          <p:cTn id="74" fill="hold">
                            <p:stCondLst>
                              <p:cond delay="11000"/>
                            </p:stCondLst>
                            <p:childTnLst>
                              <p:par>
                                <p:cTn id="75" presetID="42" presetClass="entr" presetSubtype="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1000"/>
                                        <p:tgtEl>
                                          <p:spTgt spid="16"/>
                                        </p:tgtEl>
                                      </p:cBhvr>
                                    </p:animEffect>
                                    <p:anim calcmode="lin" valueType="num">
                                      <p:cBhvr>
                                        <p:cTn id="78" dur="1000" fill="hold"/>
                                        <p:tgtEl>
                                          <p:spTgt spid="16"/>
                                        </p:tgtEl>
                                        <p:attrNameLst>
                                          <p:attrName>ppt_x</p:attrName>
                                        </p:attrNameLst>
                                      </p:cBhvr>
                                      <p:tavLst>
                                        <p:tav tm="0">
                                          <p:val>
                                            <p:strVal val="#ppt_x"/>
                                          </p:val>
                                        </p:tav>
                                        <p:tav tm="100000">
                                          <p:val>
                                            <p:strVal val="#ppt_x"/>
                                          </p:val>
                                        </p:tav>
                                      </p:tavLst>
                                    </p:anim>
                                    <p:anim calcmode="lin" valueType="num">
                                      <p:cBhvr>
                                        <p:cTn id="79" dur="1000" fill="hold"/>
                                        <p:tgtEl>
                                          <p:spTgt spid="16"/>
                                        </p:tgtEl>
                                        <p:attrNameLst>
                                          <p:attrName>ppt_y</p:attrName>
                                        </p:attrNameLst>
                                      </p:cBhvr>
                                      <p:tavLst>
                                        <p:tav tm="0">
                                          <p:val>
                                            <p:strVal val="#ppt_y+.1"/>
                                          </p:val>
                                        </p:tav>
                                        <p:tav tm="100000">
                                          <p:val>
                                            <p:strVal val="#ppt_y"/>
                                          </p:val>
                                        </p:tav>
                                      </p:tavLst>
                                    </p:anim>
                                  </p:childTnLst>
                                </p:cTn>
                              </p:par>
                            </p:childTnLst>
                          </p:cTn>
                        </p:par>
                        <p:par>
                          <p:cTn id="80" fill="hold">
                            <p:stCondLst>
                              <p:cond delay="12000"/>
                            </p:stCondLst>
                            <p:childTnLst>
                              <p:par>
                                <p:cTn id="81" presetID="42" presetClass="entr" presetSubtype="0"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1000"/>
                                        <p:tgtEl>
                                          <p:spTgt spid="17"/>
                                        </p:tgtEl>
                                      </p:cBhvr>
                                    </p:animEffect>
                                    <p:anim calcmode="lin" valueType="num">
                                      <p:cBhvr>
                                        <p:cTn id="84" dur="1000" fill="hold"/>
                                        <p:tgtEl>
                                          <p:spTgt spid="17"/>
                                        </p:tgtEl>
                                        <p:attrNameLst>
                                          <p:attrName>ppt_x</p:attrName>
                                        </p:attrNameLst>
                                      </p:cBhvr>
                                      <p:tavLst>
                                        <p:tav tm="0">
                                          <p:val>
                                            <p:strVal val="#ppt_x"/>
                                          </p:val>
                                        </p:tav>
                                        <p:tav tm="100000">
                                          <p:val>
                                            <p:strVal val="#ppt_x"/>
                                          </p:val>
                                        </p:tav>
                                      </p:tavLst>
                                    </p:anim>
                                    <p:anim calcmode="lin" valueType="num">
                                      <p:cBhvr>
                                        <p:cTn id="8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1" grpId="0"/>
      <p:bldP spid="12" grpId="0" animBg="1"/>
      <p:bldP spid="13" grpId="0"/>
      <p:bldP spid="14" grpId="0"/>
      <p:bldP spid="15"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点击此处编辑标题</a:t>
            </a:r>
          </a:p>
        </p:txBody>
      </p:sp>
      <p:sp>
        <p:nvSpPr>
          <p:cNvPr id="7" name="出自【趣你的PPT】(微信:qunideppt)：最优质的PPT资源库"/>
          <p:cNvSpPr>
            <a:spLocks noChangeArrowheads="1"/>
          </p:cNvSpPr>
          <p:nvPr/>
        </p:nvSpPr>
        <p:spPr bwMode="auto">
          <a:xfrm>
            <a:off x="6868160" y="1971266"/>
            <a:ext cx="3574316" cy="35743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7192301" y="2335706"/>
            <a:ext cx="2926033" cy="2926033"/>
            <a:chOff x="7192301" y="2335706"/>
            <a:chExt cx="2926033" cy="2926033"/>
          </a:xfrm>
        </p:grpSpPr>
        <p:sp>
          <p:nvSpPr>
            <p:cNvPr id="8" name="出自【趣你的PPT】(微信:qunideppt)：最优质的PPT资源库"/>
            <p:cNvSpPr>
              <a:spLocks noChangeArrowheads="1"/>
            </p:cNvSpPr>
            <p:nvPr/>
          </p:nvSpPr>
          <p:spPr bwMode="auto">
            <a:xfrm>
              <a:off x="7192301" y="2335706"/>
              <a:ext cx="2926033" cy="2926033"/>
            </a:xfrm>
            <a:prstGeom prst="ellipse">
              <a:avLst/>
            </a:pr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 name="出自【趣你的PPT】(微信:qunideppt)：最优质的PPT资源库"/>
            <p:cNvSpPr>
              <a:spLocks noChangeArrowheads="1"/>
            </p:cNvSpPr>
            <p:nvPr/>
          </p:nvSpPr>
          <p:spPr bwMode="auto">
            <a:xfrm>
              <a:off x="7516443" y="2621301"/>
              <a:ext cx="2275998" cy="227424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 name="出自【趣你的PPT】(微信:qunideppt)：最优质的PPT资源库"/>
            <p:cNvSpPr>
              <a:spLocks noChangeArrowheads="1"/>
            </p:cNvSpPr>
            <p:nvPr/>
          </p:nvSpPr>
          <p:spPr bwMode="auto">
            <a:xfrm>
              <a:off x="7842336" y="2945442"/>
              <a:ext cx="1624211" cy="1625963"/>
            </a:xfrm>
            <a:prstGeom prst="ellipse">
              <a:avLst/>
            </a:prstGeom>
            <a:solidFill>
              <a:srgbClr val="4472C4"/>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1" name="出自【趣你的PPT】(微信:qunideppt)：最优质的PPT资源库"/>
            <p:cNvSpPr>
              <a:spLocks noChangeArrowheads="1"/>
            </p:cNvSpPr>
            <p:nvPr/>
          </p:nvSpPr>
          <p:spPr bwMode="auto">
            <a:xfrm>
              <a:off x="8168230" y="3271336"/>
              <a:ext cx="974176" cy="97417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2" name="出自【趣你的PPT】(微信:qunideppt)：最优质的PPT资源库"/>
            <p:cNvSpPr>
              <a:spLocks noChangeArrowheads="1"/>
            </p:cNvSpPr>
            <p:nvPr/>
          </p:nvSpPr>
          <p:spPr bwMode="auto">
            <a:xfrm>
              <a:off x="8411773" y="3486847"/>
              <a:ext cx="487088" cy="487088"/>
            </a:xfrm>
            <a:prstGeom prst="ellipse">
              <a:avLst/>
            </a:prstGeom>
            <a:solidFill>
              <a:srgbClr val="F6A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8557200" y="2227075"/>
            <a:ext cx="2721035" cy="1629468"/>
            <a:chOff x="8557200" y="2227075"/>
            <a:chExt cx="2721035" cy="1629468"/>
          </a:xfrm>
        </p:grpSpPr>
        <p:sp>
          <p:nvSpPr>
            <p:cNvPr id="13" name="出自【趣你的PPT】(微信:qunideppt)：最优质的PPT资源库"/>
            <p:cNvSpPr>
              <a:spLocks/>
            </p:cNvSpPr>
            <p:nvPr/>
          </p:nvSpPr>
          <p:spPr bwMode="auto">
            <a:xfrm>
              <a:off x="9743382" y="2227075"/>
              <a:ext cx="1142380" cy="1035501"/>
            </a:xfrm>
            <a:custGeom>
              <a:avLst/>
              <a:gdLst>
                <a:gd name="T0" fmla="*/ 0 w 652"/>
                <a:gd name="T1" fmla="*/ 591 h 591"/>
                <a:gd name="T2" fmla="*/ 100 w 652"/>
                <a:gd name="T3" fmla="*/ 243 h 591"/>
                <a:gd name="T4" fmla="*/ 652 w 652"/>
                <a:gd name="T5" fmla="*/ 0 h 591"/>
                <a:gd name="T6" fmla="*/ 552 w 652"/>
                <a:gd name="T7" fmla="*/ 348 h 591"/>
                <a:gd name="T8" fmla="*/ 0 w 652"/>
                <a:gd name="T9" fmla="*/ 591 h 591"/>
              </a:gdLst>
              <a:ahLst/>
              <a:cxnLst>
                <a:cxn ang="0">
                  <a:pos x="T0" y="T1"/>
                </a:cxn>
                <a:cxn ang="0">
                  <a:pos x="T2" y="T3"/>
                </a:cxn>
                <a:cxn ang="0">
                  <a:pos x="T4" y="T5"/>
                </a:cxn>
                <a:cxn ang="0">
                  <a:pos x="T6" y="T7"/>
                </a:cxn>
                <a:cxn ang="0">
                  <a:pos x="T8" y="T9"/>
                </a:cxn>
              </a:cxnLst>
              <a:rect l="0" t="0" r="r" b="b"/>
              <a:pathLst>
                <a:path w="652" h="591">
                  <a:moveTo>
                    <a:pt x="0" y="591"/>
                  </a:moveTo>
                  <a:lnTo>
                    <a:pt x="100" y="243"/>
                  </a:lnTo>
                  <a:lnTo>
                    <a:pt x="652" y="0"/>
                  </a:lnTo>
                  <a:lnTo>
                    <a:pt x="552" y="348"/>
                  </a:lnTo>
                  <a:lnTo>
                    <a:pt x="0" y="591"/>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4" name="出自【趣你的PPT】(微信:qunideppt)：最优质的PPT资源库"/>
            <p:cNvSpPr>
              <a:spLocks/>
            </p:cNvSpPr>
            <p:nvPr/>
          </p:nvSpPr>
          <p:spPr bwMode="auto">
            <a:xfrm>
              <a:off x="9743382" y="2836811"/>
              <a:ext cx="1534853" cy="707855"/>
            </a:xfrm>
            <a:custGeom>
              <a:avLst/>
              <a:gdLst>
                <a:gd name="T0" fmla="*/ 0 w 876"/>
                <a:gd name="T1" fmla="*/ 243 h 404"/>
                <a:gd name="T2" fmla="*/ 325 w 876"/>
                <a:gd name="T3" fmla="*/ 404 h 404"/>
                <a:gd name="T4" fmla="*/ 876 w 876"/>
                <a:gd name="T5" fmla="*/ 161 h 404"/>
                <a:gd name="T6" fmla="*/ 552 w 876"/>
                <a:gd name="T7" fmla="*/ 0 h 404"/>
                <a:gd name="T8" fmla="*/ 0 w 876"/>
                <a:gd name="T9" fmla="*/ 243 h 404"/>
              </a:gdLst>
              <a:ahLst/>
              <a:cxnLst>
                <a:cxn ang="0">
                  <a:pos x="T0" y="T1"/>
                </a:cxn>
                <a:cxn ang="0">
                  <a:pos x="T2" y="T3"/>
                </a:cxn>
                <a:cxn ang="0">
                  <a:pos x="T4" y="T5"/>
                </a:cxn>
                <a:cxn ang="0">
                  <a:pos x="T6" y="T7"/>
                </a:cxn>
                <a:cxn ang="0">
                  <a:pos x="T8" y="T9"/>
                </a:cxn>
              </a:cxnLst>
              <a:rect l="0" t="0" r="r" b="b"/>
              <a:pathLst>
                <a:path w="876" h="404">
                  <a:moveTo>
                    <a:pt x="0" y="243"/>
                  </a:moveTo>
                  <a:lnTo>
                    <a:pt x="325" y="404"/>
                  </a:lnTo>
                  <a:lnTo>
                    <a:pt x="876" y="161"/>
                  </a:lnTo>
                  <a:lnTo>
                    <a:pt x="552" y="0"/>
                  </a:lnTo>
                  <a:lnTo>
                    <a:pt x="0" y="243"/>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出自【趣你的PPT】(微信:qunideppt)：最优质的PPT资源库"/>
            <p:cNvSpPr>
              <a:spLocks/>
            </p:cNvSpPr>
            <p:nvPr/>
          </p:nvSpPr>
          <p:spPr bwMode="auto">
            <a:xfrm>
              <a:off x="8557200" y="2682625"/>
              <a:ext cx="2368861" cy="1173918"/>
            </a:xfrm>
            <a:custGeom>
              <a:avLst/>
              <a:gdLst>
                <a:gd name="T0" fmla="*/ 3683 w 3725"/>
                <a:gd name="T1" fmla="*/ 142 h 1846"/>
                <a:gd name="T2" fmla="*/ 3582 w 3725"/>
                <a:gd name="T3" fmla="*/ 394 h 1846"/>
                <a:gd name="T4" fmla="*/ 294 w 3725"/>
                <a:gd name="T5" fmla="*/ 1804 h 1846"/>
                <a:gd name="T6" fmla="*/ 42 w 3725"/>
                <a:gd name="T7" fmla="*/ 1703 h 1846"/>
                <a:gd name="T8" fmla="*/ 42 w 3725"/>
                <a:gd name="T9" fmla="*/ 1703 h 1846"/>
                <a:gd name="T10" fmla="*/ 143 w 3725"/>
                <a:gd name="T11" fmla="*/ 1451 h 1846"/>
                <a:gd name="T12" fmla="*/ 3431 w 3725"/>
                <a:gd name="T13" fmla="*/ 42 h 1846"/>
                <a:gd name="T14" fmla="*/ 3683 w 3725"/>
                <a:gd name="T15" fmla="*/ 142 h 18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5" h="1846">
                  <a:moveTo>
                    <a:pt x="3683" y="142"/>
                  </a:moveTo>
                  <a:cubicBezTo>
                    <a:pt x="3725" y="240"/>
                    <a:pt x="3680" y="352"/>
                    <a:pt x="3582" y="394"/>
                  </a:cubicBezTo>
                  <a:cubicBezTo>
                    <a:pt x="294" y="1804"/>
                    <a:pt x="294" y="1804"/>
                    <a:pt x="294" y="1804"/>
                  </a:cubicBezTo>
                  <a:cubicBezTo>
                    <a:pt x="196" y="1846"/>
                    <a:pt x="84" y="1800"/>
                    <a:pt x="42" y="1703"/>
                  </a:cubicBezTo>
                  <a:cubicBezTo>
                    <a:pt x="42" y="1703"/>
                    <a:pt x="42" y="1703"/>
                    <a:pt x="42" y="1703"/>
                  </a:cubicBezTo>
                  <a:cubicBezTo>
                    <a:pt x="0" y="1606"/>
                    <a:pt x="45" y="1493"/>
                    <a:pt x="143" y="1451"/>
                  </a:cubicBezTo>
                  <a:cubicBezTo>
                    <a:pt x="3431" y="42"/>
                    <a:pt x="3431" y="42"/>
                    <a:pt x="3431" y="42"/>
                  </a:cubicBezTo>
                  <a:cubicBezTo>
                    <a:pt x="3529" y="0"/>
                    <a:pt x="3641" y="45"/>
                    <a:pt x="3683" y="142"/>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465568" y="2659597"/>
            <a:ext cx="4121522" cy="587469"/>
            <a:chOff x="1465568" y="2659597"/>
            <a:chExt cx="4121522" cy="587469"/>
          </a:xfrm>
        </p:grpSpPr>
        <p:sp>
          <p:nvSpPr>
            <p:cNvPr id="16" name="出自【趣你的PPT】(微信:qunideppt)：最优质的PPT资源库"/>
            <p:cNvSpPr/>
            <p:nvPr/>
          </p:nvSpPr>
          <p:spPr>
            <a:xfrm>
              <a:off x="1465568" y="2786500"/>
              <a:ext cx="296333" cy="296333"/>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7" name="矩形 16"/>
            <p:cNvSpPr/>
            <p:nvPr/>
          </p:nvSpPr>
          <p:spPr>
            <a:xfrm>
              <a:off x="2038736" y="2659597"/>
              <a:ext cx="3548354" cy="587469"/>
            </a:xfrm>
            <a:prstGeom prst="rect">
              <a:avLst/>
            </a:prstGeom>
          </p:spPr>
          <p:txBody>
            <a:bodyPr wrap="square">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a:t>
              </a:r>
            </a:p>
          </p:txBody>
        </p:sp>
      </p:grpSp>
      <p:grpSp>
        <p:nvGrpSpPr>
          <p:cNvPr id="23" name="组合 22"/>
          <p:cNvGrpSpPr/>
          <p:nvPr/>
        </p:nvGrpSpPr>
        <p:grpSpPr>
          <a:xfrm>
            <a:off x="1465568" y="3550886"/>
            <a:ext cx="4121522" cy="587469"/>
            <a:chOff x="1465568" y="3550886"/>
            <a:chExt cx="4121522" cy="587469"/>
          </a:xfrm>
        </p:grpSpPr>
        <p:sp>
          <p:nvSpPr>
            <p:cNvPr id="18" name="出自【趣你的PPT】(微信:qunideppt)：最优质的PPT资源库"/>
            <p:cNvSpPr/>
            <p:nvPr/>
          </p:nvSpPr>
          <p:spPr>
            <a:xfrm>
              <a:off x="1465568" y="3677789"/>
              <a:ext cx="296333" cy="296333"/>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9" name="矩形 18"/>
            <p:cNvSpPr/>
            <p:nvPr/>
          </p:nvSpPr>
          <p:spPr>
            <a:xfrm>
              <a:off x="2038736" y="3550886"/>
              <a:ext cx="3548354" cy="587469"/>
            </a:xfrm>
            <a:prstGeom prst="rect">
              <a:avLst/>
            </a:prstGeom>
          </p:spPr>
          <p:txBody>
            <a:bodyPr wrap="square">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a:t>
              </a:r>
            </a:p>
          </p:txBody>
        </p:sp>
      </p:grpSp>
      <p:grpSp>
        <p:nvGrpSpPr>
          <p:cNvPr id="24" name="组合 23"/>
          <p:cNvGrpSpPr/>
          <p:nvPr/>
        </p:nvGrpSpPr>
        <p:grpSpPr>
          <a:xfrm>
            <a:off x="1465568" y="4442175"/>
            <a:ext cx="4121522" cy="587469"/>
            <a:chOff x="1465568" y="4442175"/>
            <a:chExt cx="4121522" cy="587469"/>
          </a:xfrm>
        </p:grpSpPr>
        <p:sp>
          <p:nvSpPr>
            <p:cNvPr id="20" name="出自【趣你的PPT】(微信:qunideppt)：最优质的PPT资源库"/>
            <p:cNvSpPr/>
            <p:nvPr/>
          </p:nvSpPr>
          <p:spPr>
            <a:xfrm>
              <a:off x="1465568" y="4569078"/>
              <a:ext cx="296333" cy="296333"/>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1" name="矩形 20"/>
            <p:cNvSpPr/>
            <p:nvPr/>
          </p:nvSpPr>
          <p:spPr>
            <a:xfrm>
              <a:off x="2038736" y="4442175"/>
              <a:ext cx="3548354" cy="587469"/>
            </a:xfrm>
            <a:prstGeom prst="rect">
              <a:avLst/>
            </a:prstGeom>
          </p:spPr>
          <p:txBody>
            <a:bodyPr wrap="square">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单击此处编辑内容单击此处编辑内容单击此处编辑内容</a:t>
              </a:r>
            </a:p>
          </p:txBody>
        </p:sp>
      </p:gr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332289566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42"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childTnLst>
                          </p:cTn>
                        </p:par>
                        <p:par>
                          <p:cTn id="37" fill="hold">
                            <p:stCondLst>
                              <p:cond delay="4000"/>
                            </p:stCondLst>
                            <p:childTnLst>
                              <p:par>
                                <p:cTn id="38" presetID="42" presetClass="entr" presetSubtype="0"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1000"/>
                                        <p:tgtEl>
                                          <p:spTgt spid="24"/>
                                        </p:tgtEl>
                                      </p:cBhvr>
                                    </p:animEffect>
                                    <p:anim calcmode="lin" valueType="num">
                                      <p:cBhvr>
                                        <p:cTn id="41" dur="1000" fill="hold"/>
                                        <p:tgtEl>
                                          <p:spTgt spid="24"/>
                                        </p:tgtEl>
                                        <p:attrNameLst>
                                          <p:attrName>ppt_x</p:attrName>
                                        </p:attrNameLst>
                                      </p:cBhvr>
                                      <p:tavLst>
                                        <p:tav tm="0">
                                          <p:val>
                                            <p:strVal val="#ppt_x"/>
                                          </p:val>
                                        </p:tav>
                                        <p:tav tm="100000">
                                          <p:val>
                                            <p:strVal val="#ppt_x"/>
                                          </p:val>
                                        </p:tav>
                                      </p:tavLst>
                                    </p:anim>
                                    <p:anim calcmode="lin" valueType="num">
                                      <p:cBhvr>
                                        <p:cTn id="4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点击此处编辑标题</a:t>
            </a:r>
          </a:p>
        </p:txBody>
      </p:sp>
      <p:sp>
        <p:nvSpPr>
          <p:cNvPr id="6" name="Pentagon 14"/>
          <p:cNvSpPr/>
          <p:nvPr/>
        </p:nvSpPr>
        <p:spPr>
          <a:xfrm>
            <a:off x="6792669" y="2487947"/>
            <a:ext cx="3579171" cy="101600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7" name="Parallelogram 15"/>
          <p:cNvSpPr/>
          <p:nvPr/>
        </p:nvSpPr>
        <p:spPr>
          <a:xfrm rot="5400000">
            <a:off x="6983364" y="2297069"/>
            <a:ext cx="1524000" cy="1905388"/>
          </a:xfrm>
          <a:prstGeom prst="parallelogram">
            <a:avLst>
              <a:gd name="adj" fmla="val 3316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8" name="Rectangle 16"/>
          <p:cNvSpPr/>
          <p:nvPr/>
        </p:nvSpPr>
        <p:spPr>
          <a:xfrm>
            <a:off x="5563387" y="2995947"/>
            <a:ext cx="3134671" cy="10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9" name="Parallelogram 10"/>
          <p:cNvSpPr/>
          <p:nvPr/>
        </p:nvSpPr>
        <p:spPr>
          <a:xfrm rot="5400000">
            <a:off x="5754081" y="2805069"/>
            <a:ext cx="1524000" cy="1905388"/>
          </a:xfrm>
          <a:prstGeom prst="parallelogram">
            <a:avLst>
              <a:gd name="adj" fmla="val 3316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10" name="Rectangle 7"/>
          <p:cNvSpPr/>
          <p:nvPr/>
        </p:nvSpPr>
        <p:spPr>
          <a:xfrm>
            <a:off x="4334106" y="3504164"/>
            <a:ext cx="3134671" cy="10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11" name="Parallelogram 8"/>
          <p:cNvSpPr/>
          <p:nvPr/>
        </p:nvSpPr>
        <p:spPr>
          <a:xfrm rot="5400000">
            <a:off x="4524799" y="3313069"/>
            <a:ext cx="1524000" cy="1905388"/>
          </a:xfrm>
          <a:prstGeom prst="parallelogram">
            <a:avLst>
              <a:gd name="adj" fmla="val 3316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12" name="Rectangle 6"/>
          <p:cNvSpPr/>
          <p:nvPr/>
        </p:nvSpPr>
        <p:spPr>
          <a:xfrm>
            <a:off x="3104823" y="4010891"/>
            <a:ext cx="3134671" cy="10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13" name="Parallelogram 5"/>
          <p:cNvSpPr/>
          <p:nvPr/>
        </p:nvSpPr>
        <p:spPr>
          <a:xfrm rot="5400000">
            <a:off x="3295516" y="3821069"/>
            <a:ext cx="1524000" cy="1905388"/>
          </a:xfrm>
          <a:prstGeom prst="parallelogram">
            <a:avLst>
              <a:gd name="adj" fmla="val 331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14" name="Rectangle 4"/>
          <p:cNvSpPr/>
          <p:nvPr/>
        </p:nvSpPr>
        <p:spPr>
          <a:xfrm>
            <a:off x="1875541" y="4541113"/>
            <a:ext cx="3134671" cy="10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grpSp>
        <p:nvGrpSpPr>
          <p:cNvPr id="15" name="Group 21"/>
          <p:cNvGrpSpPr/>
          <p:nvPr/>
        </p:nvGrpSpPr>
        <p:grpSpPr>
          <a:xfrm>
            <a:off x="5314539" y="4247663"/>
            <a:ext cx="586901" cy="586901"/>
            <a:chOff x="8780463" y="1906588"/>
            <a:chExt cx="360363" cy="360363"/>
          </a:xfrm>
          <a:solidFill>
            <a:schemeClr val="bg1"/>
          </a:solidFill>
        </p:grpSpPr>
        <p:sp>
          <p:nvSpPr>
            <p:cNvPr id="16" name="Freeform 93"/>
            <p:cNvSpPr>
              <a:spLocks noEditPoints="1"/>
            </p:cNvSpPr>
            <p:nvPr/>
          </p:nvSpPr>
          <p:spPr bwMode="auto">
            <a:xfrm>
              <a:off x="8780463" y="1938338"/>
              <a:ext cx="328613" cy="328613"/>
            </a:xfrm>
            <a:custGeom>
              <a:avLst/>
              <a:gdLst/>
              <a:ahLst/>
              <a:cxnLst>
                <a:cxn ang="0">
                  <a:pos x="80" y="3"/>
                </a:cxn>
                <a:cxn ang="0">
                  <a:pos x="73" y="0"/>
                </a:cxn>
                <a:cxn ang="0">
                  <a:pos x="66" y="3"/>
                </a:cxn>
                <a:cxn ang="0">
                  <a:pos x="61" y="9"/>
                </a:cxn>
                <a:cxn ang="0">
                  <a:pos x="58" y="15"/>
                </a:cxn>
                <a:cxn ang="0">
                  <a:pos x="60" y="20"/>
                </a:cxn>
                <a:cxn ang="0">
                  <a:pos x="8" y="41"/>
                </a:cxn>
                <a:cxn ang="0">
                  <a:pos x="1" y="50"/>
                </a:cxn>
                <a:cxn ang="0">
                  <a:pos x="4" y="60"/>
                </a:cxn>
                <a:cxn ang="0">
                  <a:pos x="53" y="108"/>
                </a:cxn>
                <a:cxn ang="0">
                  <a:pos x="61" y="112"/>
                </a:cxn>
                <a:cxn ang="0">
                  <a:pos x="61" y="112"/>
                </a:cxn>
                <a:cxn ang="0">
                  <a:pos x="63" y="111"/>
                </a:cxn>
                <a:cxn ang="0">
                  <a:pos x="72" y="104"/>
                </a:cxn>
                <a:cxn ang="0">
                  <a:pos x="92" y="53"/>
                </a:cxn>
                <a:cxn ang="0">
                  <a:pos x="97" y="55"/>
                </a:cxn>
                <a:cxn ang="0">
                  <a:pos x="104" y="52"/>
                </a:cxn>
                <a:cxn ang="0">
                  <a:pos x="110" y="46"/>
                </a:cxn>
                <a:cxn ang="0">
                  <a:pos x="112" y="40"/>
                </a:cxn>
                <a:cxn ang="0">
                  <a:pos x="110" y="33"/>
                </a:cxn>
                <a:cxn ang="0">
                  <a:pos x="80" y="3"/>
                </a:cxn>
                <a:cxn ang="0">
                  <a:pos x="65" y="102"/>
                </a:cxn>
                <a:cxn ang="0">
                  <a:pos x="62" y="104"/>
                </a:cxn>
                <a:cxn ang="0">
                  <a:pos x="61" y="104"/>
                </a:cxn>
                <a:cxn ang="0">
                  <a:pos x="58" y="103"/>
                </a:cxn>
                <a:cxn ang="0">
                  <a:pos x="9" y="55"/>
                </a:cxn>
                <a:cxn ang="0">
                  <a:pos x="8" y="51"/>
                </a:cxn>
                <a:cxn ang="0">
                  <a:pos x="11" y="48"/>
                </a:cxn>
                <a:cxn ang="0">
                  <a:pos x="34" y="39"/>
                </a:cxn>
                <a:cxn ang="0">
                  <a:pos x="83" y="56"/>
                </a:cxn>
                <a:cxn ang="0">
                  <a:pos x="65" y="102"/>
                </a:cxn>
                <a:cxn ang="0">
                  <a:pos x="104" y="41"/>
                </a:cxn>
                <a:cxn ang="0">
                  <a:pos x="99" y="46"/>
                </a:cxn>
                <a:cxn ang="0">
                  <a:pos x="96" y="46"/>
                </a:cxn>
                <a:cxn ang="0">
                  <a:pos x="89" y="40"/>
                </a:cxn>
                <a:cxn ang="0">
                  <a:pos x="84" y="53"/>
                </a:cxn>
                <a:cxn ang="0">
                  <a:pos x="84" y="52"/>
                </a:cxn>
                <a:cxn ang="0">
                  <a:pos x="50" y="38"/>
                </a:cxn>
                <a:cxn ang="0">
                  <a:pos x="40" y="36"/>
                </a:cxn>
                <a:cxn ang="0">
                  <a:pos x="73" y="23"/>
                </a:cxn>
                <a:cxn ang="0">
                  <a:pos x="66" y="17"/>
                </a:cxn>
                <a:cxn ang="0">
                  <a:pos x="66" y="14"/>
                </a:cxn>
                <a:cxn ang="0">
                  <a:pos x="72" y="9"/>
                </a:cxn>
                <a:cxn ang="0">
                  <a:pos x="75" y="9"/>
                </a:cxn>
                <a:cxn ang="0">
                  <a:pos x="104" y="38"/>
                </a:cxn>
                <a:cxn ang="0">
                  <a:pos x="104" y="41"/>
                </a:cxn>
                <a:cxn ang="0">
                  <a:pos x="104" y="41"/>
                </a:cxn>
                <a:cxn ang="0">
                  <a:pos x="104" y="41"/>
                </a:cxn>
              </a:cxnLst>
              <a:rect l="0" t="0" r="r" b="b"/>
              <a:pathLst>
                <a:path w="112" h="112">
                  <a:moveTo>
                    <a:pt x="80" y="3"/>
                  </a:moveTo>
                  <a:cubicBezTo>
                    <a:pt x="78" y="1"/>
                    <a:pt x="76" y="0"/>
                    <a:pt x="73" y="0"/>
                  </a:cubicBezTo>
                  <a:cubicBezTo>
                    <a:pt x="71" y="0"/>
                    <a:pt x="68" y="1"/>
                    <a:pt x="66" y="3"/>
                  </a:cubicBezTo>
                  <a:cubicBezTo>
                    <a:pt x="61" y="9"/>
                    <a:pt x="61" y="9"/>
                    <a:pt x="61" y="9"/>
                  </a:cubicBezTo>
                  <a:cubicBezTo>
                    <a:pt x="59" y="10"/>
                    <a:pt x="58" y="13"/>
                    <a:pt x="58" y="15"/>
                  </a:cubicBezTo>
                  <a:cubicBezTo>
                    <a:pt x="58" y="17"/>
                    <a:pt x="59" y="19"/>
                    <a:pt x="60" y="20"/>
                  </a:cubicBezTo>
                  <a:cubicBezTo>
                    <a:pt x="8" y="41"/>
                    <a:pt x="8" y="41"/>
                    <a:pt x="8" y="41"/>
                  </a:cubicBezTo>
                  <a:cubicBezTo>
                    <a:pt x="4" y="43"/>
                    <a:pt x="2" y="46"/>
                    <a:pt x="1" y="50"/>
                  </a:cubicBezTo>
                  <a:cubicBezTo>
                    <a:pt x="0" y="53"/>
                    <a:pt x="1" y="57"/>
                    <a:pt x="4" y="60"/>
                  </a:cubicBezTo>
                  <a:cubicBezTo>
                    <a:pt x="53" y="108"/>
                    <a:pt x="53" y="108"/>
                    <a:pt x="53" y="108"/>
                  </a:cubicBezTo>
                  <a:cubicBezTo>
                    <a:pt x="55" y="110"/>
                    <a:pt x="58" y="112"/>
                    <a:pt x="61" y="112"/>
                  </a:cubicBezTo>
                  <a:cubicBezTo>
                    <a:pt x="61" y="112"/>
                    <a:pt x="61" y="112"/>
                    <a:pt x="61" y="112"/>
                  </a:cubicBezTo>
                  <a:cubicBezTo>
                    <a:pt x="62" y="112"/>
                    <a:pt x="63" y="112"/>
                    <a:pt x="63" y="111"/>
                  </a:cubicBezTo>
                  <a:cubicBezTo>
                    <a:pt x="67" y="111"/>
                    <a:pt x="70" y="108"/>
                    <a:pt x="72" y="104"/>
                  </a:cubicBezTo>
                  <a:cubicBezTo>
                    <a:pt x="92" y="53"/>
                    <a:pt x="92" y="53"/>
                    <a:pt x="92" y="53"/>
                  </a:cubicBezTo>
                  <a:cubicBezTo>
                    <a:pt x="94" y="54"/>
                    <a:pt x="95" y="55"/>
                    <a:pt x="97" y="55"/>
                  </a:cubicBezTo>
                  <a:cubicBezTo>
                    <a:pt x="100" y="55"/>
                    <a:pt x="102" y="54"/>
                    <a:pt x="104" y="52"/>
                  </a:cubicBezTo>
                  <a:cubicBezTo>
                    <a:pt x="110" y="46"/>
                    <a:pt x="110" y="46"/>
                    <a:pt x="110" y="46"/>
                  </a:cubicBezTo>
                  <a:cubicBezTo>
                    <a:pt x="111" y="45"/>
                    <a:pt x="112" y="42"/>
                    <a:pt x="112" y="40"/>
                  </a:cubicBezTo>
                  <a:cubicBezTo>
                    <a:pt x="112" y="37"/>
                    <a:pt x="111" y="35"/>
                    <a:pt x="110" y="33"/>
                  </a:cubicBezTo>
                  <a:lnTo>
                    <a:pt x="80" y="3"/>
                  </a:lnTo>
                  <a:close/>
                  <a:moveTo>
                    <a:pt x="65" y="102"/>
                  </a:moveTo>
                  <a:cubicBezTo>
                    <a:pt x="64" y="103"/>
                    <a:pt x="63" y="104"/>
                    <a:pt x="62" y="104"/>
                  </a:cubicBezTo>
                  <a:cubicBezTo>
                    <a:pt x="61" y="104"/>
                    <a:pt x="61" y="104"/>
                    <a:pt x="61" y="104"/>
                  </a:cubicBezTo>
                  <a:cubicBezTo>
                    <a:pt x="60" y="104"/>
                    <a:pt x="59" y="104"/>
                    <a:pt x="58" y="103"/>
                  </a:cubicBezTo>
                  <a:cubicBezTo>
                    <a:pt x="9" y="55"/>
                    <a:pt x="9" y="55"/>
                    <a:pt x="9" y="55"/>
                  </a:cubicBezTo>
                  <a:cubicBezTo>
                    <a:pt x="9" y="54"/>
                    <a:pt x="8" y="52"/>
                    <a:pt x="8" y="51"/>
                  </a:cubicBezTo>
                  <a:cubicBezTo>
                    <a:pt x="9" y="50"/>
                    <a:pt x="9" y="49"/>
                    <a:pt x="11" y="48"/>
                  </a:cubicBezTo>
                  <a:cubicBezTo>
                    <a:pt x="34" y="39"/>
                    <a:pt x="34" y="39"/>
                    <a:pt x="34" y="39"/>
                  </a:cubicBezTo>
                  <a:cubicBezTo>
                    <a:pt x="51" y="44"/>
                    <a:pt x="67" y="39"/>
                    <a:pt x="83" y="56"/>
                  </a:cubicBezTo>
                  <a:lnTo>
                    <a:pt x="65" y="102"/>
                  </a:lnTo>
                  <a:close/>
                  <a:moveTo>
                    <a:pt x="104" y="41"/>
                  </a:moveTo>
                  <a:cubicBezTo>
                    <a:pt x="99" y="46"/>
                    <a:pt x="99" y="46"/>
                    <a:pt x="99" y="46"/>
                  </a:cubicBezTo>
                  <a:cubicBezTo>
                    <a:pt x="98" y="47"/>
                    <a:pt x="97" y="47"/>
                    <a:pt x="96" y="46"/>
                  </a:cubicBezTo>
                  <a:cubicBezTo>
                    <a:pt x="89" y="40"/>
                    <a:pt x="89" y="40"/>
                    <a:pt x="89" y="40"/>
                  </a:cubicBezTo>
                  <a:cubicBezTo>
                    <a:pt x="84" y="53"/>
                    <a:pt x="84" y="53"/>
                    <a:pt x="84" y="53"/>
                  </a:cubicBezTo>
                  <a:cubicBezTo>
                    <a:pt x="84" y="52"/>
                    <a:pt x="84" y="52"/>
                    <a:pt x="84" y="52"/>
                  </a:cubicBezTo>
                  <a:cubicBezTo>
                    <a:pt x="73" y="41"/>
                    <a:pt x="61" y="39"/>
                    <a:pt x="50" y="38"/>
                  </a:cubicBezTo>
                  <a:cubicBezTo>
                    <a:pt x="47" y="38"/>
                    <a:pt x="44" y="37"/>
                    <a:pt x="40" y="36"/>
                  </a:cubicBezTo>
                  <a:cubicBezTo>
                    <a:pt x="73" y="23"/>
                    <a:pt x="73" y="23"/>
                    <a:pt x="73" y="23"/>
                  </a:cubicBezTo>
                  <a:cubicBezTo>
                    <a:pt x="66" y="17"/>
                    <a:pt x="66" y="17"/>
                    <a:pt x="66" y="17"/>
                  </a:cubicBezTo>
                  <a:cubicBezTo>
                    <a:pt x="66" y="16"/>
                    <a:pt x="66" y="15"/>
                    <a:pt x="66" y="14"/>
                  </a:cubicBezTo>
                  <a:cubicBezTo>
                    <a:pt x="72" y="9"/>
                    <a:pt x="72" y="9"/>
                    <a:pt x="72" y="9"/>
                  </a:cubicBezTo>
                  <a:cubicBezTo>
                    <a:pt x="73" y="8"/>
                    <a:pt x="74" y="8"/>
                    <a:pt x="75" y="9"/>
                  </a:cubicBezTo>
                  <a:cubicBezTo>
                    <a:pt x="104" y="38"/>
                    <a:pt x="104" y="38"/>
                    <a:pt x="104" y="38"/>
                  </a:cubicBezTo>
                  <a:cubicBezTo>
                    <a:pt x="105" y="39"/>
                    <a:pt x="105" y="40"/>
                    <a:pt x="104" y="41"/>
                  </a:cubicBezTo>
                  <a:close/>
                  <a:moveTo>
                    <a:pt x="104" y="41"/>
                  </a:moveTo>
                  <a:cubicBezTo>
                    <a:pt x="104" y="41"/>
                    <a:pt x="104" y="41"/>
                    <a:pt x="104" y="41"/>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sp>
          <p:nvSpPr>
            <p:cNvPr id="17" name="Freeform 94"/>
            <p:cNvSpPr>
              <a:spLocks noEditPoints="1"/>
            </p:cNvSpPr>
            <p:nvPr/>
          </p:nvSpPr>
          <p:spPr bwMode="auto">
            <a:xfrm>
              <a:off x="8939213" y="2084388"/>
              <a:ext cx="55563" cy="57150"/>
            </a:xfrm>
            <a:custGeom>
              <a:avLst/>
              <a:gdLst/>
              <a:ahLst/>
              <a:cxnLst>
                <a:cxn ang="0">
                  <a:pos x="10" y="19"/>
                </a:cxn>
                <a:cxn ang="0">
                  <a:pos x="19" y="10"/>
                </a:cxn>
                <a:cxn ang="0">
                  <a:pos x="10" y="0"/>
                </a:cxn>
                <a:cxn ang="0">
                  <a:pos x="0" y="10"/>
                </a:cxn>
                <a:cxn ang="0">
                  <a:pos x="10" y="19"/>
                </a:cxn>
                <a:cxn ang="0">
                  <a:pos x="10" y="4"/>
                </a:cxn>
                <a:cxn ang="0">
                  <a:pos x="16" y="10"/>
                </a:cxn>
                <a:cxn ang="0">
                  <a:pos x="10" y="16"/>
                </a:cxn>
                <a:cxn ang="0">
                  <a:pos x="4" y="10"/>
                </a:cxn>
                <a:cxn ang="0">
                  <a:pos x="10" y="4"/>
                </a:cxn>
                <a:cxn ang="0">
                  <a:pos x="10" y="4"/>
                </a:cxn>
                <a:cxn ang="0">
                  <a:pos x="10" y="4"/>
                </a:cxn>
              </a:cxnLst>
              <a:rect l="0" t="0" r="r" b="b"/>
              <a:pathLst>
                <a:path w="19" h="19">
                  <a:moveTo>
                    <a:pt x="10" y="19"/>
                  </a:moveTo>
                  <a:cubicBezTo>
                    <a:pt x="15" y="19"/>
                    <a:pt x="19" y="15"/>
                    <a:pt x="19" y="10"/>
                  </a:cubicBezTo>
                  <a:cubicBezTo>
                    <a:pt x="19" y="5"/>
                    <a:pt x="15" y="0"/>
                    <a:pt x="10" y="0"/>
                  </a:cubicBezTo>
                  <a:cubicBezTo>
                    <a:pt x="5" y="0"/>
                    <a:pt x="0" y="5"/>
                    <a:pt x="0" y="10"/>
                  </a:cubicBezTo>
                  <a:cubicBezTo>
                    <a:pt x="0" y="15"/>
                    <a:pt x="5" y="19"/>
                    <a:pt x="10" y="19"/>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moveTo>
                    <a:pt x="10" y="4"/>
                  </a:moveTo>
                  <a:cubicBezTo>
                    <a:pt x="10" y="4"/>
                    <a:pt x="10" y="4"/>
                    <a:pt x="10" y="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sp>
          <p:nvSpPr>
            <p:cNvPr id="18" name="Freeform 95"/>
            <p:cNvSpPr>
              <a:spLocks noEditPoints="1"/>
            </p:cNvSpPr>
            <p:nvPr/>
          </p:nvSpPr>
          <p:spPr bwMode="auto">
            <a:xfrm>
              <a:off x="9085263" y="1906588"/>
              <a:ext cx="55563" cy="55563"/>
            </a:xfrm>
            <a:custGeom>
              <a:avLst/>
              <a:gdLst/>
              <a:ahLst/>
              <a:cxnLst>
                <a:cxn ang="0">
                  <a:pos x="10" y="0"/>
                </a:cxn>
                <a:cxn ang="0">
                  <a:pos x="0" y="9"/>
                </a:cxn>
                <a:cxn ang="0">
                  <a:pos x="10" y="19"/>
                </a:cxn>
                <a:cxn ang="0">
                  <a:pos x="19" y="9"/>
                </a:cxn>
                <a:cxn ang="0">
                  <a:pos x="10" y="0"/>
                </a:cxn>
                <a:cxn ang="0">
                  <a:pos x="10" y="15"/>
                </a:cxn>
                <a:cxn ang="0">
                  <a:pos x="4" y="9"/>
                </a:cxn>
                <a:cxn ang="0">
                  <a:pos x="10" y="4"/>
                </a:cxn>
                <a:cxn ang="0">
                  <a:pos x="16" y="9"/>
                </a:cxn>
                <a:cxn ang="0">
                  <a:pos x="10" y="15"/>
                </a:cxn>
                <a:cxn ang="0">
                  <a:pos x="10" y="15"/>
                </a:cxn>
                <a:cxn ang="0">
                  <a:pos x="10" y="15"/>
                </a:cxn>
              </a:cxnLst>
              <a:rect l="0" t="0" r="r" b="b"/>
              <a:pathLst>
                <a:path w="19" h="19">
                  <a:moveTo>
                    <a:pt x="10" y="0"/>
                  </a:moveTo>
                  <a:cubicBezTo>
                    <a:pt x="4" y="0"/>
                    <a:pt x="0" y="4"/>
                    <a:pt x="0" y="9"/>
                  </a:cubicBezTo>
                  <a:cubicBezTo>
                    <a:pt x="0" y="15"/>
                    <a:pt x="4" y="19"/>
                    <a:pt x="10" y="19"/>
                  </a:cubicBezTo>
                  <a:cubicBezTo>
                    <a:pt x="15" y="19"/>
                    <a:pt x="19" y="15"/>
                    <a:pt x="19" y="9"/>
                  </a:cubicBezTo>
                  <a:cubicBezTo>
                    <a:pt x="19" y="4"/>
                    <a:pt x="15" y="0"/>
                    <a:pt x="10" y="0"/>
                  </a:cubicBezTo>
                  <a:close/>
                  <a:moveTo>
                    <a:pt x="10" y="15"/>
                  </a:moveTo>
                  <a:cubicBezTo>
                    <a:pt x="7" y="15"/>
                    <a:pt x="4" y="13"/>
                    <a:pt x="4" y="9"/>
                  </a:cubicBezTo>
                  <a:cubicBezTo>
                    <a:pt x="4" y="6"/>
                    <a:pt x="7" y="4"/>
                    <a:pt x="10" y="4"/>
                  </a:cubicBezTo>
                  <a:cubicBezTo>
                    <a:pt x="13" y="4"/>
                    <a:pt x="16" y="6"/>
                    <a:pt x="16" y="9"/>
                  </a:cubicBezTo>
                  <a:cubicBezTo>
                    <a:pt x="16" y="13"/>
                    <a:pt x="13" y="15"/>
                    <a:pt x="10" y="15"/>
                  </a:cubicBezTo>
                  <a:close/>
                  <a:moveTo>
                    <a:pt x="10" y="15"/>
                  </a:moveTo>
                  <a:cubicBezTo>
                    <a:pt x="10" y="15"/>
                    <a:pt x="10" y="15"/>
                    <a:pt x="10" y="15"/>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sp>
          <p:nvSpPr>
            <p:cNvPr id="19" name="Freeform 96"/>
            <p:cNvSpPr>
              <a:spLocks noEditPoints="1"/>
            </p:cNvSpPr>
            <p:nvPr/>
          </p:nvSpPr>
          <p:spPr bwMode="auto">
            <a:xfrm>
              <a:off x="8872538" y="2073276"/>
              <a:ext cx="46038" cy="47625"/>
            </a:xfrm>
            <a:custGeom>
              <a:avLst/>
              <a:gdLst/>
              <a:ahLst/>
              <a:cxnLst>
                <a:cxn ang="0">
                  <a:pos x="0" y="8"/>
                </a:cxn>
                <a:cxn ang="0">
                  <a:pos x="8" y="16"/>
                </a:cxn>
                <a:cxn ang="0">
                  <a:pos x="16" y="8"/>
                </a:cxn>
                <a:cxn ang="0">
                  <a:pos x="8" y="0"/>
                </a:cxn>
                <a:cxn ang="0">
                  <a:pos x="0" y="8"/>
                </a:cxn>
                <a:cxn ang="0">
                  <a:pos x="8" y="4"/>
                </a:cxn>
                <a:cxn ang="0">
                  <a:pos x="12" y="8"/>
                </a:cxn>
                <a:cxn ang="0">
                  <a:pos x="8" y="12"/>
                </a:cxn>
                <a:cxn ang="0">
                  <a:pos x="4" y="8"/>
                </a:cxn>
                <a:cxn ang="0">
                  <a:pos x="8" y="4"/>
                </a:cxn>
                <a:cxn ang="0">
                  <a:pos x="8" y="4"/>
                </a:cxn>
                <a:cxn ang="0">
                  <a:pos x="8" y="4"/>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moveTo>
                    <a:pt x="8" y="4"/>
                  </a:moveTo>
                  <a:cubicBezTo>
                    <a:pt x="8" y="4"/>
                    <a:pt x="8" y="4"/>
                    <a:pt x="8" y="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sp>
          <p:nvSpPr>
            <p:cNvPr id="20" name="Freeform 97"/>
            <p:cNvSpPr>
              <a:spLocks noEditPoints="1"/>
            </p:cNvSpPr>
            <p:nvPr/>
          </p:nvSpPr>
          <p:spPr bwMode="auto">
            <a:xfrm>
              <a:off x="8918575" y="2152651"/>
              <a:ext cx="20638" cy="23813"/>
            </a:xfrm>
            <a:custGeom>
              <a:avLst/>
              <a:gdLst/>
              <a:ahLst/>
              <a:cxnLst>
                <a:cxn ang="0">
                  <a:pos x="7" y="4"/>
                </a:cxn>
                <a:cxn ang="0">
                  <a:pos x="3" y="8"/>
                </a:cxn>
                <a:cxn ang="0">
                  <a:pos x="0" y="4"/>
                </a:cxn>
                <a:cxn ang="0">
                  <a:pos x="3" y="0"/>
                </a:cxn>
                <a:cxn ang="0">
                  <a:pos x="7" y="4"/>
                </a:cxn>
                <a:cxn ang="0">
                  <a:pos x="7" y="4"/>
                </a:cxn>
                <a:cxn ang="0">
                  <a:pos x="7" y="4"/>
                </a:cxn>
              </a:cxnLst>
              <a:rect l="0" t="0" r="r" b="b"/>
              <a:pathLst>
                <a:path w="7" h="8">
                  <a:moveTo>
                    <a:pt x="7" y="4"/>
                  </a:moveTo>
                  <a:cubicBezTo>
                    <a:pt x="7" y="6"/>
                    <a:pt x="6" y="8"/>
                    <a:pt x="3" y="8"/>
                  </a:cubicBezTo>
                  <a:cubicBezTo>
                    <a:pt x="1" y="8"/>
                    <a:pt x="0" y="6"/>
                    <a:pt x="0" y="4"/>
                  </a:cubicBezTo>
                  <a:cubicBezTo>
                    <a:pt x="0" y="2"/>
                    <a:pt x="1" y="0"/>
                    <a:pt x="3" y="0"/>
                  </a:cubicBezTo>
                  <a:cubicBezTo>
                    <a:pt x="6" y="0"/>
                    <a:pt x="7" y="2"/>
                    <a:pt x="7" y="4"/>
                  </a:cubicBezTo>
                  <a:close/>
                  <a:moveTo>
                    <a:pt x="7" y="4"/>
                  </a:moveTo>
                  <a:cubicBezTo>
                    <a:pt x="7" y="4"/>
                    <a:pt x="7" y="4"/>
                    <a:pt x="7" y="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sp>
          <p:nvSpPr>
            <p:cNvPr id="21" name="Freeform 98"/>
            <p:cNvSpPr>
              <a:spLocks noEditPoints="1"/>
            </p:cNvSpPr>
            <p:nvPr/>
          </p:nvSpPr>
          <p:spPr bwMode="auto">
            <a:xfrm>
              <a:off x="9096375" y="1985963"/>
              <a:ext cx="23813" cy="20638"/>
            </a:xfrm>
            <a:custGeom>
              <a:avLst/>
              <a:gdLst/>
              <a:ahLst/>
              <a:cxnLst>
                <a:cxn ang="0">
                  <a:pos x="8" y="4"/>
                </a:cxn>
                <a:cxn ang="0">
                  <a:pos x="4" y="7"/>
                </a:cxn>
                <a:cxn ang="0">
                  <a:pos x="0" y="4"/>
                </a:cxn>
                <a:cxn ang="0">
                  <a:pos x="4" y="0"/>
                </a:cxn>
                <a:cxn ang="0">
                  <a:pos x="8" y="4"/>
                </a:cxn>
                <a:cxn ang="0">
                  <a:pos x="8" y="4"/>
                </a:cxn>
                <a:cxn ang="0">
                  <a:pos x="8" y="4"/>
                </a:cxn>
              </a:cxnLst>
              <a:rect l="0" t="0" r="r" b="b"/>
              <a:pathLst>
                <a:path w="8" h="7">
                  <a:moveTo>
                    <a:pt x="8" y="4"/>
                  </a:moveTo>
                  <a:cubicBezTo>
                    <a:pt x="8" y="6"/>
                    <a:pt x="6" y="7"/>
                    <a:pt x="4" y="7"/>
                  </a:cubicBezTo>
                  <a:cubicBezTo>
                    <a:pt x="2" y="7"/>
                    <a:pt x="0" y="6"/>
                    <a:pt x="0" y="4"/>
                  </a:cubicBezTo>
                  <a:cubicBezTo>
                    <a:pt x="0" y="1"/>
                    <a:pt x="2" y="0"/>
                    <a:pt x="4" y="0"/>
                  </a:cubicBezTo>
                  <a:cubicBezTo>
                    <a:pt x="6" y="0"/>
                    <a:pt x="8" y="1"/>
                    <a:pt x="8" y="4"/>
                  </a:cubicBezTo>
                  <a:close/>
                  <a:moveTo>
                    <a:pt x="8" y="4"/>
                  </a:moveTo>
                  <a:cubicBezTo>
                    <a:pt x="8" y="4"/>
                    <a:pt x="8" y="4"/>
                    <a:pt x="8" y="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grpSp>
      <p:sp>
        <p:nvSpPr>
          <p:cNvPr id="22" name="Freeform 131"/>
          <p:cNvSpPr>
            <a:spLocks noEditPoints="1"/>
          </p:cNvSpPr>
          <p:nvPr/>
        </p:nvSpPr>
        <p:spPr bwMode="auto">
          <a:xfrm>
            <a:off x="6674608" y="3757761"/>
            <a:ext cx="586901" cy="550704"/>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grpSp>
        <p:nvGrpSpPr>
          <p:cNvPr id="23" name="Group 32"/>
          <p:cNvGrpSpPr/>
          <p:nvPr/>
        </p:nvGrpSpPr>
        <p:grpSpPr>
          <a:xfrm>
            <a:off x="7855071" y="3249761"/>
            <a:ext cx="586901" cy="550704"/>
            <a:chOff x="6373813" y="2717801"/>
            <a:chExt cx="360363" cy="338138"/>
          </a:xfrm>
          <a:solidFill>
            <a:schemeClr val="bg1"/>
          </a:solidFill>
        </p:grpSpPr>
        <p:sp>
          <p:nvSpPr>
            <p:cNvPr id="24" name="Freeform 132"/>
            <p:cNvSpPr>
              <a:spLocks noEditPoints="1"/>
            </p:cNvSpPr>
            <p:nvPr/>
          </p:nvSpPr>
          <p:spPr bwMode="auto">
            <a:xfrm>
              <a:off x="6373813" y="2717801"/>
              <a:ext cx="360363" cy="338138"/>
            </a:xfrm>
            <a:custGeom>
              <a:avLst/>
              <a:gdLst/>
              <a:ahLst/>
              <a:cxnLst>
                <a:cxn ang="0">
                  <a:pos x="121" y="25"/>
                </a:cxn>
                <a:cxn ang="0">
                  <a:pos x="98" y="2"/>
                </a:cxn>
                <a:cxn ang="0">
                  <a:pos x="92" y="0"/>
                </a:cxn>
                <a:cxn ang="0">
                  <a:pos x="12" y="0"/>
                </a:cxn>
                <a:cxn ang="0">
                  <a:pos x="0" y="11"/>
                </a:cxn>
                <a:cxn ang="0">
                  <a:pos x="0" y="104"/>
                </a:cxn>
                <a:cxn ang="0">
                  <a:pos x="12" y="115"/>
                </a:cxn>
                <a:cxn ang="0">
                  <a:pos x="111" y="115"/>
                </a:cxn>
                <a:cxn ang="0">
                  <a:pos x="123" y="104"/>
                </a:cxn>
                <a:cxn ang="0">
                  <a:pos x="123" y="31"/>
                </a:cxn>
                <a:cxn ang="0">
                  <a:pos x="121" y="25"/>
                </a:cxn>
                <a:cxn ang="0">
                  <a:pos x="115" y="104"/>
                </a:cxn>
                <a:cxn ang="0">
                  <a:pos x="111" y="107"/>
                </a:cxn>
                <a:cxn ang="0">
                  <a:pos x="12" y="107"/>
                </a:cxn>
                <a:cxn ang="0">
                  <a:pos x="8" y="104"/>
                </a:cxn>
                <a:cxn ang="0">
                  <a:pos x="8" y="11"/>
                </a:cxn>
                <a:cxn ang="0">
                  <a:pos x="12" y="8"/>
                </a:cxn>
                <a:cxn ang="0">
                  <a:pos x="88" y="8"/>
                </a:cxn>
                <a:cxn ang="0">
                  <a:pos x="88" y="23"/>
                </a:cxn>
                <a:cxn ang="0">
                  <a:pos x="100" y="35"/>
                </a:cxn>
                <a:cxn ang="0">
                  <a:pos x="115" y="35"/>
                </a:cxn>
                <a:cxn ang="0">
                  <a:pos x="115" y="104"/>
                </a:cxn>
                <a:cxn ang="0">
                  <a:pos x="104" y="31"/>
                </a:cxn>
                <a:cxn ang="0">
                  <a:pos x="100" y="31"/>
                </a:cxn>
                <a:cxn ang="0">
                  <a:pos x="92" y="23"/>
                </a:cxn>
                <a:cxn ang="0">
                  <a:pos x="92" y="8"/>
                </a:cxn>
                <a:cxn ang="0">
                  <a:pos x="115" y="31"/>
                </a:cxn>
                <a:cxn ang="0">
                  <a:pos x="104" y="31"/>
                </a:cxn>
                <a:cxn ang="0">
                  <a:pos x="104" y="31"/>
                </a:cxn>
                <a:cxn ang="0">
                  <a:pos x="104" y="31"/>
                </a:cxn>
              </a:cxnLst>
              <a:rect l="0" t="0" r="r" b="b"/>
              <a:pathLst>
                <a:path w="123" h="115">
                  <a:moveTo>
                    <a:pt x="121" y="25"/>
                  </a:moveTo>
                  <a:cubicBezTo>
                    <a:pt x="98" y="2"/>
                    <a:pt x="98" y="2"/>
                    <a:pt x="98" y="2"/>
                  </a:cubicBezTo>
                  <a:cubicBezTo>
                    <a:pt x="96" y="1"/>
                    <a:pt x="94" y="0"/>
                    <a:pt x="92" y="0"/>
                  </a:cubicBezTo>
                  <a:cubicBezTo>
                    <a:pt x="12" y="0"/>
                    <a:pt x="12" y="0"/>
                    <a:pt x="12" y="0"/>
                  </a:cubicBezTo>
                  <a:cubicBezTo>
                    <a:pt x="5" y="0"/>
                    <a:pt x="0" y="5"/>
                    <a:pt x="0" y="11"/>
                  </a:cubicBezTo>
                  <a:cubicBezTo>
                    <a:pt x="0" y="104"/>
                    <a:pt x="0" y="104"/>
                    <a:pt x="0" y="104"/>
                  </a:cubicBezTo>
                  <a:cubicBezTo>
                    <a:pt x="0" y="110"/>
                    <a:pt x="5" y="115"/>
                    <a:pt x="12" y="115"/>
                  </a:cubicBezTo>
                  <a:cubicBezTo>
                    <a:pt x="111" y="115"/>
                    <a:pt x="111" y="115"/>
                    <a:pt x="111" y="115"/>
                  </a:cubicBezTo>
                  <a:cubicBezTo>
                    <a:pt x="118" y="115"/>
                    <a:pt x="123" y="110"/>
                    <a:pt x="123" y="104"/>
                  </a:cubicBezTo>
                  <a:cubicBezTo>
                    <a:pt x="123" y="31"/>
                    <a:pt x="123" y="31"/>
                    <a:pt x="123" y="31"/>
                  </a:cubicBezTo>
                  <a:cubicBezTo>
                    <a:pt x="123" y="29"/>
                    <a:pt x="122" y="27"/>
                    <a:pt x="121" y="25"/>
                  </a:cubicBezTo>
                  <a:close/>
                  <a:moveTo>
                    <a:pt x="115" y="104"/>
                  </a:moveTo>
                  <a:cubicBezTo>
                    <a:pt x="115" y="106"/>
                    <a:pt x="113" y="107"/>
                    <a:pt x="111" y="107"/>
                  </a:cubicBezTo>
                  <a:cubicBezTo>
                    <a:pt x="12" y="107"/>
                    <a:pt x="12" y="107"/>
                    <a:pt x="12" y="107"/>
                  </a:cubicBezTo>
                  <a:cubicBezTo>
                    <a:pt x="9" y="107"/>
                    <a:pt x="8" y="106"/>
                    <a:pt x="8" y="104"/>
                  </a:cubicBezTo>
                  <a:cubicBezTo>
                    <a:pt x="8" y="11"/>
                    <a:pt x="8" y="11"/>
                    <a:pt x="8" y="11"/>
                  </a:cubicBezTo>
                  <a:cubicBezTo>
                    <a:pt x="8" y="9"/>
                    <a:pt x="9" y="8"/>
                    <a:pt x="12" y="8"/>
                  </a:cubicBezTo>
                  <a:cubicBezTo>
                    <a:pt x="88" y="8"/>
                    <a:pt x="88" y="8"/>
                    <a:pt x="88" y="8"/>
                  </a:cubicBezTo>
                  <a:cubicBezTo>
                    <a:pt x="88" y="23"/>
                    <a:pt x="88" y="23"/>
                    <a:pt x="88" y="23"/>
                  </a:cubicBezTo>
                  <a:cubicBezTo>
                    <a:pt x="88" y="29"/>
                    <a:pt x="93" y="35"/>
                    <a:pt x="100" y="35"/>
                  </a:cubicBezTo>
                  <a:cubicBezTo>
                    <a:pt x="115" y="35"/>
                    <a:pt x="115" y="35"/>
                    <a:pt x="115" y="35"/>
                  </a:cubicBezTo>
                  <a:lnTo>
                    <a:pt x="115" y="104"/>
                  </a:lnTo>
                  <a:close/>
                  <a:moveTo>
                    <a:pt x="104" y="31"/>
                  </a:moveTo>
                  <a:cubicBezTo>
                    <a:pt x="100" y="31"/>
                    <a:pt x="100" y="31"/>
                    <a:pt x="100" y="31"/>
                  </a:cubicBezTo>
                  <a:cubicBezTo>
                    <a:pt x="96" y="31"/>
                    <a:pt x="92" y="27"/>
                    <a:pt x="92" y="23"/>
                  </a:cubicBezTo>
                  <a:cubicBezTo>
                    <a:pt x="92" y="8"/>
                    <a:pt x="92" y="8"/>
                    <a:pt x="92" y="8"/>
                  </a:cubicBezTo>
                  <a:cubicBezTo>
                    <a:pt x="115" y="31"/>
                    <a:pt x="115" y="31"/>
                    <a:pt x="115" y="31"/>
                  </a:cubicBezTo>
                  <a:lnTo>
                    <a:pt x="104" y="31"/>
                  </a:lnTo>
                  <a:close/>
                  <a:moveTo>
                    <a:pt x="104" y="31"/>
                  </a:moveTo>
                  <a:cubicBezTo>
                    <a:pt x="104" y="31"/>
                    <a:pt x="104" y="31"/>
                    <a:pt x="104" y="31"/>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sp>
          <p:nvSpPr>
            <p:cNvPr id="25" name="Freeform 133"/>
            <p:cNvSpPr>
              <a:spLocks noEditPoints="1"/>
            </p:cNvSpPr>
            <p:nvPr/>
          </p:nvSpPr>
          <p:spPr bwMode="auto">
            <a:xfrm>
              <a:off x="6543675" y="2786063"/>
              <a:ext cx="66675" cy="11113"/>
            </a:xfrm>
            <a:custGeom>
              <a:avLst/>
              <a:gdLst/>
              <a:ahLst/>
              <a:cxnLst>
                <a:cxn ang="0">
                  <a:pos x="1" y="4"/>
                </a:cxn>
                <a:cxn ang="0">
                  <a:pos x="21" y="4"/>
                </a:cxn>
                <a:cxn ang="0">
                  <a:pos x="23" y="2"/>
                </a:cxn>
                <a:cxn ang="0">
                  <a:pos x="21" y="0"/>
                </a:cxn>
                <a:cxn ang="0">
                  <a:pos x="1" y="0"/>
                </a:cxn>
                <a:cxn ang="0">
                  <a:pos x="0" y="2"/>
                </a:cxn>
                <a:cxn ang="0">
                  <a:pos x="1" y="4"/>
                </a:cxn>
                <a:cxn ang="0">
                  <a:pos x="1" y="4"/>
                </a:cxn>
                <a:cxn ang="0">
                  <a:pos x="1" y="4"/>
                </a:cxn>
              </a:cxnLst>
              <a:rect l="0" t="0" r="r" b="b"/>
              <a:pathLst>
                <a:path w="23" h="4">
                  <a:moveTo>
                    <a:pt x="1" y="4"/>
                  </a:moveTo>
                  <a:cubicBezTo>
                    <a:pt x="21" y="4"/>
                    <a:pt x="21" y="4"/>
                    <a:pt x="21" y="4"/>
                  </a:cubicBezTo>
                  <a:cubicBezTo>
                    <a:pt x="22" y="4"/>
                    <a:pt x="23" y="3"/>
                    <a:pt x="23" y="2"/>
                  </a:cubicBezTo>
                  <a:cubicBezTo>
                    <a:pt x="23" y="1"/>
                    <a:pt x="22" y="0"/>
                    <a:pt x="21" y="0"/>
                  </a:cubicBezTo>
                  <a:cubicBezTo>
                    <a:pt x="1" y="0"/>
                    <a:pt x="1" y="0"/>
                    <a:pt x="1" y="0"/>
                  </a:cubicBezTo>
                  <a:cubicBezTo>
                    <a:pt x="0" y="0"/>
                    <a:pt x="0" y="1"/>
                    <a:pt x="0" y="2"/>
                  </a:cubicBezTo>
                  <a:cubicBezTo>
                    <a:pt x="0" y="3"/>
                    <a:pt x="0" y="4"/>
                    <a:pt x="1" y="4"/>
                  </a:cubicBezTo>
                  <a:close/>
                  <a:moveTo>
                    <a:pt x="1" y="4"/>
                  </a:moveTo>
                  <a:cubicBezTo>
                    <a:pt x="1" y="4"/>
                    <a:pt x="1" y="4"/>
                    <a:pt x="1" y="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sp>
          <p:nvSpPr>
            <p:cNvPr id="26" name="Freeform 134"/>
            <p:cNvSpPr>
              <a:spLocks noEditPoints="1"/>
            </p:cNvSpPr>
            <p:nvPr/>
          </p:nvSpPr>
          <p:spPr bwMode="auto">
            <a:xfrm>
              <a:off x="6543675" y="2820988"/>
              <a:ext cx="66675" cy="9525"/>
            </a:xfrm>
            <a:custGeom>
              <a:avLst/>
              <a:gdLst/>
              <a:ahLst/>
              <a:cxnLst>
                <a:cxn ang="0">
                  <a:pos x="1" y="3"/>
                </a:cxn>
                <a:cxn ang="0">
                  <a:pos x="21" y="3"/>
                </a:cxn>
                <a:cxn ang="0">
                  <a:pos x="23" y="1"/>
                </a:cxn>
                <a:cxn ang="0">
                  <a:pos x="21" y="0"/>
                </a:cxn>
                <a:cxn ang="0">
                  <a:pos x="1" y="0"/>
                </a:cxn>
                <a:cxn ang="0">
                  <a:pos x="0" y="1"/>
                </a:cxn>
                <a:cxn ang="0">
                  <a:pos x="1" y="3"/>
                </a:cxn>
                <a:cxn ang="0">
                  <a:pos x="1" y="3"/>
                </a:cxn>
                <a:cxn ang="0">
                  <a:pos x="1" y="3"/>
                </a:cxn>
              </a:cxnLst>
              <a:rect l="0" t="0" r="r" b="b"/>
              <a:pathLst>
                <a:path w="23" h="3">
                  <a:moveTo>
                    <a:pt x="1" y="3"/>
                  </a:moveTo>
                  <a:cubicBezTo>
                    <a:pt x="21" y="3"/>
                    <a:pt x="21" y="3"/>
                    <a:pt x="21" y="3"/>
                  </a:cubicBezTo>
                  <a:cubicBezTo>
                    <a:pt x="22" y="3"/>
                    <a:pt x="23" y="2"/>
                    <a:pt x="23" y="1"/>
                  </a:cubicBezTo>
                  <a:cubicBezTo>
                    <a:pt x="23" y="0"/>
                    <a:pt x="22" y="0"/>
                    <a:pt x="21" y="0"/>
                  </a:cubicBezTo>
                  <a:cubicBezTo>
                    <a:pt x="1" y="0"/>
                    <a:pt x="1" y="0"/>
                    <a:pt x="1" y="0"/>
                  </a:cubicBezTo>
                  <a:cubicBezTo>
                    <a:pt x="0" y="0"/>
                    <a:pt x="0" y="0"/>
                    <a:pt x="0" y="1"/>
                  </a:cubicBezTo>
                  <a:cubicBezTo>
                    <a:pt x="0" y="2"/>
                    <a:pt x="0" y="3"/>
                    <a:pt x="1" y="3"/>
                  </a:cubicBezTo>
                  <a:close/>
                  <a:moveTo>
                    <a:pt x="1" y="3"/>
                  </a:moveTo>
                  <a:cubicBezTo>
                    <a:pt x="1" y="3"/>
                    <a:pt x="1" y="3"/>
                    <a:pt x="1" y="3"/>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sp>
          <p:nvSpPr>
            <p:cNvPr id="27" name="Freeform 135"/>
            <p:cNvSpPr>
              <a:spLocks noEditPoints="1"/>
            </p:cNvSpPr>
            <p:nvPr/>
          </p:nvSpPr>
          <p:spPr bwMode="auto">
            <a:xfrm>
              <a:off x="6543675" y="2852738"/>
              <a:ext cx="142875" cy="12700"/>
            </a:xfrm>
            <a:custGeom>
              <a:avLst/>
              <a:gdLst/>
              <a:ahLst/>
              <a:cxnLst>
                <a:cxn ang="0">
                  <a:pos x="0" y="2"/>
                </a:cxn>
                <a:cxn ang="0">
                  <a:pos x="1" y="4"/>
                </a:cxn>
                <a:cxn ang="0">
                  <a:pos x="48" y="4"/>
                </a:cxn>
                <a:cxn ang="0">
                  <a:pos x="49" y="2"/>
                </a:cxn>
                <a:cxn ang="0">
                  <a:pos x="48" y="0"/>
                </a:cxn>
                <a:cxn ang="0">
                  <a:pos x="1" y="0"/>
                </a:cxn>
                <a:cxn ang="0">
                  <a:pos x="0" y="2"/>
                </a:cxn>
                <a:cxn ang="0">
                  <a:pos x="0" y="2"/>
                </a:cxn>
                <a:cxn ang="0">
                  <a:pos x="0" y="2"/>
                </a:cxn>
              </a:cxnLst>
              <a:rect l="0" t="0" r="r" b="b"/>
              <a:pathLst>
                <a:path w="49" h="4">
                  <a:moveTo>
                    <a:pt x="0" y="2"/>
                  </a:moveTo>
                  <a:cubicBezTo>
                    <a:pt x="0" y="3"/>
                    <a:pt x="0" y="4"/>
                    <a:pt x="1" y="4"/>
                  </a:cubicBezTo>
                  <a:cubicBezTo>
                    <a:pt x="48" y="4"/>
                    <a:pt x="48" y="4"/>
                    <a:pt x="48" y="4"/>
                  </a:cubicBezTo>
                  <a:cubicBezTo>
                    <a:pt x="49" y="4"/>
                    <a:pt x="49" y="3"/>
                    <a:pt x="49" y="2"/>
                  </a:cubicBezTo>
                  <a:cubicBezTo>
                    <a:pt x="49" y="1"/>
                    <a:pt x="49" y="0"/>
                    <a:pt x="48" y="0"/>
                  </a:cubicBezTo>
                  <a:cubicBezTo>
                    <a:pt x="1" y="0"/>
                    <a:pt x="1" y="0"/>
                    <a:pt x="1" y="0"/>
                  </a:cubicBezTo>
                  <a:cubicBezTo>
                    <a:pt x="0" y="0"/>
                    <a:pt x="0" y="1"/>
                    <a:pt x="0" y="2"/>
                  </a:cubicBezTo>
                  <a:close/>
                  <a:moveTo>
                    <a:pt x="0" y="2"/>
                  </a:moveTo>
                  <a:cubicBezTo>
                    <a:pt x="0" y="2"/>
                    <a:pt x="0" y="2"/>
                    <a:pt x="0" y="2"/>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sp>
          <p:nvSpPr>
            <p:cNvPr id="28" name="Freeform 136"/>
            <p:cNvSpPr>
              <a:spLocks noEditPoints="1"/>
            </p:cNvSpPr>
            <p:nvPr/>
          </p:nvSpPr>
          <p:spPr bwMode="auto">
            <a:xfrm>
              <a:off x="6418263" y="2921001"/>
              <a:ext cx="268288" cy="11113"/>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sp>
          <p:nvSpPr>
            <p:cNvPr id="29" name="Freeform 137"/>
            <p:cNvSpPr>
              <a:spLocks noEditPoints="1"/>
            </p:cNvSpPr>
            <p:nvPr/>
          </p:nvSpPr>
          <p:spPr bwMode="auto">
            <a:xfrm>
              <a:off x="6418263" y="2955926"/>
              <a:ext cx="268288" cy="9525"/>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sp>
          <p:nvSpPr>
            <p:cNvPr id="30" name="Freeform 138"/>
            <p:cNvSpPr>
              <a:spLocks noEditPoints="1"/>
            </p:cNvSpPr>
            <p:nvPr/>
          </p:nvSpPr>
          <p:spPr bwMode="auto">
            <a:xfrm>
              <a:off x="6418263" y="2987676"/>
              <a:ext cx="268288" cy="12700"/>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sp>
          <p:nvSpPr>
            <p:cNvPr id="31" name="Freeform 139"/>
            <p:cNvSpPr>
              <a:spLocks noEditPoints="1"/>
            </p:cNvSpPr>
            <p:nvPr/>
          </p:nvSpPr>
          <p:spPr bwMode="auto">
            <a:xfrm>
              <a:off x="6418263" y="2889251"/>
              <a:ext cx="268288" cy="7938"/>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sp>
          <p:nvSpPr>
            <p:cNvPr id="32" name="Freeform 140"/>
            <p:cNvSpPr>
              <a:spLocks noEditPoints="1"/>
            </p:cNvSpPr>
            <p:nvPr/>
          </p:nvSpPr>
          <p:spPr bwMode="auto">
            <a:xfrm>
              <a:off x="6418263" y="2774951"/>
              <a:ext cx="101600" cy="90488"/>
            </a:xfrm>
            <a:custGeom>
              <a:avLst/>
              <a:gdLst/>
              <a:ahLst/>
              <a:cxnLst>
                <a:cxn ang="0">
                  <a:pos x="4" y="31"/>
                </a:cxn>
                <a:cxn ang="0">
                  <a:pos x="31" y="31"/>
                </a:cxn>
                <a:cxn ang="0">
                  <a:pos x="35" y="27"/>
                </a:cxn>
                <a:cxn ang="0">
                  <a:pos x="35" y="4"/>
                </a:cxn>
                <a:cxn ang="0">
                  <a:pos x="31" y="0"/>
                </a:cxn>
                <a:cxn ang="0">
                  <a:pos x="4" y="0"/>
                </a:cxn>
                <a:cxn ang="0">
                  <a:pos x="0" y="4"/>
                </a:cxn>
                <a:cxn ang="0">
                  <a:pos x="0" y="27"/>
                </a:cxn>
                <a:cxn ang="0">
                  <a:pos x="4" y="31"/>
                </a:cxn>
                <a:cxn ang="0">
                  <a:pos x="8" y="8"/>
                </a:cxn>
                <a:cxn ang="0">
                  <a:pos x="27" y="8"/>
                </a:cxn>
                <a:cxn ang="0">
                  <a:pos x="27" y="23"/>
                </a:cxn>
                <a:cxn ang="0">
                  <a:pos x="8" y="23"/>
                </a:cxn>
                <a:cxn ang="0">
                  <a:pos x="8" y="8"/>
                </a:cxn>
                <a:cxn ang="0">
                  <a:pos x="8" y="8"/>
                </a:cxn>
                <a:cxn ang="0">
                  <a:pos x="8" y="8"/>
                </a:cxn>
              </a:cxnLst>
              <a:rect l="0" t="0" r="r" b="b"/>
              <a:pathLst>
                <a:path w="35" h="31">
                  <a:moveTo>
                    <a:pt x="4" y="31"/>
                  </a:moveTo>
                  <a:cubicBezTo>
                    <a:pt x="31" y="31"/>
                    <a:pt x="31" y="31"/>
                    <a:pt x="31" y="31"/>
                  </a:cubicBezTo>
                  <a:cubicBezTo>
                    <a:pt x="33" y="31"/>
                    <a:pt x="35" y="29"/>
                    <a:pt x="35" y="27"/>
                  </a:cubicBezTo>
                  <a:cubicBezTo>
                    <a:pt x="35" y="4"/>
                    <a:pt x="35" y="4"/>
                    <a:pt x="35" y="4"/>
                  </a:cubicBezTo>
                  <a:cubicBezTo>
                    <a:pt x="35" y="2"/>
                    <a:pt x="33" y="0"/>
                    <a:pt x="31" y="0"/>
                  </a:cubicBezTo>
                  <a:cubicBezTo>
                    <a:pt x="4" y="0"/>
                    <a:pt x="4" y="0"/>
                    <a:pt x="4" y="0"/>
                  </a:cubicBezTo>
                  <a:cubicBezTo>
                    <a:pt x="2" y="0"/>
                    <a:pt x="0" y="2"/>
                    <a:pt x="0" y="4"/>
                  </a:cubicBezTo>
                  <a:cubicBezTo>
                    <a:pt x="0" y="27"/>
                    <a:pt x="0" y="27"/>
                    <a:pt x="0" y="27"/>
                  </a:cubicBezTo>
                  <a:cubicBezTo>
                    <a:pt x="0" y="29"/>
                    <a:pt x="2" y="31"/>
                    <a:pt x="4" y="31"/>
                  </a:cubicBezTo>
                  <a:close/>
                  <a:moveTo>
                    <a:pt x="8" y="8"/>
                  </a:moveTo>
                  <a:cubicBezTo>
                    <a:pt x="27" y="8"/>
                    <a:pt x="27" y="8"/>
                    <a:pt x="27" y="8"/>
                  </a:cubicBezTo>
                  <a:cubicBezTo>
                    <a:pt x="27" y="23"/>
                    <a:pt x="27" y="23"/>
                    <a:pt x="27" y="23"/>
                  </a:cubicBezTo>
                  <a:cubicBezTo>
                    <a:pt x="8" y="23"/>
                    <a:pt x="8" y="23"/>
                    <a:pt x="8" y="23"/>
                  </a:cubicBezTo>
                  <a:lnTo>
                    <a:pt x="8" y="8"/>
                  </a:lnTo>
                  <a:close/>
                  <a:moveTo>
                    <a:pt x="8" y="8"/>
                  </a:moveTo>
                  <a:cubicBezTo>
                    <a:pt x="8" y="8"/>
                    <a:pt x="8" y="8"/>
                    <a:pt x="8" y="8"/>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grpSp>
      <p:sp>
        <p:nvSpPr>
          <p:cNvPr id="33" name="Freeform 144"/>
          <p:cNvSpPr>
            <a:spLocks noEditPoints="1"/>
          </p:cNvSpPr>
          <p:nvPr/>
        </p:nvSpPr>
        <p:spPr bwMode="auto">
          <a:xfrm>
            <a:off x="3142961" y="4755663"/>
            <a:ext cx="599827" cy="586901"/>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sp>
        <p:nvSpPr>
          <p:cNvPr id="34" name="Freeform 72"/>
          <p:cNvSpPr>
            <a:spLocks noEditPoints="1"/>
          </p:cNvSpPr>
          <p:nvPr/>
        </p:nvSpPr>
        <p:spPr bwMode="auto">
          <a:xfrm>
            <a:off x="9165860" y="2723663"/>
            <a:ext cx="586901" cy="586901"/>
          </a:xfrm>
          <a:custGeom>
            <a:avLst/>
            <a:gdLst/>
            <a:ahLst/>
            <a:cxnLst>
              <a:cxn ang="0">
                <a:pos x="121" y="1"/>
              </a:cxn>
              <a:cxn ang="0">
                <a:pos x="119" y="0"/>
              </a:cxn>
              <a:cxn ang="0">
                <a:pos x="117" y="1"/>
              </a:cxn>
              <a:cxn ang="0">
                <a:pos x="2" y="77"/>
              </a:cxn>
              <a:cxn ang="0">
                <a:pos x="0" y="81"/>
              </a:cxn>
              <a:cxn ang="0">
                <a:pos x="2" y="84"/>
              </a:cxn>
              <a:cxn ang="0">
                <a:pos x="32" y="96"/>
              </a:cxn>
              <a:cxn ang="0">
                <a:pos x="46" y="121"/>
              </a:cxn>
              <a:cxn ang="0">
                <a:pos x="50" y="123"/>
              </a:cxn>
              <a:cxn ang="0">
                <a:pos x="50" y="123"/>
              </a:cxn>
              <a:cxn ang="0">
                <a:pos x="53" y="121"/>
              </a:cxn>
              <a:cxn ang="0">
                <a:pos x="61" y="107"/>
              </a:cxn>
              <a:cxn ang="0">
                <a:pos x="98" y="122"/>
              </a:cxn>
              <a:cxn ang="0">
                <a:pos x="100" y="123"/>
              </a:cxn>
              <a:cxn ang="0">
                <a:pos x="101" y="122"/>
              </a:cxn>
              <a:cxn ang="0">
                <a:pos x="103" y="119"/>
              </a:cxn>
              <a:cxn ang="0">
                <a:pos x="123" y="4"/>
              </a:cxn>
              <a:cxn ang="0">
                <a:pos x="121" y="1"/>
              </a:cxn>
              <a:cxn ang="0">
                <a:pos x="12" y="80"/>
              </a:cxn>
              <a:cxn ang="0">
                <a:pos x="101" y="20"/>
              </a:cxn>
              <a:cxn ang="0">
                <a:pos x="36" y="89"/>
              </a:cxn>
              <a:cxn ang="0">
                <a:pos x="35" y="89"/>
              </a:cxn>
              <a:cxn ang="0">
                <a:pos x="12" y="80"/>
              </a:cxn>
              <a:cxn ang="0">
                <a:pos x="39" y="92"/>
              </a:cxn>
              <a:cxn ang="0">
                <a:pos x="39" y="92"/>
              </a:cxn>
              <a:cxn ang="0">
                <a:pos x="112" y="14"/>
              </a:cxn>
              <a:cxn ang="0">
                <a:pos x="50" y="111"/>
              </a:cxn>
              <a:cxn ang="0">
                <a:pos x="39" y="92"/>
              </a:cxn>
              <a:cxn ang="0">
                <a:pos x="97" y="113"/>
              </a:cxn>
              <a:cxn ang="0">
                <a:pos x="64" y="100"/>
              </a:cxn>
              <a:cxn ang="0">
                <a:pos x="61" y="100"/>
              </a:cxn>
              <a:cxn ang="0">
                <a:pos x="112" y="22"/>
              </a:cxn>
              <a:cxn ang="0">
                <a:pos x="97" y="113"/>
              </a:cxn>
              <a:cxn ang="0">
                <a:pos x="97" y="113"/>
              </a:cxn>
              <a:cxn ang="0">
                <a:pos x="97" y="113"/>
              </a:cxn>
            </a:cxnLst>
            <a:rect l="0" t="0" r="r" b="b"/>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a typeface="微软雅黑" panose="020B0503020204020204" pitchFamily="34" charset="-122"/>
            </a:endParaRPr>
          </a:p>
        </p:txBody>
      </p:sp>
      <p:sp>
        <p:nvSpPr>
          <p:cNvPr id="35" name="Text Placeholder 3"/>
          <p:cNvSpPr txBox="1">
            <a:spLocks/>
          </p:cNvSpPr>
          <p:nvPr/>
        </p:nvSpPr>
        <p:spPr>
          <a:xfrm>
            <a:off x="2142241" y="5677774"/>
            <a:ext cx="2844801" cy="7428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zh-CN" altLang="en-US" b="1" dirty="0">
                <a:solidFill>
                  <a:schemeClr val="accent1"/>
                </a:solidFill>
                <a:latin typeface="微软雅黑" panose="020B0503020204020204" pitchFamily="34" charset="-122"/>
                <a:ea typeface="微软雅黑" panose="020B0503020204020204" pitchFamily="34" charset="-122"/>
                <a:cs typeface="+mj-cs"/>
              </a:rPr>
              <a:t>单击编辑标题</a:t>
            </a:r>
            <a:br>
              <a:rPr lang="en-US" b="1" dirty="0">
                <a:solidFill>
                  <a:schemeClr val="tx1">
                    <a:lumMod val="50000"/>
                    <a:lumOff val="50000"/>
                  </a:schemeClr>
                </a:solidFill>
                <a:latin typeface="微软雅黑" panose="020B0503020204020204" pitchFamily="34" charset="-122"/>
                <a:ea typeface="微软雅黑" panose="020B0503020204020204" pitchFamily="34" charset="-122"/>
                <a:cs typeface="+mj-cs"/>
              </a:rPr>
            </a:br>
            <a:r>
              <a:rPr lang="zh-CN" altLang="en-US" sz="1467" dirty="0">
                <a:solidFill>
                  <a:schemeClr val="tx1"/>
                </a:solidFill>
                <a:latin typeface="微软雅黑" panose="020B0503020204020204" pitchFamily="34" charset="-122"/>
                <a:ea typeface="微软雅黑" panose="020B0503020204020204" pitchFamily="34" charset="-122"/>
                <a:cs typeface="+mj-cs"/>
              </a:rPr>
              <a:t>单击此处可编辑内容</a:t>
            </a:r>
            <a:endParaRPr lang="en-US" altLang="zh-CN" sz="1467" dirty="0">
              <a:solidFill>
                <a:schemeClr val="tx1"/>
              </a:solidFill>
              <a:latin typeface="微软雅黑" panose="020B0503020204020204" pitchFamily="34" charset="-122"/>
              <a:ea typeface="微软雅黑" panose="020B0503020204020204" pitchFamily="34" charset="-122"/>
              <a:cs typeface="+mj-cs"/>
            </a:endParaRPr>
          </a:p>
          <a:p>
            <a:pPr defTabSz="1219170">
              <a:spcBef>
                <a:spcPct val="20000"/>
              </a:spcBef>
              <a:defRPr/>
            </a:pPr>
            <a:r>
              <a:rPr lang="zh-CN" altLang="en-US" sz="1467" dirty="0">
                <a:solidFill>
                  <a:schemeClr val="tx1"/>
                </a:solidFill>
                <a:latin typeface="微软雅黑" panose="020B0503020204020204" pitchFamily="34" charset="-122"/>
                <a:ea typeface="微软雅黑" panose="020B0503020204020204" pitchFamily="34" charset="-122"/>
              </a:rPr>
              <a:t>单击此处可编辑内容</a:t>
            </a:r>
            <a:endParaRPr lang="en-US" sz="1467" dirty="0">
              <a:solidFill>
                <a:schemeClr val="tx1"/>
              </a:solidFill>
              <a:latin typeface="微软雅黑" panose="020B0503020204020204" pitchFamily="34" charset="-122"/>
              <a:ea typeface="微软雅黑" panose="020B0503020204020204" pitchFamily="34" charset="-122"/>
              <a:cs typeface="+mj-cs"/>
            </a:endParaRPr>
          </a:p>
        </p:txBody>
      </p:sp>
      <p:sp>
        <p:nvSpPr>
          <p:cNvPr id="36" name="Text Placeholder 3"/>
          <p:cNvSpPr txBox="1">
            <a:spLocks/>
          </p:cNvSpPr>
          <p:nvPr/>
        </p:nvSpPr>
        <p:spPr>
          <a:xfrm>
            <a:off x="6398149" y="4665887"/>
            <a:ext cx="2844801" cy="7428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zh-CN" altLang="en-US" b="1" dirty="0">
                <a:solidFill>
                  <a:schemeClr val="accent3"/>
                </a:solidFill>
                <a:latin typeface="微软雅黑" panose="020B0503020204020204" pitchFamily="34" charset="-122"/>
                <a:ea typeface="微软雅黑" panose="020B0503020204020204" pitchFamily="34" charset="-122"/>
                <a:cs typeface="+mj-cs"/>
              </a:rPr>
              <a:t>单击编辑标题</a:t>
            </a:r>
            <a:br>
              <a:rPr lang="en-US" b="1" dirty="0">
                <a:solidFill>
                  <a:schemeClr val="tx1">
                    <a:lumMod val="50000"/>
                    <a:lumOff val="50000"/>
                  </a:schemeClr>
                </a:solidFill>
                <a:latin typeface="微软雅黑" panose="020B0503020204020204" pitchFamily="34" charset="-122"/>
                <a:ea typeface="微软雅黑" panose="020B0503020204020204" pitchFamily="34" charset="-122"/>
                <a:cs typeface="+mj-cs"/>
              </a:rPr>
            </a:br>
            <a:r>
              <a:rPr lang="zh-CN" altLang="en-US" sz="1467" dirty="0">
                <a:solidFill>
                  <a:schemeClr val="tx1"/>
                </a:solidFill>
                <a:latin typeface="微软雅黑" panose="020B0503020204020204" pitchFamily="34" charset="-122"/>
                <a:ea typeface="微软雅黑" panose="020B0503020204020204" pitchFamily="34" charset="-122"/>
                <a:cs typeface="+mj-cs"/>
              </a:rPr>
              <a:t>单击此处可编辑内容</a:t>
            </a:r>
            <a:endParaRPr lang="en-US" altLang="zh-CN" sz="1467" dirty="0">
              <a:solidFill>
                <a:schemeClr val="tx1"/>
              </a:solidFill>
              <a:latin typeface="微软雅黑" panose="020B0503020204020204" pitchFamily="34" charset="-122"/>
              <a:ea typeface="微软雅黑" panose="020B0503020204020204" pitchFamily="34" charset="-122"/>
              <a:cs typeface="+mj-cs"/>
            </a:endParaRPr>
          </a:p>
          <a:p>
            <a:pPr algn="l" defTabSz="1219170">
              <a:spcBef>
                <a:spcPct val="20000"/>
              </a:spcBef>
              <a:defRPr/>
            </a:pPr>
            <a:r>
              <a:rPr lang="zh-CN" altLang="en-US" sz="1467" dirty="0">
                <a:solidFill>
                  <a:schemeClr val="tx1"/>
                </a:solidFill>
                <a:latin typeface="微软雅黑" panose="020B0503020204020204" pitchFamily="34" charset="-122"/>
                <a:ea typeface="微软雅黑" panose="020B0503020204020204" pitchFamily="34" charset="-122"/>
              </a:rPr>
              <a:t>单击此处可编辑内容</a:t>
            </a:r>
            <a:endParaRPr lang="en-US" sz="1467" dirty="0">
              <a:solidFill>
                <a:schemeClr val="tx1"/>
              </a:solidFill>
              <a:latin typeface="微软雅黑" panose="020B0503020204020204" pitchFamily="34" charset="-122"/>
              <a:ea typeface="微软雅黑" panose="020B0503020204020204" pitchFamily="34" charset="-122"/>
              <a:cs typeface="+mj-cs"/>
            </a:endParaRPr>
          </a:p>
        </p:txBody>
      </p:sp>
      <p:sp>
        <p:nvSpPr>
          <p:cNvPr id="37" name="Text Placeholder 3"/>
          <p:cNvSpPr txBox="1">
            <a:spLocks/>
          </p:cNvSpPr>
          <p:nvPr/>
        </p:nvSpPr>
        <p:spPr>
          <a:xfrm>
            <a:off x="1279724" y="3198537"/>
            <a:ext cx="2844801" cy="7428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9170">
              <a:spcBef>
                <a:spcPct val="20000"/>
              </a:spcBef>
              <a:defRPr/>
            </a:pPr>
            <a:r>
              <a:rPr lang="zh-CN" altLang="en-US" b="1" dirty="0">
                <a:solidFill>
                  <a:schemeClr val="accent2"/>
                </a:solidFill>
                <a:latin typeface="微软雅黑" panose="020B0503020204020204" pitchFamily="34" charset="-122"/>
                <a:ea typeface="微软雅黑" panose="020B0503020204020204" pitchFamily="34" charset="-122"/>
                <a:cs typeface="+mj-cs"/>
              </a:rPr>
              <a:t>单击编辑标题</a:t>
            </a:r>
            <a:br>
              <a:rPr lang="en-US" b="1" dirty="0">
                <a:solidFill>
                  <a:schemeClr val="tx1">
                    <a:lumMod val="50000"/>
                    <a:lumOff val="50000"/>
                  </a:schemeClr>
                </a:solidFill>
                <a:latin typeface="微软雅黑" panose="020B0503020204020204" pitchFamily="34" charset="-122"/>
                <a:ea typeface="微软雅黑" panose="020B0503020204020204" pitchFamily="34" charset="-122"/>
                <a:cs typeface="+mj-cs"/>
              </a:rPr>
            </a:br>
            <a:r>
              <a:rPr lang="zh-CN" altLang="en-US" sz="1467" dirty="0">
                <a:solidFill>
                  <a:schemeClr val="tx1"/>
                </a:solidFill>
                <a:latin typeface="微软雅黑" panose="020B0503020204020204" pitchFamily="34" charset="-122"/>
                <a:ea typeface="微软雅黑" panose="020B0503020204020204" pitchFamily="34" charset="-122"/>
              </a:rPr>
              <a:t>单击此处可编辑内容</a:t>
            </a:r>
            <a:endParaRPr lang="en-US" altLang="zh-CN" sz="1467" dirty="0">
              <a:solidFill>
                <a:schemeClr val="tx1"/>
              </a:solidFill>
              <a:latin typeface="微软雅黑" panose="020B0503020204020204" pitchFamily="34" charset="-122"/>
              <a:ea typeface="微软雅黑" panose="020B0503020204020204" pitchFamily="34" charset="-122"/>
            </a:endParaRPr>
          </a:p>
          <a:p>
            <a:pPr algn="r" defTabSz="1219170">
              <a:spcBef>
                <a:spcPct val="20000"/>
              </a:spcBef>
              <a:defRPr/>
            </a:pPr>
            <a:r>
              <a:rPr lang="zh-CN" altLang="en-US" sz="1467" dirty="0">
                <a:solidFill>
                  <a:schemeClr val="tx1"/>
                </a:solidFill>
                <a:latin typeface="微软雅黑" panose="020B0503020204020204" pitchFamily="34" charset="-122"/>
                <a:ea typeface="微软雅黑" panose="020B0503020204020204" pitchFamily="34" charset="-122"/>
              </a:rPr>
              <a:t>单击此处可编辑内容</a:t>
            </a:r>
            <a:r>
              <a:rPr lang="en-US" sz="1467" dirty="0">
                <a:solidFill>
                  <a:schemeClr val="tx1"/>
                </a:solidFill>
                <a:latin typeface="微软雅黑" panose="020B0503020204020204" pitchFamily="34" charset="-122"/>
                <a:ea typeface="微软雅黑" panose="020B0503020204020204" pitchFamily="34" charset="-122"/>
                <a:cs typeface="+mj-cs"/>
              </a:rPr>
              <a:t>.</a:t>
            </a:r>
          </a:p>
        </p:txBody>
      </p:sp>
      <p:sp>
        <p:nvSpPr>
          <p:cNvPr id="38" name="Text Placeholder 3"/>
          <p:cNvSpPr txBox="1">
            <a:spLocks/>
          </p:cNvSpPr>
          <p:nvPr/>
        </p:nvSpPr>
        <p:spPr>
          <a:xfrm>
            <a:off x="3794672" y="2160301"/>
            <a:ext cx="2844801" cy="7428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9170">
              <a:spcBef>
                <a:spcPct val="20000"/>
              </a:spcBef>
              <a:defRPr/>
            </a:pPr>
            <a:r>
              <a:rPr lang="zh-CN" altLang="en-US" b="1" dirty="0">
                <a:solidFill>
                  <a:schemeClr val="accent4"/>
                </a:solidFill>
                <a:latin typeface="微软雅黑" panose="020B0503020204020204" pitchFamily="34" charset="-122"/>
                <a:ea typeface="微软雅黑" panose="020B0503020204020204" pitchFamily="34" charset="-122"/>
                <a:cs typeface="+mj-cs"/>
              </a:rPr>
              <a:t>单击编辑标题</a:t>
            </a:r>
            <a:br>
              <a:rPr lang="en-US" b="1" dirty="0">
                <a:solidFill>
                  <a:schemeClr val="tx1">
                    <a:lumMod val="50000"/>
                    <a:lumOff val="50000"/>
                  </a:schemeClr>
                </a:solidFill>
                <a:latin typeface="微软雅黑" panose="020B0503020204020204" pitchFamily="34" charset="-122"/>
                <a:ea typeface="微软雅黑" panose="020B0503020204020204" pitchFamily="34" charset="-122"/>
                <a:cs typeface="+mj-cs"/>
              </a:rPr>
            </a:br>
            <a:r>
              <a:rPr lang="zh-CN" altLang="en-US" sz="1467" dirty="0">
                <a:solidFill>
                  <a:schemeClr val="tx1"/>
                </a:solidFill>
                <a:latin typeface="微软雅黑" panose="020B0503020204020204" pitchFamily="34" charset="-122"/>
                <a:ea typeface="微软雅黑" panose="020B0503020204020204" pitchFamily="34" charset="-122"/>
                <a:cs typeface="+mj-cs"/>
              </a:rPr>
              <a:t>单击此处可编辑内容</a:t>
            </a:r>
            <a:endParaRPr lang="en-US" altLang="zh-CN" sz="1467" dirty="0">
              <a:solidFill>
                <a:schemeClr val="tx1"/>
              </a:solidFill>
              <a:latin typeface="微软雅黑" panose="020B0503020204020204" pitchFamily="34" charset="-122"/>
              <a:ea typeface="微软雅黑" panose="020B0503020204020204" pitchFamily="34" charset="-122"/>
              <a:cs typeface="+mj-cs"/>
            </a:endParaRPr>
          </a:p>
          <a:p>
            <a:pPr algn="r" defTabSz="1219170">
              <a:spcBef>
                <a:spcPct val="20000"/>
              </a:spcBef>
              <a:defRPr/>
            </a:pPr>
            <a:r>
              <a:rPr lang="zh-CN" altLang="en-US" sz="1467" dirty="0">
                <a:solidFill>
                  <a:schemeClr val="tx1"/>
                </a:solidFill>
                <a:latin typeface="微软雅黑" panose="020B0503020204020204" pitchFamily="34" charset="-122"/>
                <a:ea typeface="微软雅黑" panose="020B0503020204020204" pitchFamily="34" charset="-122"/>
              </a:rPr>
              <a:t>单击此处可编辑内容</a:t>
            </a:r>
            <a:endParaRPr lang="en-US" sz="1467" dirty="0">
              <a:solidFill>
                <a:schemeClr val="tx1"/>
              </a:solidFill>
              <a:latin typeface="微软雅黑" panose="020B0503020204020204" pitchFamily="34" charset="-122"/>
              <a:ea typeface="微软雅黑" panose="020B0503020204020204" pitchFamily="34" charset="-122"/>
              <a:cs typeface="+mj-cs"/>
            </a:endParaRPr>
          </a:p>
        </p:txBody>
      </p:sp>
      <p:sp>
        <p:nvSpPr>
          <p:cNvPr id="39" name="Text Placeholder 3"/>
          <p:cNvSpPr txBox="1">
            <a:spLocks/>
          </p:cNvSpPr>
          <p:nvPr/>
        </p:nvSpPr>
        <p:spPr>
          <a:xfrm>
            <a:off x="7183422" y="1670205"/>
            <a:ext cx="2844801" cy="7428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zh-CN" altLang="en-US" b="1" dirty="0">
                <a:solidFill>
                  <a:schemeClr val="accent5"/>
                </a:solidFill>
                <a:latin typeface="微软雅黑" panose="020B0503020204020204" pitchFamily="34" charset="-122"/>
                <a:ea typeface="微软雅黑" panose="020B0503020204020204" pitchFamily="34" charset="-122"/>
                <a:cs typeface="+mj-cs"/>
              </a:rPr>
              <a:t>单击编辑标题</a:t>
            </a:r>
            <a:br>
              <a:rPr lang="en-US" b="1" dirty="0">
                <a:solidFill>
                  <a:schemeClr val="tx1">
                    <a:lumMod val="50000"/>
                    <a:lumOff val="50000"/>
                  </a:schemeClr>
                </a:solidFill>
                <a:latin typeface="微软雅黑" panose="020B0503020204020204" pitchFamily="34" charset="-122"/>
                <a:ea typeface="微软雅黑" panose="020B0503020204020204" pitchFamily="34" charset="-122"/>
                <a:cs typeface="+mj-cs"/>
              </a:rPr>
            </a:br>
            <a:r>
              <a:rPr lang="zh-CN" altLang="en-US" sz="1467" dirty="0">
                <a:solidFill>
                  <a:schemeClr val="tx1"/>
                </a:solidFill>
                <a:latin typeface="微软雅黑" panose="020B0503020204020204" pitchFamily="34" charset="-122"/>
                <a:ea typeface="微软雅黑" panose="020B0503020204020204" pitchFamily="34" charset="-122"/>
                <a:cs typeface="+mj-cs"/>
              </a:rPr>
              <a:t>单击此处可编辑内容</a:t>
            </a:r>
            <a:endParaRPr lang="en-US" altLang="zh-CN" sz="1467" dirty="0">
              <a:solidFill>
                <a:schemeClr val="tx1"/>
              </a:solidFill>
              <a:latin typeface="微软雅黑" panose="020B0503020204020204" pitchFamily="34" charset="-122"/>
              <a:ea typeface="微软雅黑" panose="020B0503020204020204" pitchFamily="34" charset="-122"/>
              <a:cs typeface="+mj-cs"/>
            </a:endParaRPr>
          </a:p>
          <a:p>
            <a:pPr defTabSz="1219170">
              <a:spcBef>
                <a:spcPct val="20000"/>
              </a:spcBef>
              <a:defRPr/>
            </a:pPr>
            <a:r>
              <a:rPr lang="zh-CN" altLang="en-US" sz="1467" dirty="0">
                <a:solidFill>
                  <a:schemeClr val="tx1"/>
                </a:solidFill>
                <a:latin typeface="微软雅黑" panose="020B0503020204020204" pitchFamily="34" charset="-122"/>
                <a:ea typeface="微软雅黑" panose="020B0503020204020204" pitchFamily="34" charset="-122"/>
              </a:rPr>
              <a:t>单击此处可编辑内容</a:t>
            </a:r>
            <a:endParaRPr lang="en-US" sz="1467" dirty="0">
              <a:solidFill>
                <a:schemeClr val="tx1"/>
              </a:solidFill>
              <a:latin typeface="微软雅黑" panose="020B0503020204020204" pitchFamily="34" charset="-122"/>
              <a:ea typeface="微软雅黑" panose="020B0503020204020204" pitchFamily="34" charset="-122"/>
              <a:cs typeface="+mj-cs"/>
            </a:endParaRPr>
          </a:p>
        </p:txBody>
      </p:sp>
      <p:pic>
        <p:nvPicPr>
          <p:cNvPr id="40" name="图片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290794132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Left)">
                                      <p:cBhvr>
                                        <p:cTn id="17" dur="500"/>
                                        <p:tgtEl>
                                          <p:spTgt spid="14"/>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childTnLst>
                          </p:cTn>
                        </p:par>
                        <p:par>
                          <p:cTn id="24" fill="hold">
                            <p:stCondLst>
                              <p:cond delay="2000"/>
                            </p:stCondLst>
                            <p:childTnLst>
                              <p:par>
                                <p:cTn id="25" presetID="22" presetClass="entr" presetSubtype="2"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lide(fromLeft)">
                                      <p:cBhvr>
                                        <p:cTn id="31" dur="500"/>
                                        <p:tgtEl>
                                          <p:spTgt spid="12"/>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right)">
                                      <p:cBhvr>
                                        <p:cTn id="41" dur="500"/>
                                        <p:tgtEl>
                                          <p:spTgt spid="11"/>
                                        </p:tgtEl>
                                      </p:cBhvr>
                                    </p:animEffect>
                                  </p:childTnLst>
                                </p:cTn>
                              </p:par>
                            </p:childTnLst>
                          </p:cTn>
                        </p:par>
                        <p:par>
                          <p:cTn id="42" fill="hold">
                            <p:stCondLst>
                              <p:cond delay="4000"/>
                            </p:stCondLst>
                            <p:childTnLst>
                              <p:par>
                                <p:cTn id="43" presetID="12" presetClass="entr" presetSubtype="8"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slide(fromLeft)">
                                      <p:cBhvr>
                                        <p:cTn id="45" dur="500"/>
                                        <p:tgtEl>
                                          <p:spTgt spid="10"/>
                                        </p:tgtEl>
                                      </p:cBhvr>
                                    </p:animEffect>
                                  </p:childTnLst>
                                </p:cTn>
                              </p:par>
                            </p:childTnLst>
                          </p:cTn>
                        </p:par>
                        <p:par>
                          <p:cTn id="46" fill="hold">
                            <p:stCondLst>
                              <p:cond delay="4500"/>
                            </p:stCondLst>
                            <p:childTnLst>
                              <p:par>
                                <p:cTn id="47" presetID="53" presetClass="entr" presetSubtype="0"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p:val>
                                            <p:fltVal val="0"/>
                                          </p:val>
                                        </p:tav>
                                        <p:tav tm="100000">
                                          <p:val>
                                            <p:strVal val="#ppt_w"/>
                                          </p:val>
                                        </p:tav>
                                      </p:tavLst>
                                    </p:anim>
                                    <p:anim calcmode="lin" valueType="num">
                                      <p:cBhvr>
                                        <p:cTn id="50" dur="500" fill="hold"/>
                                        <p:tgtEl>
                                          <p:spTgt spid="22"/>
                                        </p:tgtEl>
                                        <p:attrNameLst>
                                          <p:attrName>ppt_h</p:attrName>
                                        </p:attrNameLst>
                                      </p:cBhvr>
                                      <p:tavLst>
                                        <p:tav tm="0">
                                          <p:val>
                                            <p:fltVal val="0"/>
                                          </p:val>
                                        </p:tav>
                                        <p:tav tm="100000">
                                          <p:val>
                                            <p:strVal val="#ppt_h"/>
                                          </p:val>
                                        </p:tav>
                                      </p:tavLst>
                                    </p:anim>
                                    <p:animEffect transition="in" filter="fade">
                                      <p:cBhvr>
                                        <p:cTn id="51" dur="500"/>
                                        <p:tgtEl>
                                          <p:spTgt spid="22"/>
                                        </p:tgtEl>
                                      </p:cBhvr>
                                    </p:animEffect>
                                  </p:childTnLst>
                                </p:cTn>
                              </p:par>
                            </p:childTnLst>
                          </p:cTn>
                        </p:par>
                        <p:par>
                          <p:cTn id="52" fill="hold">
                            <p:stCondLst>
                              <p:cond delay="5000"/>
                            </p:stCondLst>
                            <p:childTnLst>
                              <p:par>
                                <p:cTn id="53" presetID="22" presetClass="entr" presetSubtype="2"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right)">
                                      <p:cBhvr>
                                        <p:cTn id="55" dur="500"/>
                                        <p:tgtEl>
                                          <p:spTgt spid="9"/>
                                        </p:tgtEl>
                                      </p:cBhvr>
                                    </p:animEffect>
                                  </p:childTnLst>
                                </p:cTn>
                              </p:par>
                            </p:childTnLst>
                          </p:cTn>
                        </p:par>
                        <p:par>
                          <p:cTn id="56" fill="hold">
                            <p:stCondLst>
                              <p:cond delay="5500"/>
                            </p:stCondLst>
                            <p:childTnLst>
                              <p:par>
                                <p:cTn id="57" presetID="12" presetClass="entr" presetSubtype="8" fill="hold" grpId="0"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slide(fromLeft)">
                                      <p:cBhvr>
                                        <p:cTn id="59" dur="500"/>
                                        <p:tgtEl>
                                          <p:spTgt spid="8"/>
                                        </p:tgtEl>
                                      </p:cBhvr>
                                    </p:animEffect>
                                  </p:childTnLst>
                                </p:cTn>
                              </p:par>
                            </p:childTnLst>
                          </p:cTn>
                        </p:par>
                        <p:par>
                          <p:cTn id="60" fill="hold">
                            <p:stCondLst>
                              <p:cond delay="6000"/>
                            </p:stCondLst>
                            <p:childTnLst>
                              <p:par>
                                <p:cTn id="61" presetID="53" presetClass="entr" presetSubtype="0" fill="hold" nodeType="after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p:cTn id="63" dur="500" fill="hold"/>
                                        <p:tgtEl>
                                          <p:spTgt spid="23"/>
                                        </p:tgtEl>
                                        <p:attrNameLst>
                                          <p:attrName>ppt_w</p:attrName>
                                        </p:attrNameLst>
                                      </p:cBhvr>
                                      <p:tavLst>
                                        <p:tav tm="0">
                                          <p:val>
                                            <p:fltVal val="0"/>
                                          </p:val>
                                        </p:tav>
                                        <p:tav tm="100000">
                                          <p:val>
                                            <p:strVal val="#ppt_w"/>
                                          </p:val>
                                        </p:tav>
                                      </p:tavLst>
                                    </p:anim>
                                    <p:anim calcmode="lin" valueType="num">
                                      <p:cBhvr>
                                        <p:cTn id="64" dur="500" fill="hold"/>
                                        <p:tgtEl>
                                          <p:spTgt spid="23"/>
                                        </p:tgtEl>
                                        <p:attrNameLst>
                                          <p:attrName>ppt_h</p:attrName>
                                        </p:attrNameLst>
                                      </p:cBhvr>
                                      <p:tavLst>
                                        <p:tav tm="0">
                                          <p:val>
                                            <p:fltVal val="0"/>
                                          </p:val>
                                        </p:tav>
                                        <p:tav tm="100000">
                                          <p:val>
                                            <p:strVal val="#ppt_h"/>
                                          </p:val>
                                        </p:tav>
                                      </p:tavLst>
                                    </p:anim>
                                    <p:animEffect transition="in" filter="fade">
                                      <p:cBhvr>
                                        <p:cTn id="65" dur="500"/>
                                        <p:tgtEl>
                                          <p:spTgt spid="23"/>
                                        </p:tgtEl>
                                      </p:cBhvr>
                                    </p:animEffect>
                                  </p:childTnLst>
                                </p:cTn>
                              </p:par>
                            </p:childTnLst>
                          </p:cTn>
                        </p:par>
                        <p:par>
                          <p:cTn id="66" fill="hold">
                            <p:stCondLst>
                              <p:cond delay="6500"/>
                            </p:stCondLst>
                            <p:childTnLst>
                              <p:par>
                                <p:cTn id="67" presetID="22" presetClass="entr" presetSubtype="2"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wipe(right)">
                                      <p:cBhvr>
                                        <p:cTn id="69" dur="500"/>
                                        <p:tgtEl>
                                          <p:spTgt spid="7"/>
                                        </p:tgtEl>
                                      </p:cBhvr>
                                    </p:animEffect>
                                  </p:childTnLst>
                                </p:cTn>
                              </p:par>
                            </p:childTnLst>
                          </p:cTn>
                        </p:par>
                        <p:par>
                          <p:cTn id="70" fill="hold">
                            <p:stCondLst>
                              <p:cond delay="7000"/>
                            </p:stCondLst>
                            <p:childTnLst>
                              <p:par>
                                <p:cTn id="71" presetID="12" presetClass="entr" presetSubtype="8" fill="hold" grpId="0" nodeType="after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slide(fromLeft)">
                                      <p:cBhvr>
                                        <p:cTn id="73" dur="500"/>
                                        <p:tgtEl>
                                          <p:spTgt spid="6"/>
                                        </p:tgtEl>
                                      </p:cBhvr>
                                    </p:animEffect>
                                  </p:childTnLst>
                                </p:cTn>
                              </p:par>
                            </p:childTnLst>
                          </p:cTn>
                        </p:par>
                        <p:par>
                          <p:cTn id="74" fill="hold">
                            <p:stCondLst>
                              <p:cond delay="7500"/>
                            </p:stCondLst>
                            <p:childTnLst>
                              <p:par>
                                <p:cTn id="75" presetID="53" presetClass="entr" presetSubtype="0"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p:cTn id="77" dur="500" fill="hold"/>
                                        <p:tgtEl>
                                          <p:spTgt spid="34"/>
                                        </p:tgtEl>
                                        <p:attrNameLst>
                                          <p:attrName>ppt_w</p:attrName>
                                        </p:attrNameLst>
                                      </p:cBhvr>
                                      <p:tavLst>
                                        <p:tav tm="0">
                                          <p:val>
                                            <p:fltVal val="0"/>
                                          </p:val>
                                        </p:tav>
                                        <p:tav tm="100000">
                                          <p:val>
                                            <p:strVal val="#ppt_w"/>
                                          </p:val>
                                        </p:tav>
                                      </p:tavLst>
                                    </p:anim>
                                    <p:anim calcmode="lin" valueType="num">
                                      <p:cBhvr>
                                        <p:cTn id="78" dur="500" fill="hold"/>
                                        <p:tgtEl>
                                          <p:spTgt spid="34"/>
                                        </p:tgtEl>
                                        <p:attrNameLst>
                                          <p:attrName>ppt_h</p:attrName>
                                        </p:attrNameLst>
                                      </p:cBhvr>
                                      <p:tavLst>
                                        <p:tav tm="0">
                                          <p:val>
                                            <p:fltVal val="0"/>
                                          </p:val>
                                        </p:tav>
                                        <p:tav tm="100000">
                                          <p:val>
                                            <p:strVal val="#ppt_h"/>
                                          </p:val>
                                        </p:tav>
                                      </p:tavLst>
                                    </p:anim>
                                    <p:animEffect transition="in" filter="fade">
                                      <p:cBhvr>
                                        <p:cTn id="79" dur="500"/>
                                        <p:tgtEl>
                                          <p:spTgt spid="34"/>
                                        </p:tgtEl>
                                      </p:cBhvr>
                                    </p:animEffect>
                                  </p:childTnLst>
                                </p:cTn>
                              </p:par>
                            </p:childTnLst>
                          </p:cTn>
                        </p:par>
                        <p:par>
                          <p:cTn id="80" fill="hold">
                            <p:stCondLst>
                              <p:cond delay="8000"/>
                            </p:stCondLst>
                            <p:childTnLst>
                              <p:par>
                                <p:cTn id="81" presetID="22" presetClass="entr" presetSubtype="1"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up)">
                                      <p:cBhvr>
                                        <p:cTn id="83" dur="500"/>
                                        <p:tgtEl>
                                          <p:spTgt spid="35"/>
                                        </p:tgtEl>
                                      </p:cBhvr>
                                    </p:animEffect>
                                  </p:childTnLst>
                                </p:cTn>
                              </p:par>
                            </p:childTnLst>
                          </p:cTn>
                        </p:par>
                        <p:par>
                          <p:cTn id="84" fill="hold">
                            <p:stCondLst>
                              <p:cond delay="8500"/>
                            </p:stCondLst>
                            <p:childTnLst>
                              <p:par>
                                <p:cTn id="85" presetID="22" presetClass="entr" presetSubtype="2" fill="hold" grpId="0" nodeType="after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right)">
                                      <p:cBhvr>
                                        <p:cTn id="87" dur="500"/>
                                        <p:tgtEl>
                                          <p:spTgt spid="37"/>
                                        </p:tgtEl>
                                      </p:cBhvr>
                                    </p:animEffect>
                                  </p:childTnLst>
                                </p:cTn>
                              </p:par>
                            </p:childTnLst>
                          </p:cTn>
                        </p:par>
                        <p:par>
                          <p:cTn id="88" fill="hold">
                            <p:stCondLst>
                              <p:cond delay="9000"/>
                            </p:stCondLst>
                            <p:childTnLst>
                              <p:par>
                                <p:cTn id="89" presetID="22" presetClass="entr" presetSubtype="8" fill="hold" grpId="0" nodeType="after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wipe(left)">
                                      <p:cBhvr>
                                        <p:cTn id="91" dur="500"/>
                                        <p:tgtEl>
                                          <p:spTgt spid="36"/>
                                        </p:tgtEl>
                                      </p:cBhvr>
                                    </p:animEffect>
                                  </p:childTnLst>
                                </p:cTn>
                              </p:par>
                            </p:childTnLst>
                          </p:cTn>
                        </p:par>
                        <p:par>
                          <p:cTn id="92" fill="hold">
                            <p:stCondLst>
                              <p:cond delay="95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par>
                          <p:cTn id="96" fill="hold">
                            <p:stCondLst>
                              <p:cond delay="10000"/>
                            </p:stCondLst>
                            <p:childTnLst>
                              <p:par>
                                <p:cTn id="97" presetID="22" presetClass="entr" presetSubtype="1"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wipe(up)">
                                      <p:cBhvr>
                                        <p:cTn id="9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P spid="10" grpId="0" animBg="1"/>
      <p:bldP spid="11" grpId="0" animBg="1"/>
      <p:bldP spid="12" grpId="0" animBg="1"/>
      <p:bldP spid="13" grpId="0" animBg="1"/>
      <p:bldP spid="14" grpId="0" animBg="1"/>
      <p:bldP spid="22" grpId="0" animBg="1"/>
      <p:bldP spid="33" grpId="0" animBg="1"/>
      <p:bldP spid="34" grpId="0" animBg="1"/>
      <p:bldP spid="35" grpId="0"/>
      <p:bldP spid="36" grpId="0"/>
      <p:bldP spid="37"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论文框架与内容</a:t>
            </a: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02</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461678" y="4863932"/>
            <a:ext cx="5268644" cy="369332"/>
          </a:xfrm>
          <a:prstGeom prst="rect">
            <a:avLst/>
          </a:prstGeom>
          <a:noFill/>
        </p:spPr>
        <p:txBody>
          <a:bodyPr wrap="square" rtlCol="0">
            <a:spAutoFit/>
          </a:bodyPr>
          <a:lstStyle/>
          <a:p>
            <a:pPr algn="dist"/>
            <a:r>
              <a:rPr lang="en-US" altLang="zh-CN" dirty="0">
                <a:latin typeface="Arial" panose="020B0604020202020204" pitchFamily="34" charset="0"/>
                <a:ea typeface="微软雅黑" panose="020B0503020204020204" pitchFamily="34" charset="-122"/>
                <a:cs typeface="Arial" panose="020B0604020202020204" pitchFamily="34" charset="0"/>
              </a:rPr>
              <a:t>Framework and content</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7327606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点击此处编辑标题</a:t>
            </a:r>
          </a:p>
        </p:txBody>
      </p:sp>
      <p:grpSp>
        <p:nvGrpSpPr>
          <p:cNvPr id="6" name="Group 7"/>
          <p:cNvGrpSpPr/>
          <p:nvPr/>
        </p:nvGrpSpPr>
        <p:grpSpPr>
          <a:xfrm>
            <a:off x="5815595" y="1268345"/>
            <a:ext cx="2391581" cy="1363527"/>
            <a:chOff x="2324103" y="1581151"/>
            <a:chExt cx="2105022" cy="1200149"/>
          </a:xfrm>
        </p:grpSpPr>
        <p:sp>
          <p:nvSpPr>
            <p:cNvPr id="7" name="Right Arrow 5"/>
            <p:cNvSpPr/>
            <p:nvPr/>
          </p:nvSpPr>
          <p:spPr>
            <a:xfrm>
              <a:off x="2781300" y="1581151"/>
              <a:ext cx="1647825" cy="1050466"/>
            </a:xfrm>
            <a:prstGeom prst="rightArrow">
              <a:avLst>
                <a:gd name="adj1" fmla="val 74773"/>
                <a:gd name="adj2" fmla="val 5828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 name="Parallelogram 4"/>
            <p:cNvSpPr/>
            <p:nvPr/>
          </p:nvSpPr>
          <p:spPr>
            <a:xfrm rot="5400000" flipH="1" flipV="1">
              <a:off x="2535883" y="1964383"/>
              <a:ext cx="1062334" cy="571500"/>
            </a:xfrm>
            <a:prstGeom prst="parallelogram">
              <a:avLst>
                <a:gd name="adj" fmla="val 6324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9" name="Trapezoid 3"/>
            <p:cNvSpPr/>
            <p:nvPr/>
          </p:nvSpPr>
          <p:spPr>
            <a:xfrm rot="16200000">
              <a:off x="2491109" y="1918968"/>
              <a:ext cx="694687" cy="1028700"/>
            </a:xfrm>
            <a:prstGeom prst="trapezoid">
              <a:avLst>
                <a:gd name="adj" fmla="val 8698"/>
              </a:avLst>
            </a:prstGeom>
            <a:gradFill>
              <a:gsLst>
                <a:gs pos="0">
                  <a:schemeClr val="accent1">
                    <a:lumMod val="50000"/>
                  </a:schemeClr>
                </a:gs>
                <a:gs pos="5000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200" dirty="0">
                  <a:latin typeface="微软雅黑" panose="020B0503020204020204" pitchFamily="34" charset="-122"/>
                </a:rPr>
                <a:t>01</a:t>
              </a:r>
            </a:p>
          </p:txBody>
        </p:sp>
      </p:grpSp>
      <p:grpSp>
        <p:nvGrpSpPr>
          <p:cNvPr id="10" name="Group 21"/>
          <p:cNvGrpSpPr/>
          <p:nvPr/>
        </p:nvGrpSpPr>
        <p:grpSpPr>
          <a:xfrm flipH="1">
            <a:off x="3984824" y="2532569"/>
            <a:ext cx="2391581" cy="1363527"/>
            <a:chOff x="2324103" y="1581151"/>
            <a:chExt cx="2105022" cy="1200149"/>
          </a:xfrm>
        </p:grpSpPr>
        <p:sp>
          <p:nvSpPr>
            <p:cNvPr id="11" name="Right Arrow 22"/>
            <p:cNvSpPr/>
            <p:nvPr/>
          </p:nvSpPr>
          <p:spPr>
            <a:xfrm>
              <a:off x="2781300" y="1581151"/>
              <a:ext cx="1647825" cy="1050466"/>
            </a:xfrm>
            <a:prstGeom prst="rightArrow">
              <a:avLst>
                <a:gd name="adj1" fmla="val 74773"/>
                <a:gd name="adj2" fmla="val 58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2" name="Parallelogram 23"/>
            <p:cNvSpPr/>
            <p:nvPr/>
          </p:nvSpPr>
          <p:spPr>
            <a:xfrm rot="5400000" flipH="1" flipV="1">
              <a:off x="2535883" y="1964383"/>
              <a:ext cx="1062334" cy="571500"/>
            </a:xfrm>
            <a:prstGeom prst="parallelogram">
              <a:avLst>
                <a:gd name="adj" fmla="val 63243"/>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3" name="Trapezoid 24"/>
            <p:cNvSpPr/>
            <p:nvPr/>
          </p:nvSpPr>
          <p:spPr>
            <a:xfrm rot="16200000">
              <a:off x="2491109" y="1918968"/>
              <a:ext cx="694687" cy="1028700"/>
            </a:xfrm>
            <a:prstGeom prst="trapezoid">
              <a:avLst>
                <a:gd name="adj" fmla="val 8698"/>
              </a:avLst>
            </a:prstGeom>
            <a:gradFill>
              <a:gsLst>
                <a:gs pos="0">
                  <a:schemeClr val="accent2">
                    <a:lumMod val="50000"/>
                  </a:schemeClr>
                </a:gs>
                <a:gs pos="50000">
                  <a:schemeClr val="accent2">
                    <a:lumMod val="75000"/>
                  </a:schemeClr>
                </a:gs>
                <a:gs pos="10000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dirty="0">
                  <a:latin typeface="微软雅黑" panose="020B0503020204020204" pitchFamily="34" charset="-122"/>
                </a:rPr>
                <a:t>02</a:t>
              </a:r>
            </a:p>
          </p:txBody>
        </p:sp>
      </p:grpSp>
      <p:grpSp>
        <p:nvGrpSpPr>
          <p:cNvPr id="14" name="Group 27"/>
          <p:cNvGrpSpPr/>
          <p:nvPr/>
        </p:nvGrpSpPr>
        <p:grpSpPr>
          <a:xfrm>
            <a:off x="5815595" y="3796793"/>
            <a:ext cx="2391581" cy="1363527"/>
            <a:chOff x="2324103" y="1581151"/>
            <a:chExt cx="2105022" cy="1200149"/>
          </a:xfrm>
        </p:grpSpPr>
        <p:sp>
          <p:nvSpPr>
            <p:cNvPr id="15" name="Right Arrow 32"/>
            <p:cNvSpPr/>
            <p:nvPr/>
          </p:nvSpPr>
          <p:spPr>
            <a:xfrm>
              <a:off x="2781300" y="1581151"/>
              <a:ext cx="1647825" cy="1050466"/>
            </a:xfrm>
            <a:prstGeom prst="rightArrow">
              <a:avLst>
                <a:gd name="adj1" fmla="val 74773"/>
                <a:gd name="adj2" fmla="val 582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6" name="Parallelogram 33"/>
            <p:cNvSpPr/>
            <p:nvPr/>
          </p:nvSpPr>
          <p:spPr>
            <a:xfrm rot="5400000" flipH="1" flipV="1">
              <a:off x="2535883" y="1964383"/>
              <a:ext cx="1062334" cy="571500"/>
            </a:xfrm>
            <a:prstGeom prst="parallelogram">
              <a:avLst>
                <a:gd name="adj" fmla="val 63243"/>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7" name="Trapezoid 34"/>
            <p:cNvSpPr/>
            <p:nvPr/>
          </p:nvSpPr>
          <p:spPr>
            <a:xfrm rot="16200000">
              <a:off x="2491109" y="1918968"/>
              <a:ext cx="694687" cy="1028700"/>
            </a:xfrm>
            <a:prstGeom prst="trapezoid">
              <a:avLst>
                <a:gd name="adj" fmla="val 8698"/>
              </a:avLst>
            </a:prstGeom>
            <a:gradFill>
              <a:gsLst>
                <a:gs pos="0">
                  <a:schemeClr val="accent3">
                    <a:lumMod val="50000"/>
                  </a:schemeClr>
                </a:gs>
                <a:gs pos="50000">
                  <a:schemeClr val="accent3">
                    <a:lumMod val="75000"/>
                  </a:schemeClr>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200" dirty="0">
                  <a:latin typeface="微软雅黑" panose="020B0503020204020204" pitchFamily="34" charset="-122"/>
                </a:rPr>
                <a:t>03</a:t>
              </a:r>
            </a:p>
          </p:txBody>
        </p:sp>
      </p:grpSp>
      <p:grpSp>
        <p:nvGrpSpPr>
          <p:cNvPr id="18" name="Group 28"/>
          <p:cNvGrpSpPr/>
          <p:nvPr/>
        </p:nvGrpSpPr>
        <p:grpSpPr>
          <a:xfrm flipH="1">
            <a:off x="3984824" y="5061018"/>
            <a:ext cx="2391581" cy="1363527"/>
            <a:chOff x="2324103" y="1581151"/>
            <a:chExt cx="2105022" cy="1200149"/>
          </a:xfrm>
        </p:grpSpPr>
        <p:sp>
          <p:nvSpPr>
            <p:cNvPr id="19" name="Right Arrow 29"/>
            <p:cNvSpPr/>
            <p:nvPr/>
          </p:nvSpPr>
          <p:spPr>
            <a:xfrm>
              <a:off x="2781300" y="1581151"/>
              <a:ext cx="1647825" cy="1050466"/>
            </a:xfrm>
            <a:prstGeom prst="rightArrow">
              <a:avLst>
                <a:gd name="adj1" fmla="val 74773"/>
                <a:gd name="adj2" fmla="val 582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0" name="Parallelogram 30"/>
            <p:cNvSpPr/>
            <p:nvPr/>
          </p:nvSpPr>
          <p:spPr>
            <a:xfrm rot="5400000" flipH="1" flipV="1">
              <a:off x="2535883" y="1964383"/>
              <a:ext cx="1062334" cy="571500"/>
            </a:xfrm>
            <a:prstGeom prst="parallelogram">
              <a:avLst>
                <a:gd name="adj" fmla="val 63243"/>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1" name="Trapezoid 31"/>
            <p:cNvSpPr/>
            <p:nvPr/>
          </p:nvSpPr>
          <p:spPr>
            <a:xfrm rot="16200000">
              <a:off x="2491109" y="1918968"/>
              <a:ext cx="694687" cy="1028700"/>
            </a:xfrm>
            <a:prstGeom prst="trapezoid">
              <a:avLst>
                <a:gd name="adj" fmla="val 8698"/>
              </a:avLst>
            </a:prstGeom>
            <a:gradFill>
              <a:gsLst>
                <a:gs pos="0">
                  <a:schemeClr val="accent4">
                    <a:lumMod val="50000"/>
                  </a:schemeClr>
                </a:gs>
                <a:gs pos="50000">
                  <a:schemeClr val="accent4">
                    <a:lumMod val="75000"/>
                  </a:schemeClr>
                </a:gs>
                <a:gs pos="100000">
                  <a:schemeClr val="accent4">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dirty="0">
                  <a:latin typeface="微软雅黑" panose="020B0503020204020204" pitchFamily="34" charset="-122"/>
                </a:rPr>
                <a:t>04</a:t>
              </a:r>
            </a:p>
          </p:txBody>
        </p:sp>
      </p:grpSp>
      <p:sp>
        <p:nvSpPr>
          <p:cNvPr id="22" name="Freeform 157"/>
          <p:cNvSpPr>
            <a:spLocks noEditPoints="1"/>
          </p:cNvSpPr>
          <p:nvPr/>
        </p:nvSpPr>
        <p:spPr bwMode="auto">
          <a:xfrm>
            <a:off x="7253355" y="1609036"/>
            <a:ext cx="458719" cy="508000"/>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3" name="Freeform 69"/>
          <p:cNvSpPr>
            <a:spLocks noEditPoints="1"/>
          </p:cNvSpPr>
          <p:nvPr/>
        </p:nvSpPr>
        <p:spPr bwMode="auto">
          <a:xfrm>
            <a:off x="4443897" y="2903332"/>
            <a:ext cx="472196" cy="475973"/>
          </a:xfrm>
          <a:custGeom>
            <a:avLst/>
            <a:gdLst/>
            <a:ahLst/>
            <a:cxnLst>
              <a:cxn ang="0">
                <a:pos x="29" y="58"/>
              </a:cxn>
              <a:cxn ang="0">
                <a:pos x="6" y="47"/>
              </a:cxn>
              <a:cxn ang="0">
                <a:pos x="7" y="46"/>
              </a:cxn>
              <a:cxn ang="0">
                <a:pos x="12" y="40"/>
              </a:cxn>
              <a:cxn ang="0">
                <a:pos x="13" y="40"/>
              </a:cxn>
              <a:cxn ang="0">
                <a:pos x="14" y="41"/>
              </a:cxn>
              <a:cxn ang="0">
                <a:pos x="29" y="48"/>
              </a:cxn>
              <a:cxn ang="0">
                <a:pos x="48" y="29"/>
              </a:cxn>
              <a:cxn ang="0">
                <a:pos x="29" y="9"/>
              </a:cxn>
              <a:cxn ang="0">
                <a:pos x="16" y="14"/>
              </a:cxn>
              <a:cxn ang="0">
                <a:pos x="21" y="20"/>
              </a:cxn>
              <a:cxn ang="0">
                <a:pos x="21" y="22"/>
              </a:cxn>
              <a:cxn ang="0">
                <a:pos x="19" y="24"/>
              </a:cxn>
              <a:cxn ang="0">
                <a:pos x="2" y="24"/>
              </a:cxn>
              <a:cxn ang="0">
                <a:pos x="0" y="21"/>
              </a:cxn>
              <a:cxn ang="0">
                <a:pos x="0" y="4"/>
              </a:cxn>
              <a:cxn ang="0">
                <a:pos x="1" y="2"/>
              </a:cxn>
              <a:cxn ang="0">
                <a:pos x="4" y="3"/>
              </a:cxn>
              <a:cxn ang="0">
                <a:pos x="9" y="8"/>
              </a:cxn>
              <a:cxn ang="0">
                <a:pos x="29" y="0"/>
              </a:cxn>
              <a:cxn ang="0">
                <a:pos x="58" y="29"/>
              </a:cxn>
              <a:cxn ang="0">
                <a:pos x="29" y="58"/>
              </a:cxn>
              <a:cxn ang="0">
                <a:pos x="34" y="35"/>
              </a:cxn>
              <a:cxn ang="0">
                <a:pos x="33" y="36"/>
              </a:cxn>
              <a:cxn ang="0">
                <a:pos x="20" y="36"/>
              </a:cxn>
              <a:cxn ang="0">
                <a:pos x="19" y="35"/>
              </a:cxn>
              <a:cxn ang="0">
                <a:pos x="19" y="32"/>
              </a:cxn>
              <a:cxn ang="0">
                <a:pos x="20" y="31"/>
              </a:cxn>
              <a:cxn ang="0">
                <a:pos x="29" y="31"/>
              </a:cxn>
              <a:cxn ang="0">
                <a:pos x="29" y="18"/>
              </a:cxn>
              <a:cxn ang="0">
                <a:pos x="30" y="17"/>
              </a:cxn>
              <a:cxn ang="0">
                <a:pos x="33" y="17"/>
              </a:cxn>
              <a:cxn ang="0">
                <a:pos x="34" y="18"/>
              </a:cxn>
              <a:cxn ang="0">
                <a:pos x="34" y="35"/>
              </a:cxn>
            </a:cxnLst>
            <a:rect l="0" t="0" r="r" b="b"/>
            <a:pathLst>
              <a:path w="58" h="58">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nvGrpSpPr>
          <p:cNvPr id="24" name="Group 38"/>
          <p:cNvGrpSpPr/>
          <p:nvPr/>
        </p:nvGrpSpPr>
        <p:grpSpPr>
          <a:xfrm>
            <a:off x="7276301" y="4161183"/>
            <a:ext cx="475449" cy="434768"/>
            <a:chOff x="2046288" y="3759200"/>
            <a:chExt cx="296863" cy="271463"/>
          </a:xfrm>
          <a:solidFill>
            <a:schemeClr val="bg1"/>
          </a:solidFill>
        </p:grpSpPr>
        <p:sp>
          <p:nvSpPr>
            <p:cNvPr id="25" name="Rectangle 160"/>
            <p:cNvSpPr>
              <a:spLocks noChangeArrowheads="1"/>
            </p:cNvSpPr>
            <p:nvPr/>
          </p:nvSpPr>
          <p:spPr bwMode="auto">
            <a:xfrm>
              <a:off x="2065338" y="3973513"/>
              <a:ext cx="55563" cy="571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6" name="Rectangle 161"/>
            <p:cNvSpPr>
              <a:spLocks noChangeArrowheads="1"/>
            </p:cNvSpPr>
            <p:nvPr/>
          </p:nvSpPr>
          <p:spPr bwMode="auto">
            <a:xfrm>
              <a:off x="2139950" y="3935413"/>
              <a:ext cx="55563" cy="952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7" name="Rectangle 162"/>
            <p:cNvSpPr>
              <a:spLocks noChangeArrowheads="1"/>
            </p:cNvSpPr>
            <p:nvPr/>
          </p:nvSpPr>
          <p:spPr bwMode="auto">
            <a:xfrm>
              <a:off x="2212975" y="3898900"/>
              <a:ext cx="57150" cy="131763"/>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8" name="Rectangle 163"/>
            <p:cNvSpPr>
              <a:spLocks noChangeArrowheads="1"/>
            </p:cNvSpPr>
            <p:nvPr/>
          </p:nvSpPr>
          <p:spPr bwMode="auto">
            <a:xfrm>
              <a:off x="2287588" y="3860800"/>
              <a:ext cx="55563" cy="169863"/>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29" name="Freeform 164"/>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grpSp>
        <p:nvGrpSpPr>
          <p:cNvPr id="30" name="Group 100"/>
          <p:cNvGrpSpPr/>
          <p:nvPr/>
        </p:nvGrpSpPr>
        <p:grpSpPr>
          <a:xfrm>
            <a:off x="4484128" y="5420140"/>
            <a:ext cx="392205" cy="487973"/>
            <a:chOff x="649288" y="2347912"/>
            <a:chExt cx="273050" cy="339725"/>
          </a:xfrm>
          <a:solidFill>
            <a:schemeClr val="bg1"/>
          </a:solidFill>
        </p:grpSpPr>
        <p:sp>
          <p:nvSpPr>
            <p:cNvPr id="31" name="Freeform 211"/>
            <p:cNvSpPr>
              <a:spLocks noEditPoints="1"/>
            </p:cNvSpPr>
            <p:nvPr/>
          </p:nvSpPr>
          <p:spPr bwMode="auto">
            <a:xfrm>
              <a:off x="727075" y="2487612"/>
              <a:ext cx="117475" cy="115888"/>
            </a:xfrm>
            <a:custGeom>
              <a:avLst/>
              <a:gdLst/>
              <a:ahLst/>
              <a:cxnLst>
                <a:cxn ang="0">
                  <a:pos x="28" y="38"/>
                </a:cxn>
                <a:cxn ang="0">
                  <a:pos x="27" y="38"/>
                </a:cxn>
                <a:cxn ang="0">
                  <a:pos x="27" y="41"/>
                </a:cxn>
                <a:cxn ang="0">
                  <a:pos x="26" y="42"/>
                </a:cxn>
                <a:cxn ang="0">
                  <a:pos x="25" y="42"/>
                </a:cxn>
                <a:cxn ang="0">
                  <a:pos x="23" y="41"/>
                </a:cxn>
                <a:cxn ang="0">
                  <a:pos x="23" y="38"/>
                </a:cxn>
                <a:cxn ang="0">
                  <a:pos x="23" y="38"/>
                </a:cxn>
                <a:cxn ang="0">
                  <a:pos x="18" y="36"/>
                </a:cxn>
                <a:cxn ang="0">
                  <a:pos x="17" y="35"/>
                </a:cxn>
                <a:cxn ang="0">
                  <a:pos x="18" y="33"/>
                </a:cxn>
                <a:cxn ang="0">
                  <a:pos x="19" y="32"/>
                </a:cxn>
                <a:cxn ang="0">
                  <a:pos x="19" y="32"/>
                </a:cxn>
                <a:cxn ang="0">
                  <a:pos x="25" y="34"/>
                </a:cxn>
                <a:cxn ang="0">
                  <a:pos x="29" y="31"/>
                </a:cxn>
                <a:cxn ang="0">
                  <a:pos x="25" y="26"/>
                </a:cxn>
                <a:cxn ang="0">
                  <a:pos x="17" y="19"/>
                </a:cxn>
                <a:cxn ang="0">
                  <a:pos x="23" y="12"/>
                </a:cxn>
                <a:cxn ang="0">
                  <a:pos x="24" y="11"/>
                </a:cxn>
                <a:cxn ang="0">
                  <a:pos x="24" y="9"/>
                </a:cxn>
                <a:cxn ang="0">
                  <a:pos x="25" y="7"/>
                </a:cxn>
                <a:cxn ang="0">
                  <a:pos x="26" y="7"/>
                </a:cxn>
                <a:cxn ang="0">
                  <a:pos x="28" y="9"/>
                </a:cxn>
                <a:cxn ang="0">
                  <a:pos x="28" y="11"/>
                </a:cxn>
                <a:cxn ang="0">
                  <a:pos x="28" y="11"/>
                </a:cxn>
                <a:cxn ang="0">
                  <a:pos x="32" y="13"/>
                </a:cxn>
                <a:cxn ang="0">
                  <a:pos x="33" y="14"/>
                </a:cxn>
                <a:cxn ang="0">
                  <a:pos x="32" y="16"/>
                </a:cxn>
                <a:cxn ang="0">
                  <a:pos x="31" y="17"/>
                </a:cxn>
                <a:cxn ang="0">
                  <a:pos x="30" y="16"/>
                </a:cxn>
                <a:cxn ang="0">
                  <a:pos x="26" y="15"/>
                </a:cxn>
                <a:cxn ang="0">
                  <a:pos x="22" y="18"/>
                </a:cxn>
                <a:cxn ang="0">
                  <a:pos x="27" y="22"/>
                </a:cxn>
                <a:cxn ang="0">
                  <a:pos x="34" y="30"/>
                </a:cxn>
                <a:cxn ang="0">
                  <a:pos x="28" y="38"/>
                </a:cxn>
                <a:cxn ang="0">
                  <a:pos x="25" y="0"/>
                </a:cxn>
                <a:cxn ang="0">
                  <a:pos x="0" y="25"/>
                </a:cxn>
                <a:cxn ang="0">
                  <a:pos x="25" y="50"/>
                </a:cxn>
                <a:cxn ang="0">
                  <a:pos x="51" y="25"/>
                </a:cxn>
                <a:cxn ang="0">
                  <a:pos x="25" y="0"/>
                </a:cxn>
              </a:cxnLst>
              <a:rect l="0" t="0" r="r" b="b"/>
              <a:pathLst>
                <a:path w="51" h="50">
                  <a:moveTo>
                    <a:pt x="28" y="38"/>
                  </a:moveTo>
                  <a:cubicBezTo>
                    <a:pt x="28" y="38"/>
                    <a:pt x="27" y="38"/>
                    <a:pt x="27" y="38"/>
                  </a:cubicBezTo>
                  <a:cubicBezTo>
                    <a:pt x="27" y="41"/>
                    <a:pt x="27" y="41"/>
                    <a:pt x="27" y="41"/>
                  </a:cubicBezTo>
                  <a:cubicBezTo>
                    <a:pt x="27" y="41"/>
                    <a:pt x="27" y="42"/>
                    <a:pt x="26" y="42"/>
                  </a:cubicBezTo>
                  <a:cubicBezTo>
                    <a:pt x="25" y="42"/>
                    <a:pt x="25" y="42"/>
                    <a:pt x="25" y="42"/>
                  </a:cubicBezTo>
                  <a:cubicBezTo>
                    <a:pt x="24" y="42"/>
                    <a:pt x="23" y="41"/>
                    <a:pt x="23" y="41"/>
                  </a:cubicBezTo>
                  <a:cubicBezTo>
                    <a:pt x="23" y="38"/>
                    <a:pt x="23" y="38"/>
                    <a:pt x="23" y="38"/>
                  </a:cubicBezTo>
                  <a:cubicBezTo>
                    <a:pt x="23" y="38"/>
                    <a:pt x="23" y="38"/>
                    <a:pt x="23" y="38"/>
                  </a:cubicBezTo>
                  <a:cubicBezTo>
                    <a:pt x="23" y="38"/>
                    <a:pt x="19" y="37"/>
                    <a:pt x="18" y="36"/>
                  </a:cubicBezTo>
                  <a:cubicBezTo>
                    <a:pt x="17" y="36"/>
                    <a:pt x="17" y="36"/>
                    <a:pt x="17" y="35"/>
                  </a:cubicBezTo>
                  <a:cubicBezTo>
                    <a:pt x="18" y="33"/>
                    <a:pt x="18" y="33"/>
                    <a:pt x="18" y="33"/>
                  </a:cubicBezTo>
                  <a:cubicBezTo>
                    <a:pt x="18" y="33"/>
                    <a:pt x="18" y="32"/>
                    <a:pt x="19" y="32"/>
                  </a:cubicBezTo>
                  <a:cubicBezTo>
                    <a:pt x="19" y="32"/>
                    <a:pt x="19" y="32"/>
                    <a:pt x="19" y="32"/>
                  </a:cubicBezTo>
                  <a:cubicBezTo>
                    <a:pt x="20" y="32"/>
                    <a:pt x="22" y="34"/>
                    <a:pt x="25" y="34"/>
                  </a:cubicBezTo>
                  <a:cubicBezTo>
                    <a:pt x="27" y="34"/>
                    <a:pt x="29" y="33"/>
                    <a:pt x="29" y="31"/>
                  </a:cubicBezTo>
                  <a:cubicBezTo>
                    <a:pt x="29" y="29"/>
                    <a:pt x="28" y="28"/>
                    <a:pt x="25" y="26"/>
                  </a:cubicBezTo>
                  <a:cubicBezTo>
                    <a:pt x="21" y="25"/>
                    <a:pt x="17" y="23"/>
                    <a:pt x="17" y="19"/>
                  </a:cubicBezTo>
                  <a:cubicBezTo>
                    <a:pt x="17" y="15"/>
                    <a:pt x="20" y="13"/>
                    <a:pt x="23" y="12"/>
                  </a:cubicBezTo>
                  <a:cubicBezTo>
                    <a:pt x="23" y="12"/>
                    <a:pt x="24" y="12"/>
                    <a:pt x="24" y="11"/>
                  </a:cubicBezTo>
                  <a:cubicBezTo>
                    <a:pt x="24" y="9"/>
                    <a:pt x="24" y="9"/>
                    <a:pt x="24" y="9"/>
                  </a:cubicBezTo>
                  <a:cubicBezTo>
                    <a:pt x="24" y="8"/>
                    <a:pt x="24" y="7"/>
                    <a:pt x="25" y="7"/>
                  </a:cubicBezTo>
                  <a:cubicBezTo>
                    <a:pt x="26" y="7"/>
                    <a:pt x="26" y="7"/>
                    <a:pt x="26" y="7"/>
                  </a:cubicBezTo>
                  <a:cubicBezTo>
                    <a:pt x="27" y="7"/>
                    <a:pt x="28" y="8"/>
                    <a:pt x="28" y="9"/>
                  </a:cubicBezTo>
                  <a:cubicBezTo>
                    <a:pt x="28" y="11"/>
                    <a:pt x="28" y="11"/>
                    <a:pt x="28" y="11"/>
                  </a:cubicBezTo>
                  <a:cubicBezTo>
                    <a:pt x="28" y="11"/>
                    <a:pt x="28" y="11"/>
                    <a:pt x="28" y="11"/>
                  </a:cubicBezTo>
                  <a:cubicBezTo>
                    <a:pt x="28" y="11"/>
                    <a:pt x="31" y="12"/>
                    <a:pt x="32" y="13"/>
                  </a:cubicBezTo>
                  <a:cubicBezTo>
                    <a:pt x="33" y="13"/>
                    <a:pt x="33" y="13"/>
                    <a:pt x="33" y="14"/>
                  </a:cubicBezTo>
                  <a:cubicBezTo>
                    <a:pt x="32" y="16"/>
                    <a:pt x="32" y="16"/>
                    <a:pt x="32" y="16"/>
                  </a:cubicBezTo>
                  <a:cubicBezTo>
                    <a:pt x="32" y="16"/>
                    <a:pt x="32" y="17"/>
                    <a:pt x="31" y="17"/>
                  </a:cubicBezTo>
                  <a:cubicBezTo>
                    <a:pt x="31" y="17"/>
                    <a:pt x="31" y="16"/>
                    <a:pt x="30" y="16"/>
                  </a:cubicBezTo>
                  <a:cubicBezTo>
                    <a:pt x="30" y="16"/>
                    <a:pt x="28" y="15"/>
                    <a:pt x="26" y="15"/>
                  </a:cubicBezTo>
                  <a:cubicBezTo>
                    <a:pt x="23" y="15"/>
                    <a:pt x="22" y="17"/>
                    <a:pt x="22" y="18"/>
                  </a:cubicBezTo>
                  <a:cubicBezTo>
                    <a:pt x="22" y="20"/>
                    <a:pt x="23" y="21"/>
                    <a:pt x="27" y="22"/>
                  </a:cubicBezTo>
                  <a:cubicBezTo>
                    <a:pt x="32" y="24"/>
                    <a:pt x="34" y="27"/>
                    <a:pt x="34" y="30"/>
                  </a:cubicBezTo>
                  <a:cubicBezTo>
                    <a:pt x="34" y="34"/>
                    <a:pt x="32" y="37"/>
                    <a:pt x="28" y="38"/>
                  </a:cubicBezTo>
                  <a:moveTo>
                    <a:pt x="25" y="0"/>
                  </a:moveTo>
                  <a:cubicBezTo>
                    <a:pt x="12" y="0"/>
                    <a:pt x="0" y="11"/>
                    <a:pt x="0" y="25"/>
                  </a:cubicBezTo>
                  <a:cubicBezTo>
                    <a:pt x="0" y="39"/>
                    <a:pt x="12" y="50"/>
                    <a:pt x="25" y="50"/>
                  </a:cubicBezTo>
                  <a:cubicBezTo>
                    <a:pt x="39" y="50"/>
                    <a:pt x="51" y="39"/>
                    <a:pt x="51" y="25"/>
                  </a:cubicBezTo>
                  <a:cubicBezTo>
                    <a:pt x="51" y="11"/>
                    <a:pt x="39" y="0"/>
                    <a:pt x="25"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sp>
          <p:nvSpPr>
            <p:cNvPr id="32" name="Freeform 212"/>
            <p:cNvSpPr>
              <a:spLocks noEditPoints="1"/>
            </p:cNvSpPr>
            <p:nvPr/>
          </p:nvSpPr>
          <p:spPr bwMode="auto">
            <a:xfrm>
              <a:off x="649288" y="2347912"/>
              <a:ext cx="273050" cy="339725"/>
            </a:xfrm>
            <a:custGeom>
              <a:avLst/>
              <a:gdLst/>
              <a:ahLst/>
              <a:cxnLst>
                <a:cxn ang="0">
                  <a:pos x="59" y="118"/>
                </a:cxn>
                <a:cxn ang="0">
                  <a:pos x="27" y="86"/>
                </a:cxn>
                <a:cxn ang="0">
                  <a:pos x="59" y="53"/>
                </a:cxn>
                <a:cxn ang="0">
                  <a:pos x="92" y="86"/>
                </a:cxn>
                <a:cxn ang="0">
                  <a:pos x="59" y="118"/>
                </a:cxn>
                <a:cxn ang="0">
                  <a:pos x="76" y="27"/>
                </a:cxn>
                <a:cxn ang="0">
                  <a:pos x="76" y="25"/>
                </a:cxn>
                <a:cxn ang="0">
                  <a:pos x="90" y="8"/>
                </a:cxn>
                <a:cxn ang="0">
                  <a:pos x="87" y="0"/>
                </a:cxn>
                <a:cxn ang="0">
                  <a:pos x="32" y="0"/>
                </a:cxn>
                <a:cxn ang="0">
                  <a:pos x="29" y="8"/>
                </a:cxn>
                <a:cxn ang="0">
                  <a:pos x="43" y="25"/>
                </a:cxn>
                <a:cxn ang="0">
                  <a:pos x="42" y="27"/>
                </a:cxn>
                <a:cxn ang="0">
                  <a:pos x="0" y="104"/>
                </a:cxn>
                <a:cxn ang="0">
                  <a:pos x="59" y="148"/>
                </a:cxn>
                <a:cxn ang="0">
                  <a:pos x="119" y="104"/>
                </a:cxn>
                <a:cxn ang="0">
                  <a:pos x="76" y="27"/>
                </a:cxn>
              </a:cxnLst>
              <a:rect l="0" t="0" r="r" b="b"/>
              <a:pathLst>
                <a:path w="119" h="148">
                  <a:moveTo>
                    <a:pt x="59" y="118"/>
                  </a:moveTo>
                  <a:cubicBezTo>
                    <a:pt x="41" y="118"/>
                    <a:pt x="27" y="104"/>
                    <a:pt x="27" y="86"/>
                  </a:cubicBezTo>
                  <a:cubicBezTo>
                    <a:pt x="27" y="68"/>
                    <a:pt x="41" y="53"/>
                    <a:pt x="59" y="53"/>
                  </a:cubicBezTo>
                  <a:cubicBezTo>
                    <a:pt x="78" y="53"/>
                    <a:pt x="92" y="68"/>
                    <a:pt x="92" y="86"/>
                  </a:cubicBezTo>
                  <a:cubicBezTo>
                    <a:pt x="92" y="104"/>
                    <a:pt x="78" y="118"/>
                    <a:pt x="59" y="118"/>
                  </a:cubicBezTo>
                  <a:moveTo>
                    <a:pt x="76" y="27"/>
                  </a:moveTo>
                  <a:cubicBezTo>
                    <a:pt x="76" y="26"/>
                    <a:pt x="75" y="26"/>
                    <a:pt x="76" y="25"/>
                  </a:cubicBezTo>
                  <a:cubicBezTo>
                    <a:pt x="90" y="8"/>
                    <a:pt x="90" y="8"/>
                    <a:pt x="90" y="8"/>
                  </a:cubicBezTo>
                  <a:cubicBezTo>
                    <a:pt x="94" y="4"/>
                    <a:pt x="92" y="0"/>
                    <a:pt x="87" y="0"/>
                  </a:cubicBezTo>
                  <a:cubicBezTo>
                    <a:pt x="32" y="0"/>
                    <a:pt x="32" y="0"/>
                    <a:pt x="32" y="0"/>
                  </a:cubicBezTo>
                  <a:cubicBezTo>
                    <a:pt x="27" y="0"/>
                    <a:pt x="25" y="4"/>
                    <a:pt x="29" y="8"/>
                  </a:cubicBezTo>
                  <a:cubicBezTo>
                    <a:pt x="43" y="25"/>
                    <a:pt x="43" y="25"/>
                    <a:pt x="43" y="25"/>
                  </a:cubicBezTo>
                  <a:cubicBezTo>
                    <a:pt x="44" y="26"/>
                    <a:pt x="43" y="27"/>
                    <a:pt x="42" y="27"/>
                  </a:cubicBezTo>
                  <a:cubicBezTo>
                    <a:pt x="18" y="40"/>
                    <a:pt x="0" y="78"/>
                    <a:pt x="0" y="104"/>
                  </a:cubicBezTo>
                  <a:cubicBezTo>
                    <a:pt x="0" y="137"/>
                    <a:pt x="27" y="148"/>
                    <a:pt x="59" y="148"/>
                  </a:cubicBezTo>
                  <a:cubicBezTo>
                    <a:pt x="92" y="148"/>
                    <a:pt x="119" y="137"/>
                    <a:pt x="119" y="104"/>
                  </a:cubicBezTo>
                  <a:cubicBezTo>
                    <a:pt x="119" y="77"/>
                    <a:pt x="101" y="40"/>
                    <a:pt x="76" y="2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panose="020B0503020204020204" pitchFamily="34" charset="-122"/>
              </a:endParaRPr>
            </a:p>
          </p:txBody>
        </p:sp>
      </p:grpSp>
      <p:sp>
        <p:nvSpPr>
          <p:cNvPr id="33" name="TextBox 47"/>
          <p:cNvSpPr txBox="1"/>
          <p:nvPr/>
        </p:nvSpPr>
        <p:spPr>
          <a:xfrm>
            <a:off x="8487245" y="1414672"/>
            <a:ext cx="2819732" cy="697499"/>
          </a:xfrm>
          <a:prstGeom prst="rect">
            <a:avLst/>
          </a:prstGeom>
          <a:noFill/>
        </p:spPr>
        <p:txBody>
          <a:bodyPr wrap="square" lIns="0" tIns="0" rIns="0" bIns="0" rtlCol="0" anchor="t">
            <a:spAutoFit/>
          </a:bodyPr>
          <a:lstStyle/>
          <a:p>
            <a:pPr defTabSz="1219170">
              <a:spcBef>
                <a:spcPct val="20000"/>
              </a:spcBef>
              <a:defRPr/>
            </a:pPr>
            <a:r>
              <a:rPr lang="zh-CN" altLang="en-US" sz="1600" b="1" dirty="0">
                <a:solidFill>
                  <a:schemeClr val="accent1"/>
                </a:solidFill>
                <a:latin typeface="微软雅黑" panose="020B0503020204020204" pitchFamily="34" charset="-122"/>
                <a:ea typeface="微软雅黑" panose="020B0503020204020204" pitchFamily="34" charset="-122"/>
              </a:rPr>
              <a:t>单击编辑标题</a:t>
            </a:r>
            <a:endParaRPr lang="en-US" sz="1600" b="1" dirty="0">
              <a:solidFill>
                <a:schemeClr val="accent1"/>
              </a:solidFill>
              <a:latin typeface="微软雅黑" panose="020B0503020204020204" pitchFamily="34" charset="-122"/>
            </a:endParaRPr>
          </a:p>
          <a:p>
            <a:pPr defTabSz="1219170">
              <a:spcBef>
                <a:spcPct val="20000"/>
              </a:spcBef>
              <a:defRPr/>
            </a:pPr>
            <a:r>
              <a:rPr lang="zh-CN" altLang="en-US" sz="1333"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dirty="0">
              <a:latin typeface="微软雅黑" panose="020B0503020204020204" pitchFamily="34" charset="-122"/>
            </a:endParaRPr>
          </a:p>
        </p:txBody>
      </p:sp>
      <p:sp>
        <p:nvSpPr>
          <p:cNvPr id="34" name="TextBox 49"/>
          <p:cNvSpPr txBox="1"/>
          <p:nvPr/>
        </p:nvSpPr>
        <p:spPr>
          <a:xfrm>
            <a:off x="874645" y="2669208"/>
            <a:ext cx="2819732" cy="697499"/>
          </a:xfrm>
          <a:prstGeom prst="rect">
            <a:avLst/>
          </a:prstGeom>
          <a:noFill/>
        </p:spPr>
        <p:txBody>
          <a:bodyPr wrap="square" lIns="0" tIns="0" rIns="0" bIns="0" rtlCol="0" anchor="t">
            <a:spAutoFit/>
          </a:bodyPr>
          <a:lstStyle/>
          <a:p>
            <a:pPr algn="r" defTabSz="1219170">
              <a:spcBef>
                <a:spcPct val="20000"/>
              </a:spcBef>
              <a:defRPr/>
            </a:pPr>
            <a:r>
              <a:rPr lang="zh-CN" altLang="en-US" sz="1600" b="1" dirty="0">
                <a:solidFill>
                  <a:schemeClr val="accent2"/>
                </a:solidFill>
                <a:latin typeface="微软雅黑" panose="020B0503020204020204" pitchFamily="34" charset="-122"/>
                <a:ea typeface="微软雅黑" panose="020B0503020204020204" pitchFamily="34" charset="-122"/>
              </a:rPr>
              <a:t>单击编辑标题</a:t>
            </a:r>
            <a:endParaRPr lang="en-US" sz="1600" b="1" dirty="0">
              <a:solidFill>
                <a:schemeClr val="accent2"/>
              </a:solidFill>
              <a:latin typeface="微软雅黑" panose="020B0503020204020204" pitchFamily="34" charset="-122"/>
            </a:endParaRPr>
          </a:p>
          <a:p>
            <a:pPr algn="r" defTabSz="1219170">
              <a:spcBef>
                <a:spcPct val="20000"/>
              </a:spcBef>
              <a:defRPr/>
            </a:pPr>
            <a:r>
              <a:rPr lang="zh-CN" altLang="en-US" sz="1333"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dirty="0">
              <a:latin typeface="微软雅黑" panose="020B0503020204020204" pitchFamily="34" charset="-122"/>
            </a:endParaRPr>
          </a:p>
        </p:txBody>
      </p:sp>
      <p:sp>
        <p:nvSpPr>
          <p:cNvPr id="35" name="TextBox 50"/>
          <p:cNvSpPr txBox="1"/>
          <p:nvPr/>
        </p:nvSpPr>
        <p:spPr>
          <a:xfrm>
            <a:off x="8487245" y="3945836"/>
            <a:ext cx="2819732" cy="697499"/>
          </a:xfrm>
          <a:prstGeom prst="rect">
            <a:avLst/>
          </a:prstGeom>
          <a:noFill/>
        </p:spPr>
        <p:txBody>
          <a:bodyPr wrap="square" lIns="0" tIns="0" rIns="0" bIns="0" rtlCol="0" anchor="t">
            <a:spAutoFit/>
          </a:bodyPr>
          <a:lstStyle/>
          <a:p>
            <a:pPr defTabSz="1219170">
              <a:spcBef>
                <a:spcPct val="20000"/>
              </a:spcBef>
              <a:defRPr/>
            </a:pPr>
            <a:r>
              <a:rPr lang="zh-CN" altLang="en-US" sz="1600" b="1" dirty="0">
                <a:solidFill>
                  <a:schemeClr val="accent3"/>
                </a:solidFill>
                <a:latin typeface="微软雅黑" panose="020B0503020204020204" pitchFamily="34" charset="-122"/>
                <a:ea typeface="微软雅黑" panose="020B0503020204020204" pitchFamily="34" charset="-122"/>
              </a:rPr>
              <a:t>单击编辑标题</a:t>
            </a:r>
            <a:endParaRPr lang="en-US" sz="1600" b="1" dirty="0">
              <a:solidFill>
                <a:schemeClr val="accent3"/>
              </a:solidFill>
              <a:latin typeface="微软雅黑" panose="020B0503020204020204" pitchFamily="34" charset="-122"/>
            </a:endParaRPr>
          </a:p>
          <a:p>
            <a:pPr defTabSz="1219170">
              <a:spcBef>
                <a:spcPct val="20000"/>
              </a:spcBef>
              <a:defRPr/>
            </a:pPr>
            <a:r>
              <a:rPr lang="zh-CN" altLang="en-US" sz="1333"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dirty="0">
              <a:latin typeface="微软雅黑" panose="020B0503020204020204" pitchFamily="34" charset="-122"/>
            </a:endParaRPr>
          </a:p>
        </p:txBody>
      </p:sp>
      <p:sp>
        <p:nvSpPr>
          <p:cNvPr id="36" name="TextBox 52"/>
          <p:cNvSpPr txBox="1"/>
          <p:nvPr/>
        </p:nvSpPr>
        <p:spPr>
          <a:xfrm>
            <a:off x="874645" y="5200372"/>
            <a:ext cx="2819732" cy="697499"/>
          </a:xfrm>
          <a:prstGeom prst="rect">
            <a:avLst/>
          </a:prstGeom>
          <a:noFill/>
        </p:spPr>
        <p:txBody>
          <a:bodyPr wrap="square" lIns="0" tIns="0" rIns="0" bIns="0" rtlCol="0" anchor="t">
            <a:spAutoFit/>
          </a:bodyPr>
          <a:lstStyle/>
          <a:p>
            <a:pPr algn="r" defTabSz="1219170">
              <a:spcBef>
                <a:spcPct val="20000"/>
              </a:spcBef>
              <a:defRPr/>
            </a:pPr>
            <a:r>
              <a:rPr lang="zh-CN" altLang="en-US" sz="1600" b="1" dirty="0">
                <a:solidFill>
                  <a:schemeClr val="accent4"/>
                </a:solidFill>
                <a:latin typeface="微软雅黑" panose="020B0503020204020204" pitchFamily="34" charset="-122"/>
                <a:ea typeface="微软雅黑" panose="020B0503020204020204" pitchFamily="34" charset="-122"/>
              </a:rPr>
              <a:t>单击编辑标题</a:t>
            </a:r>
            <a:endParaRPr lang="en-US" sz="1600" b="1" dirty="0">
              <a:solidFill>
                <a:schemeClr val="accent4"/>
              </a:solidFill>
              <a:latin typeface="微软雅黑" panose="020B0503020204020204" pitchFamily="34" charset="-122"/>
            </a:endParaRPr>
          </a:p>
          <a:p>
            <a:pPr algn="r" defTabSz="1219170">
              <a:spcBef>
                <a:spcPct val="20000"/>
              </a:spcBef>
              <a:defRPr/>
            </a:pPr>
            <a:r>
              <a:rPr lang="zh-CN" altLang="en-US" sz="1333" dirty="0">
                <a:latin typeface="微软雅黑" panose="020B0503020204020204" pitchFamily="34" charset="-122"/>
                <a:ea typeface="微软雅黑" panose="020B0503020204020204" pitchFamily="34" charset="-122"/>
              </a:rPr>
              <a:t>单击此处可编辑内容单击此处可编辑内容单击此处可编辑内容</a:t>
            </a:r>
            <a:endParaRPr lang="en-US" sz="1333" dirty="0">
              <a:latin typeface="微软雅黑" panose="020B0503020204020204" pitchFamily="34" charset="-122"/>
            </a:endParaRPr>
          </a:p>
        </p:txBody>
      </p:sp>
      <p:pic>
        <p:nvPicPr>
          <p:cNvPr id="37" name="图片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extLst>
      <p:ext uri="{BB962C8B-B14F-4D97-AF65-F5344CB8AC3E}">
        <p14:creationId xmlns:p14="http://schemas.microsoft.com/office/powerpoint/2010/main" val="107857454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23" presetClass="entr" presetSubtype="16"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childTnLst>
                                </p:cTn>
                              </p:par>
                            </p:childTnLst>
                          </p:cTn>
                        </p:par>
                        <p:par>
                          <p:cTn id="23" fill="hold">
                            <p:stCondLst>
                              <p:cond delay="2000"/>
                            </p:stCondLst>
                            <p:childTnLst>
                              <p:par>
                                <p:cTn id="24" presetID="2" presetClass="entr" presetSubtype="2" accel="50000" decel="50000"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2" presetClass="entr" presetSubtype="2"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right)">
                                      <p:cBhvr>
                                        <p:cTn id="31" dur="500"/>
                                        <p:tgtEl>
                                          <p:spTgt spid="10"/>
                                        </p:tgtEl>
                                      </p:cBhvr>
                                    </p:animEffect>
                                  </p:childTnLst>
                                </p:cTn>
                              </p:par>
                            </p:childTnLst>
                          </p:cTn>
                        </p:par>
                        <p:par>
                          <p:cTn id="32" fill="hold">
                            <p:stCondLst>
                              <p:cond delay="3000"/>
                            </p:stCondLst>
                            <p:childTnLst>
                              <p:par>
                                <p:cTn id="33" presetID="23" presetClass="entr" presetSubtype="16"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childTnLst>
                                </p:cTn>
                              </p:par>
                            </p:childTnLst>
                          </p:cTn>
                        </p:par>
                        <p:par>
                          <p:cTn id="37" fill="hold">
                            <p:stCondLst>
                              <p:cond delay="3500"/>
                            </p:stCondLst>
                            <p:childTnLst>
                              <p:par>
                                <p:cTn id="38" presetID="2" presetClass="entr" presetSubtype="8" accel="50000" decel="50000"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fill="hold"/>
                                        <p:tgtEl>
                                          <p:spTgt spid="34"/>
                                        </p:tgtEl>
                                        <p:attrNameLst>
                                          <p:attrName>ppt_x</p:attrName>
                                        </p:attrNameLst>
                                      </p:cBhvr>
                                      <p:tavLst>
                                        <p:tav tm="0">
                                          <p:val>
                                            <p:strVal val="0-#ppt_w/2"/>
                                          </p:val>
                                        </p:tav>
                                        <p:tav tm="100000">
                                          <p:val>
                                            <p:strVal val="#ppt_x"/>
                                          </p:val>
                                        </p:tav>
                                      </p:tavLst>
                                    </p:anim>
                                    <p:anim calcmode="lin" valueType="num">
                                      <p:cBhvr additive="base">
                                        <p:cTn id="41" dur="500" fill="hold"/>
                                        <p:tgtEl>
                                          <p:spTgt spid="34"/>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childTnLst>
                          </p:cTn>
                        </p:par>
                        <p:par>
                          <p:cTn id="46" fill="hold">
                            <p:stCondLst>
                              <p:cond delay="4500"/>
                            </p:stCondLst>
                            <p:childTnLst>
                              <p:par>
                                <p:cTn id="47" presetID="23" presetClass="entr" presetSubtype="16"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childTnLst>
                                </p:cTn>
                              </p:par>
                            </p:childTnLst>
                          </p:cTn>
                        </p:par>
                        <p:par>
                          <p:cTn id="51" fill="hold">
                            <p:stCondLst>
                              <p:cond delay="5000"/>
                            </p:stCondLst>
                            <p:childTnLst>
                              <p:par>
                                <p:cTn id="52" presetID="2" presetClass="entr" presetSubtype="2" accel="50000" decel="50000"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 calcmode="lin" valueType="num">
                                      <p:cBhvr additive="base">
                                        <p:cTn id="54" dur="500" fill="hold"/>
                                        <p:tgtEl>
                                          <p:spTgt spid="35"/>
                                        </p:tgtEl>
                                        <p:attrNameLst>
                                          <p:attrName>ppt_x</p:attrName>
                                        </p:attrNameLst>
                                      </p:cBhvr>
                                      <p:tavLst>
                                        <p:tav tm="0">
                                          <p:val>
                                            <p:strVal val="1+#ppt_w/2"/>
                                          </p:val>
                                        </p:tav>
                                        <p:tav tm="100000">
                                          <p:val>
                                            <p:strVal val="#ppt_x"/>
                                          </p:val>
                                        </p:tav>
                                      </p:tavLst>
                                    </p:anim>
                                    <p:anim calcmode="lin" valueType="num">
                                      <p:cBhvr additive="base">
                                        <p:cTn id="55" dur="500" fill="hold"/>
                                        <p:tgtEl>
                                          <p:spTgt spid="35"/>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22" presetClass="entr" presetSubtype="2"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right)">
                                      <p:cBhvr>
                                        <p:cTn id="59" dur="500"/>
                                        <p:tgtEl>
                                          <p:spTgt spid="18"/>
                                        </p:tgtEl>
                                      </p:cBhvr>
                                    </p:animEffect>
                                  </p:childTnLst>
                                </p:cTn>
                              </p:par>
                            </p:childTnLst>
                          </p:cTn>
                        </p:par>
                        <p:par>
                          <p:cTn id="60" fill="hold">
                            <p:stCondLst>
                              <p:cond delay="6000"/>
                            </p:stCondLst>
                            <p:childTnLst>
                              <p:par>
                                <p:cTn id="61" presetID="23" presetClass="entr" presetSubtype="16"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p:cTn id="63" dur="500" fill="hold"/>
                                        <p:tgtEl>
                                          <p:spTgt spid="30"/>
                                        </p:tgtEl>
                                        <p:attrNameLst>
                                          <p:attrName>ppt_w</p:attrName>
                                        </p:attrNameLst>
                                      </p:cBhvr>
                                      <p:tavLst>
                                        <p:tav tm="0">
                                          <p:val>
                                            <p:fltVal val="0"/>
                                          </p:val>
                                        </p:tav>
                                        <p:tav tm="100000">
                                          <p:val>
                                            <p:strVal val="#ppt_w"/>
                                          </p:val>
                                        </p:tav>
                                      </p:tavLst>
                                    </p:anim>
                                    <p:anim calcmode="lin" valueType="num">
                                      <p:cBhvr>
                                        <p:cTn id="64" dur="500" fill="hold"/>
                                        <p:tgtEl>
                                          <p:spTgt spid="30"/>
                                        </p:tgtEl>
                                        <p:attrNameLst>
                                          <p:attrName>ppt_h</p:attrName>
                                        </p:attrNameLst>
                                      </p:cBhvr>
                                      <p:tavLst>
                                        <p:tav tm="0">
                                          <p:val>
                                            <p:fltVal val="0"/>
                                          </p:val>
                                        </p:tav>
                                        <p:tav tm="100000">
                                          <p:val>
                                            <p:strVal val="#ppt_h"/>
                                          </p:val>
                                        </p:tav>
                                      </p:tavLst>
                                    </p:anim>
                                  </p:childTnLst>
                                </p:cTn>
                              </p:par>
                            </p:childTnLst>
                          </p:cTn>
                        </p:par>
                        <p:par>
                          <p:cTn id="65" fill="hold">
                            <p:stCondLst>
                              <p:cond delay="6500"/>
                            </p:stCondLst>
                            <p:childTnLst>
                              <p:par>
                                <p:cTn id="66" presetID="2" presetClass="entr" presetSubtype="8" accel="50000" decel="50000"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0-#ppt_w/2"/>
                                          </p:val>
                                        </p:tav>
                                        <p:tav tm="100000">
                                          <p:val>
                                            <p:strVal val="#ppt_x"/>
                                          </p:val>
                                        </p:tav>
                                      </p:tavLst>
                                    </p:anim>
                                    <p:anim calcmode="lin" valueType="num">
                                      <p:cBhvr additive="base">
                                        <p:cTn id="69"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2" grpId="0" animBg="1"/>
      <p:bldP spid="23" grpId="0" animBg="1"/>
      <p:bldP spid="33" grpId="0"/>
      <p:bldP spid="34" grpId="0"/>
      <p:bldP spid="35" grpId="0"/>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清新简约毕业论文PPT答辩模板"/>
</p:tagLst>
</file>

<file path=ppt/theme/theme1.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4472C4"/>
      </a:accent1>
      <a:accent2>
        <a:srgbClr val="3F3F3F"/>
      </a:accent2>
      <a:accent3>
        <a:srgbClr val="4472C4"/>
      </a:accent3>
      <a:accent4>
        <a:srgbClr val="3F3F3F"/>
      </a:accent4>
      <a:accent5>
        <a:srgbClr val="4472C4"/>
      </a:accent5>
      <a:accent6>
        <a:srgbClr val="3F3F3F"/>
      </a:accent6>
      <a:hlink>
        <a:srgbClr val="4472C4"/>
      </a:hlink>
      <a:folHlink>
        <a:srgbClr val="3F3F3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1331</Words>
  <Application>Microsoft Office PowerPoint</Application>
  <PresentationFormat>宽屏</PresentationFormat>
  <Paragraphs>211</Paragraphs>
  <Slides>23</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FontAwesome</vt:lpstr>
      <vt:lpstr>Raleway</vt:lpstr>
      <vt:lpstr>等线</vt:lpstr>
      <vt:lpstr>SimSun</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清新简约毕业论文PPT答辩模板</dc:title>
  <dc:creator>阿飞</dc:creator>
  <cp:lastModifiedBy>dell</cp:lastModifiedBy>
  <cp:revision>15</cp:revision>
  <dcterms:created xsi:type="dcterms:W3CDTF">2017-04-15T05:24:19Z</dcterms:created>
  <dcterms:modified xsi:type="dcterms:W3CDTF">2021-09-27T11:25:42Z</dcterms:modified>
</cp:coreProperties>
</file>