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59" r:id="rId4"/>
    <p:sldId id="348" r:id="rId5"/>
    <p:sldId id="34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618CB-569C-EF4A-8704-8D456B4837CD}" type="datetimeFigureOut">
              <a:rPr kumimoji="1" lang="zh-CN" altLang="en-US" smtClean="0"/>
              <a:t>2021/9/22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C43FD-2495-3745-9705-EAC8EC6A3C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39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C43FD-2495-3745-9705-EAC8EC6A3CB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144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18E3-08CF-1A49-B6DD-1C7E08B15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154C1-A858-9A4A-BC1A-3A48A327D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B9B33-FFB3-5444-8EA8-1EFD44B8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C3BF-A9C8-9A4D-A277-CF2D664A8ED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604A9-FDE5-5B4C-B886-16E26BFE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92C9D-3700-FF43-9C05-8C762230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F675-0949-0C43-8FF4-5ED93E3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5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F92E-E26E-4E41-8E9D-0AC41C8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28603-B2CC-5449-9ED9-0FE6C321E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B2645-0F72-1841-935A-0180C3FD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C3BF-A9C8-9A4D-A277-CF2D664A8ED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4018-31A2-794A-B8F5-A428E72D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895CA-4AF5-B042-B100-506A72A4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F675-0949-0C43-8FF4-5ED93E3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8AB4F-33D1-944F-A437-71A4741AB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62C64-FA0C-4146-9F62-0493A30B1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6AF74-4707-4B4F-B230-34B03A29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C3BF-A9C8-9A4D-A277-CF2D664A8ED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8563F-01F0-CA41-B58C-A48B8433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D849E-B563-1643-ACEF-8A8349B4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F675-0949-0C43-8FF4-5ED93E3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2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9138-A5E3-384C-9A0E-35372DBC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8B5F-87C3-4944-A3DF-12EE57E0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1A60D-467A-9C4A-8B14-F7D68DBE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C3BF-A9C8-9A4D-A277-CF2D664A8ED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4099D-619B-2C44-9651-038232BE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C5C26-D922-2046-A3B7-3FDE59A4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F675-0949-0C43-8FF4-5ED93E3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8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4438-C3D9-1F43-AE15-8AF7CD07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16DB-FD90-744B-A49F-D31A7C3BA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8D810-7949-1743-AF68-7FCE0923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C3BF-A9C8-9A4D-A277-CF2D664A8ED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D13FF-6D6D-C142-B3C8-E8525121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12EBE-80E5-564A-ADD9-661E8999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F675-0949-0C43-8FF4-5ED93E3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C641-9575-7E47-9FD8-B71E0C1C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AAE0B-87DD-644C-AC65-E3A04564D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17BA6-C97C-104C-A7C9-7E22EF277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09777-2FA0-F142-AA5D-8DF8007A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C3BF-A9C8-9A4D-A277-CF2D664A8ED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4CF37-E255-9845-B4E4-C02BD271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BF6EE-0E03-654D-A395-B0DABF9B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F675-0949-0C43-8FF4-5ED93E3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6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346C-8A11-D140-BC61-34413EA1D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E9D4B-B439-D14A-B29B-2DEEB2D43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460E0-7F86-3741-BAF4-D817AB8CC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413A3-47F4-534B-9EFA-DFCE385E5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DC3CC-37F5-574E-BFB4-7B87D5BB1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7D75D-46BB-D940-B877-907814D6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C3BF-A9C8-9A4D-A277-CF2D664A8ED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DA10B8-5AAC-7C47-BD19-E48A2FF0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F2681-83CF-4A4E-A6CD-9FE36530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F675-0949-0C43-8FF4-5ED93E3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9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E231-A2CF-B349-AA9A-BA6A5EE3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FC20-903C-124D-A4F9-83B5C37C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C3BF-A9C8-9A4D-A277-CF2D664A8ED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7496A-4DD6-1940-9534-E5E815FD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5ED1E-3967-7147-B7E7-71CBA37C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F675-0949-0C43-8FF4-5ED93E3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0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EFBCF-A000-D941-95E2-14263F64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C3BF-A9C8-9A4D-A277-CF2D664A8ED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5EE00-D1CC-CF41-8866-3CA7390E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8F6F6-5220-8342-BA49-E38CF6CD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F675-0949-0C43-8FF4-5ED93E3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2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5C9B-4DEC-7440-BCA4-E07F3090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DA21-B1B8-C646-83EF-4286445E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C8614-2F7F-024C-B2CD-4399309F7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9A600-653C-6047-9AC5-AF36984D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C3BF-A9C8-9A4D-A277-CF2D664A8ED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76045-9CF5-D74C-9C77-7BDF55BA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DE370-C416-004B-BA56-01897398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F675-0949-0C43-8FF4-5ED93E3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1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D4A8-53BC-FC4A-95FD-23F489C9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EF7D5-C827-3949-836A-E0C58989C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D285A-F5CF-0344-946D-398074E3F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8C717-3EE9-9F41-94FE-A962035F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C3BF-A9C8-9A4D-A277-CF2D664A8ED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9711E-2977-C642-8905-94FAC134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41931-6448-A849-AC5B-25098FF9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F675-0949-0C43-8FF4-5ED93E3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6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251CC-46DB-154E-A790-753CA4F7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F2D84-FBE7-8148-A479-21C5C8396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17646-D6F7-D64C-946F-7BA373444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C3BF-A9C8-9A4D-A277-CF2D664A8ED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28EC2-3BD8-BD4D-87F8-7862A0151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FD507-D42B-A246-9ACA-B91711418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F675-0949-0C43-8FF4-5ED93E3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3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4F1F-86DD-1246-A9F6-AF6CA5DF9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4C7D8-2B8E-D54F-AB5C-5375DD618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9707" y="3936146"/>
            <a:ext cx="9144000" cy="1655762"/>
          </a:xfrm>
        </p:spPr>
        <p:txBody>
          <a:bodyPr/>
          <a:lstStyle/>
          <a:p>
            <a:r>
              <a:rPr lang="zh-CN" altLang="en-US" dirty="0"/>
              <a:t>汇报人：王昱昊</a:t>
            </a:r>
            <a:endParaRPr lang="en-US" altLang="zh-CN" dirty="0"/>
          </a:p>
          <a:p>
            <a:r>
              <a:rPr lang="zh-CN" altLang="en-US" dirty="0"/>
              <a:t>汇报时间：</a:t>
            </a:r>
            <a:r>
              <a:rPr lang="en-US" altLang="zh-CN" dirty="0"/>
              <a:t>2021.9.22</a:t>
            </a:r>
          </a:p>
        </p:txBody>
      </p:sp>
    </p:spTree>
    <p:extLst>
      <p:ext uri="{BB962C8B-B14F-4D97-AF65-F5344CB8AC3E}">
        <p14:creationId xmlns:p14="http://schemas.microsoft.com/office/powerpoint/2010/main" val="108755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468D-4028-BC44-943E-97E5C6CB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文献调研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C2F7-824F-7947-83B1-886EE0EF2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6666"/>
            <a:ext cx="10515600" cy="4351338"/>
          </a:xfrm>
        </p:spPr>
        <p:txBody>
          <a:bodyPr/>
          <a:lstStyle/>
          <a:p>
            <a:r>
              <a:rPr lang="zh-CN" altLang="en-US" dirty="0"/>
              <a:t>调研了注意力模块相关的文章：</a:t>
            </a:r>
            <a:endParaRPr lang="en-US" dirty="0"/>
          </a:p>
          <a:p>
            <a:r>
              <a:rPr lang="zh-CN" altLang="en-US" dirty="0"/>
              <a:t>参考文献：</a:t>
            </a:r>
            <a:r>
              <a:rPr lang="en-US" altLang="zh-CN" dirty="0"/>
              <a:t>Convolutional Block Attention Module</a:t>
            </a:r>
          </a:p>
          <a:p>
            <a:r>
              <a:rPr lang="zh-CN" altLang="en-US" dirty="0"/>
              <a:t>相关方法：提出了一种具有高度可拓展性的自注意力机制模块</a:t>
            </a:r>
            <a:endParaRPr lang="en-US" altLang="zh-CN" u="sng" dirty="0"/>
          </a:p>
          <a:p>
            <a:r>
              <a:rPr lang="zh-CN" altLang="en-US" dirty="0">
                <a:latin typeface="+mj-lt"/>
              </a:rPr>
              <a:t>结果</a:t>
            </a:r>
            <a:r>
              <a:rPr lang="en-US" altLang="zh-CN" dirty="0"/>
              <a:t> </a:t>
            </a:r>
            <a:r>
              <a:rPr lang="zh-CN" altLang="en-US" dirty="0"/>
              <a:t>：给定一张特征图，</a:t>
            </a:r>
            <a:r>
              <a:rPr lang="en-US" altLang="zh-CN" dirty="0"/>
              <a:t>CBAM</a:t>
            </a:r>
            <a:r>
              <a:rPr lang="zh-CN" altLang="en-US" dirty="0"/>
              <a:t>沿着通道（</a:t>
            </a:r>
            <a:r>
              <a:rPr lang="en-US" altLang="zh-CN" dirty="0"/>
              <a:t>channel</a:t>
            </a:r>
            <a:r>
              <a:rPr lang="zh-CN" altLang="en-US" dirty="0"/>
              <a:t>）和空间（</a:t>
            </a:r>
            <a:r>
              <a:rPr lang="en-US" altLang="zh-CN" dirty="0"/>
              <a:t>spatial</a:t>
            </a:r>
            <a:r>
              <a:rPr lang="zh-CN" altLang="en-US" dirty="0"/>
              <a:t>）两个单独的维度依次推断注意力图，然后将注意力图和输入特征图相乘。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FA2F1B-5C64-44F0-804D-03B202FA3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083" y="4347796"/>
            <a:ext cx="48863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8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8D4B9-1167-BE44-8307-D4D8D989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 </a:t>
            </a:r>
            <a:r>
              <a:rPr lang="en-US" altLang="zh-CN" dirty="0"/>
              <a:t>to VF </a:t>
            </a:r>
            <a:r>
              <a:rPr lang="en-US" dirty="0" err="1">
                <a:latin typeface="+mj-ea"/>
              </a:rPr>
              <a:t>实验</a:t>
            </a:r>
            <a:endParaRPr lang="en-US" dirty="0">
              <a:latin typeface="+mj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E01D1-2227-934C-893A-04D6D6B2B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模型改进：对</a:t>
            </a:r>
            <a:r>
              <a:rPr lang="en-US" altLang="zh-CN" dirty="0"/>
              <a:t>Resnet50</a:t>
            </a:r>
            <a:r>
              <a:rPr lang="zh-CN" altLang="en-US" dirty="0"/>
              <a:t>网络结构进行修改，参考</a:t>
            </a:r>
            <a:r>
              <a:rPr lang="en-US" altLang="zh-CN" dirty="0"/>
              <a:t>CBAM</a:t>
            </a:r>
            <a:r>
              <a:rPr lang="zh-CN" altLang="en-US" dirty="0"/>
              <a:t>文章。加入了空间自注意力模块</a:t>
            </a:r>
            <a:endParaRPr lang="en-US" dirty="0"/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指标分析</a:t>
            </a:r>
            <a:r>
              <a:rPr lang="zh-CN" altLang="en-US" dirty="0"/>
              <a:t>：</a:t>
            </a:r>
            <a:r>
              <a:rPr lang="zh-CN" altLang="en-US" sz="1800" dirty="0"/>
              <a:t>添加空间注意力机制后实验：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1800" dirty="0"/>
              <a:t>  </a:t>
            </a:r>
            <a:r>
              <a:rPr lang="zh-CN" altLang="en-US" sz="1800" dirty="0">
                <a:latin typeface="+mn-ea"/>
              </a:rPr>
              <a:t>使用</a:t>
            </a:r>
            <a:r>
              <a:rPr lang="en-US" altLang="zh-CN" sz="1800" dirty="0">
                <a:latin typeface="+mn-ea"/>
              </a:rPr>
              <a:t>Resnet50</a:t>
            </a:r>
            <a:r>
              <a:rPr lang="zh-CN" altLang="en-US" sz="1800" dirty="0">
                <a:latin typeface="+mn-ea"/>
              </a:rPr>
              <a:t>原始网络进行实验：</a:t>
            </a:r>
            <a:endParaRPr lang="en-US" sz="1800" dirty="0">
              <a:latin typeface="+mn-ea"/>
            </a:endParaRP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endParaRPr lang="en-US" altLang="zh-CN" dirty="0"/>
          </a:p>
          <a:p>
            <a:r>
              <a:rPr lang="zh-CN" altLang="en-US" dirty="0"/>
              <a:t>结果对比：二分类</a:t>
            </a:r>
            <a:r>
              <a:rPr lang="en-US" altLang="zh-CN" dirty="0"/>
              <a:t>f1</a:t>
            </a:r>
            <a:r>
              <a:rPr lang="zh-CN" altLang="en-US" dirty="0"/>
              <a:t>指数有所提升，五分类指标下降，整体效果不太好</a:t>
            </a:r>
            <a:r>
              <a:rPr lang="en-US" dirty="0"/>
              <a:t>		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9ABE24-125F-42A6-83BA-941D9486E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66220"/>
            <a:ext cx="5138699" cy="6195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862772-7353-4C67-8F2F-8258DFB01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453" y="4254860"/>
            <a:ext cx="5138699" cy="5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9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B74F7-07D5-8445-AD9F-D4E834A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实验后续改进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72FF6D-E4F6-4910-A7EB-77A2517B01D3}"/>
              </a:ext>
            </a:extLst>
          </p:cNvPr>
          <p:cNvSpPr txBox="1"/>
          <p:nvPr/>
        </p:nvSpPr>
        <p:spPr>
          <a:xfrm>
            <a:off x="923192" y="1884119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通过上周的实验结果：泛泛的加入</a:t>
            </a:r>
            <a:r>
              <a:rPr lang="en-US" altLang="zh-CN" dirty="0"/>
              <a:t>CBAM</a:t>
            </a:r>
            <a:r>
              <a:rPr lang="zh-CN" altLang="en-US" dirty="0"/>
              <a:t>这类的自注意力模块对实验效果没有提升，应当重新调研目标检测相关内容</a:t>
            </a:r>
            <a:r>
              <a:rPr lang="en-US" altLang="zh-CN" dirty="0"/>
              <a:t>ROI </a:t>
            </a:r>
            <a:r>
              <a:rPr lang="zh-CN" altLang="en-US" dirty="0"/>
              <a:t>切分模块，重新对特征图切分，建模切分后的特诊图和单点回归的的注意力关系，重新进行实验。</a:t>
            </a:r>
          </a:p>
        </p:txBody>
      </p:sp>
    </p:spTree>
    <p:extLst>
      <p:ext uri="{BB962C8B-B14F-4D97-AF65-F5344CB8AC3E}">
        <p14:creationId xmlns:p14="http://schemas.microsoft.com/office/powerpoint/2010/main" val="252567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A16B8-0543-43C3-8DD0-F554B65F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本周学习内容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4FFDFE-008B-464B-A427-AA286F11A312}"/>
              </a:ext>
            </a:extLst>
          </p:cNvPr>
          <p:cNvSpPr txBox="1"/>
          <p:nvPr/>
        </p:nvSpPr>
        <p:spPr>
          <a:xfrm>
            <a:off x="940777" y="1690688"/>
            <a:ext cx="10413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学习</a:t>
            </a:r>
            <a:r>
              <a:rPr lang="en-US" altLang="zh-CN" dirty="0"/>
              <a:t>ROI pooling</a:t>
            </a:r>
            <a:r>
              <a:rPr lang="zh-CN" altLang="en-US" dirty="0"/>
              <a:t>，</a:t>
            </a:r>
            <a:r>
              <a:rPr lang="en-US" altLang="zh-CN" dirty="0"/>
              <a:t>ROI align</a:t>
            </a:r>
            <a:r>
              <a:rPr lang="zh-CN" altLang="en-US" dirty="0"/>
              <a:t>等内容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阅读</a:t>
            </a:r>
            <a:r>
              <a:rPr lang="en-US" altLang="zh-CN" dirty="0" err="1"/>
              <a:t>Pytorch</a:t>
            </a:r>
            <a:r>
              <a:rPr lang="zh-CN" altLang="en-US" dirty="0"/>
              <a:t>版本的</a:t>
            </a:r>
            <a:r>
              <a:rPr lang="en-US" altLang="zh-CN" dirty="0" err="1"/>
              <a:t>FastRcnn</a:t>
            </a:r>
            <a:r>
              <a:rPr lang="zh-CN" altLang="en-US" dirty="0"/>
              <a:t>中</a:t>
            </a:r>
            <a:r>
              <a:rPr lang="en-US" altLang="zh-CN" dirty="0"/>
              <a:t>RPN</a:t>
            </a:r>
            <a:r>
              <a:rPr lang="zh-CN" altLang="en-US" dirty="0"/>
              <a:t>部分的内容，对切分特征图部分的源代码进行解析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调研了目前现有的注意力机制相关的方法，但好像相对于分块特征图，然后再进行注意力机制建模的工作比较少。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96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279</Words>
  <Application>Microsoft Office PowerPoint</Application>
  <PresentationFormat>宽屏</PresentationFormat>
  <Paragraphs>23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Theme</vt:lpstr>
      <vt:lpstr>进度汇报</vt:lpstr>
      <vt:lpstr>文献调研</vt:lpstr>
      <vt:lpstr>OCT to VF 实验</vt:lpstr>
      <vt:lpstr>实验后续改进</vt:lpstr>
      <vt:lpstr>本周学习内容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进度汇报模板</dc:title>
  <dc:creator>Wang Kai</dc:creator>
  <cp:lastModifiedBy>dell</cp:lastModifiedBy>
  <cp:revision>18</cp:revision>
  <dcterms:created xsi:type="dcterms:W3CDTF">2021-09-09T10:13:30Z</dcterms:created>
  <dcterms:modified xsi:type="dcterms:W3CDTF">2021-09-22T04:57:55Z</dcterms:modified>
</cp:coreProperties>
</file>