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CA877-338F-4BFD-B3CF-422429CAB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7DC784-7ED0-4018-BABF-28C80A69C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CC19C-CD24-4EA3-8A9D-CB245EAC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AF11-FB44-4267-9035-4CE9E0FE799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CF553-5B68-4D0A-80B7-41341C6C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E5418-F9F7-4D3D-94AF-075DCB37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427-4159-4912-85B2-956F9ED7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7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3E007-464C-424E-9DB8-6B200FE7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2C258E-5F74-4B63-B1E7-5238EEB5B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F597E-63B6-48F1-AF12-90506314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AF11-FB44-4267-9035-4CE9E0FE799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B2D57-7DEE-4588-A18F-6E97920B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6BDAC-0512-4C63-BBE8-0E7EBAD8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427-4159-4912-85B2-956F9ED7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9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C866F-F31B-4C22-919C-85AFE6104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282904-71B6-40DB-A2DC-6A662B5B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35677-26D9-45DE-8C21-C4A33C79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AF11-FB44-4267-9035-4CE9E0FE799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F7FBB-3083-41F0-A5B9-7E48AEF3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69340-54E0-4755-B272-ABE012C7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427-4159-4912-85B2-956F9ED7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6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8D15-2D2E-4516-844C-C2C58FFC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E3525-39E2-4B19-BD54-2B4A4B97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4E529-E7EF-46D5-913D-9CB06959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AF11-FB44-4267-9035-4CE9E0FE799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9FF34-77B4-464A-B688-0E9DEDBA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A8D1B-C142-47B5-BD38-0AE39B87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427-4159-4912-85B2-956F9ED7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DE3A0-D24E-4D80-A0ED-88CF5D73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5B63E-5D2C-461D-8B68-A79764834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C4C35-B807-48D4-863F-E020B02F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AF11-FB44-4267-9035-4CE9E0FE799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E1732-762E-43FC-A924-B75B3309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6CC8C-FC8F-4D08-A697-BA4291DB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427-4159-4912-85B2-956F9ED7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0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0FB44-9F6C-4381-AB7D-FA57654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10332-D177-4379-A960-90FD3C0C7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6AA64-A563-4B7E-910A-4E1F33937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886E4-2AEA-43BB-AA06-F6EB603C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AF11-FB44-4267-9035-4CE9E0FE799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21C9A-EEBB-4F87-AEA8-16D67CEB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168D9-F3E2-445A-871C-84B0759E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427-4159-4912-85B2-956F9ED7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8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B0D20-5F79-47F8-86E4-CDC1FEC1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7F47F-F892-42F1-8D0F-644803D83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E6953-CB50-4F8A-9631-29CEF0A1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44D2A7-CE77-4564-97A4-C1004E8A1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6ADD70-C393-44AA-B6FF-D98BEFF06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793388-243C-4DB0-A4A0-41E29A35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AF11-FB44-4267-9035-4CE9E0FE799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14EB9-6CD8-4B7F-AD28-9E764945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FCA95B-F91C-49F2-A64C-9C8D1E68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427-4159-4912-85B2-956F9ED7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7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9505A-0B3D-475E-A4E9-D1CE0858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5402DE-AD1F-4472-ABCC-50AAB658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AF11-FB44-4267-9035-4CE9E0FE799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5DEB7D-90BB-42EE-8D50-F1264EC6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04406-2612-4375-977E-E394BBE0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427-4159-4912-85B2-956F9ED7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1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E0994F-D4A3-4C23-B08D-A9E1EE5A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AF11-FB44-4267-9035-4CE9E0FE799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A8F79A-0B77-4ADF-86A1-1AF78B1D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0EA3ED-81E9-4B24-968F-CF0615EB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427-4159-4912-85B2-956F9ED7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2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A9AB1-095E-4A28-8731-B6612FF9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8B342-CF38-45DA-88A7-E00491E8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1FCBD7-6306-4719-91AE-1A22CE6FD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661D9-022D-4263-BFF6-0397DA6B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AF11-FB44-4267-9035-4CE9E0FE799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EE219-C97B-4993-9E2C-30D1659E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B5044-DD39-4668-831D-258EFD56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427-4159-4912-85B2-956F9ED7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5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F7964-7961-4DB5-857A-73BC9DF2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6B6A32-0D7C-4D15-9A4C-5D96F9EFF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8B01B-212B-4CF3-AD85-5A22B8AF3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90E9E-935F-495B-9244-80494698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AF11-FB44-4267-9035-4CE9E0FE799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3E9DE-FCB5-41BE-A666-34DF12B3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A6F40-2DC0-469B-A8B8-947FFD1F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427-4159-4912-85B2-956F9ED7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0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207104-5785-4E8D-B680-83A6C032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6AAB2-9795-4DEA-9216-45222334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7235A-0D22-443C-B1FD-6967E36BF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AF11-FB44-4267-9035-4CE9E0FE799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8AFC0-73B2-4877-B4D9-56A215B35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48821-0945-4E42-9593-788513B0B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4427-4159-4912-85B2-956F9ED7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3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7EFF38-ED74-4E21-8B30-619D4F4CC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95" y="113159"/>
            <a:ext cx="6858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B56544-0C93-4E13-9A64-2F20B5676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420" y="574040"/>
            <a:ext cx="2138680" cy="213868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3C29C3-D3B8-43AA-8C9A-8ABE9CA785CD}"/>
              </a:ext>
            </a:extLst>
          </p:cNvPr>
          <p:cNvCxnSpPr/>
          <p:nvPr/>
        </p:nvCxnSpPr>
        <p:spPr>
          <a:xfrm flipH="1">
            <a:off x="6934200" y="1805940"/>
            <a:ext cx="201422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49213B-3F18-4215-AC25-5CD5B27779E9}"/>
              </a:ext>
            </a:extLst>
          </p:cNvPr>
          <p:cNvCxnSpPr/>
          <p:nvPr/>
        </p:nvCxnSpPr>
        <p:spPr>
          <a:xfrm flipH="1">
            <a:off x="6926580" y="2712720"/>
            <a:ext cx="416052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0E80F4E-9408-4493-A69A-5DE81E0B2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69" y="2321560"/>
            <a:ext cx="2855531" cy="244119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E5AAD68-2755-4EC0-ADB9-ADE7F10A420E}"/>
              </a:ext>
            </a:extLst>
          </p:cNvPr>
          <p:cNvCxnSpPr/>
          <p:nvPr/>
        </p:nvCxnSpPr>
        <p:spPr>
          <a:xfrm flipH="1" flipV="1">
            <a:off x="2480957" y="2321560"/>
            <a:ext cx="481013" cy="134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C79BBF2-66A5-4020-A7BA-B6829B25635F}"/>
              </a:ext>
            </a:extLst>
          </p:cNvPr>
          <p:cNvCxnSpPr/>
          <p:nvPr/>
        </p:nvCxnSpPr>
        <p:spPr>
          <a:xfrm flipH="1">
            <a:off x="2466975" y="3386138"/>
            <a:ext cx="500063" cy="137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43F0A53-36D2-4159-949E-E3C8D4FBD0E2}"/>
              </a:ext>
            </a:extLst>
          </p:cNvPr>
          <p:cNvCxnSpPr/>
          <p:nvPr/>
        </p:nvCxnSpPr>
        <p:spPr>
          <a:xfrm flipH="1">
            <a:off x="2643569" y="3386138"/>
            <a:ext cx="604456" cy="157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0A20BA-9FF7-4284-85FC-091216BF4371}"/>
              </a:ext>
            </a:extLst>
          </p:cNvPr>
          <p:cNvCxnSpPr/>
          <p:nvPr/>
        </p:nvCxnSpPr>
        <p:spPr>
          <a:xfrm flipH="1" flipV="1">
            <a:off x="2669573" y="2124075"/>
            <a:ext cx="573690" cy="154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FF7791B-A675-42BA-82DC-5CE2A68A5489}"/>
              </a:ext>
            </a:extLst>
          </p:cNvPr>
          <p:cNvCxnSpPr/>
          <p:nvPr/>
        </p:nvCxnSpPr>
        <p:spPr>
          <a:xfrm flipH="1">
            <a:off x="2643569" y="3067050"/>
            <a:ext cx="612076" cy="183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F5412B-5CF8-4EC0-9E58-B6CD098615E2}"/>
              </a:ext>
            </a:extLst>
          </p:cNvPr>
          <p:cNvCxnSpPr/>
          <p:nvPr/>
        </p:nvCxnSpPr>
        <p:spPr>
          <a:xfrm flipH="1" flipV="1">
            <a:off x="2643569" y="2121794"/>
            <a:ext cx="599694" cy="182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9670B8-435F-44F6-AE3F-610D8DAD9E25}"/>
              </a:ext>
            </a:extLst>
          </p:cNvPr>
          <p:cNvCxnSpPr/>
          <p:nvPr/>
        </p:nvCxnSpPr>
        <p:spPr>
          <a:xfrm flipH="1">
            <a:off x="2791460" y="2795588"/>
            <a:ext cx="751840" cy="237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D8D61EF-A89E-4B03-AF06-033790A4C29C}"/>
              </a:ext>
            </a:extLst>
          </p:cNvPr>
          <p:cNvCxnSpPr/>
          <p:nvPr/>
        </p:nvCxnSpPr>
        <p:spPr>
          <a:xfrm flipH="1">
            <a:off x="2731612" y="3067050"/>
            <a:ext cx="832326" cy="209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A5F3C5D-04FE-4AF8-B8E1-D5D039FB384A}"/>
              </a:ext>
            </a:extLst>
          </p:cNvPr>
          <p:cNvCxnSpPr/>
          <p:nvPr/>
        </p:nvCxnSpPr>
        <p:spPr>
          <a:xfrm flipH="1">
            <a:off x="2909888" y="3386138"/>
            <a:ext cx="633412" cy="20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6ABD3F5-57B3-40E0-8972-C33EB6DD3007}"/>
              </a:ext>
            </a:extLst>
          </p:cNvPr>
          <p:cNvCxnSpPr/>
          <p:nvPr/>
        </p:nvCxnSpPr>
        <p:spPr>
          <a:xfrm flipH="1" flipV="1">
            <a:off x="2770822" y="1926531"/>
            <a:ext cx="772478" cy="174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C52133-F968-4AEF-8078-C3CC0F9E8AB6}"/>
              </a:ext>
            </a:extLst>
          </p:cNvPr>
          <p:cNvCxnSpPr/>
          <p:nvPr/>
        </p:nvCxnSpPr>
        <p:spPr>
          <a:xfrm flipH="1" flipV="1">
            <a:off x="2728437" y="1883669"/>
            <a:ext cx="835501" cy="210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C0BA33D-5536-454A-AC8A-E918D7E192D3}"/>
              </a:ext>
            </a:extLst>
          </p:cNvPr>
          <p:cNvCxnSpPr/>
          <p:nvPr/>
        </p:nvCxnSpPr>
        <p:spPr>
          <a:xfrm flipH="1" flipV="1">
            <a:off x="2791460" y="1963312"/>
            <a:ext cx="747792" cy="227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8523333-0AEA-4395-A683-128A38A405ED}"/>
              </a:ext>
            </a:extLst>
          </p:cNvPr>
          <p:cNvCxnSpPr/>
          <p:nvPr/>
        </p:nvCxnSpPr>
        <p:spPr>
          <a:xfrm flipH="1">
            <a:off x="2909888" y="2538968"/>
            <a:ext cx="927060" cy="269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BA9686-33BE-488C-8894-630BD8144526}"/>
              </a:ext>
            </a:extLst>
          </p:cNvPr>
          <p:cNvCxnSpPr/>
          <p:nvPr/>
        </p:nvCxnSpPr>
        <p:spPr>
          <a:xfrm flipH="1">
            <a:off x="3157061" y="2793485"/>
            <a:ext cx="670501" cy="261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5874F81-19C6-4B7B-AA7F-A4C64DC1A6FF}"/>
              </a:ext>
            </a:extLst>
          </p:cNvPr>
          <p:cNvCxnSpPr/>
          <p:nvPr/>
        </p:nvCxnSpPr>
        <p:spPr>
          <a:xfrm flipH="1">
            <a:off x="2965133" y="3098612"/>
            <a:ext cx="871815" cy="231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5230F3C-C24B-4B83-AD1D-82D20CDBE588}"/>
              </a:ext>
            </a:extLst>
          </p:cNvPr>
          <p:cNvCxnSpPr/>
          <p:nvPr/>
        </p:nvCxnSpPr>
        <p:spPr>
          <a:xfrm flipH="1">
            <a:off x="2945797" y="3384298"/>
            <a:ext cx="891151" cy="188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1825906-FCB8-4025-AEBD-8B320DE89F5A}"/>
              </a:ext>
            </a:extLst>
          </p:cNvPr>
          <p:cNvCxnSpPr/>
          <p:nvPr/>
        </p:nvCxnSpPr>
        <p:spPr>
          <a:xfrm flipH="1" flipV="1">
            <a:off x="2889250" y="1783915"/>
            <a:ext cx="946662" cy="219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5CEBE27-65DB-4AFE-8D42-CC02802DC848}"/>
              </a:ext>
            </a:extLst>
          </p:cNvPr>
          <p:cNvCxnSpPr/>
          <p:nvPr/>
        </p:nvCxnSpPr>
        <p:spPr>
          <a:xfrm flipH="1" flipV="1">
            <a:off x="3043238" y="1783915"/>
            <a:ext cx="784324" cy="244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C82357C-4D3A-4C66-86AB-9F3AB1D240B1}"/>
              </a:ext>
            </a:extLst>
          </p:cNvPr>
          <p:cNvCxnSpPr/>
          <p:nvPr/>
        </p:nvCxnSpPr>
        <p:spPr>
          <a:xfrm flipH="1" flipV="1">
            <a:off x="3132614" y="1718504"/>
            <a:ext cx="696070" cy="283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F84EE65-BF7B-44D6-BFF5-BE33AEC14408}"/>
              </a:ext>
            </a:extLst>
          </p:cNvPr>
          <p:cNvCxnSpPr/>
          <p:nvPr/>
        </p:nvCxnSpPr>
        <p:spPr>
          <a:xfrm flipH="1">
            <a:off x="3226594" y="2538968"/>
            <a:ext cx="897731" cy="28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FAA9A-5681-43CB-806F-E8A433755323}"/>
              </a:ext>
            </a:extLst>
          </p:cNvPr>
          <p:cNvCxnSpPr/>
          <p:nvPr/>
        </p:nvCxnSpPr>
        <p:spPr>
          <a:xfrm flipH="1">
            <a:off x="3373418" y="2793485"/>
            <a:ext cx="750907" cy="272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4C12AE2-BD34-44AC-8577-1997769F1031}"/>
              </a:ext>
            </a:extLst>
          </p:cNvPr>
          <p:cNvCxnSpPr/>
          <p:nvPr/>
        </p:nvCxnSpPr>
        <p:spPr>
          <a:xfrm flipH="1">
            <a:off x="2185988" y="3395702"/>
            <a:ext cx="1929112" cy="101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783EF52-03A9-41CA-8695-2259099FDEB5}"/>
              </a:ext>
            </a:extLst>
          </p:cNvPr>
          <p:cNvCxnSpPr/>
          <p:nvPr/>
        </p:nvCxnSpPr>
        <p:spPr>
          <a:xfrm flipH="1">
            <a:off x="3295650" y="3098612"/>
            <a:ext cx="828675" cy="2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E8934A6-FC69-4CD2-8ECE-F0B5B9361141}"/>
              </a:ext>
            </a:extLst>
          </p:cNvPr>
          <p:cNvCxnSpPr/>
          <p:nvPr/>
        </p:nvCxnSpPr>
        <p:spPr>
          <a:xfrm flipH="1" flipV="1">
            <a:off x="2611587" y="2121794"/>
            <a:ext cx="1497375" cy="154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26A6DE5-F8DB-4DBD-A0B5-5861604A03A2}"/>
              </a:ext>
            </a:extLst>
          </p:cNvPr>
          <p:cNvCxnSpPr/>
          <p:nvPr/>
        </p:nvCxnSpPr>
        <p:spPr>
          <a:xfrm flipH="1" flipV="1">
            <a:off x="2565915" y="2209384"/>
            <a:ext cx="1556876" cy="173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C8DAD4D-C620-46A9-8DD9-587A4B4B0957}"/>
              </a:ext>
            </a:extLst>
          </p:cNvPr>
          <p:cNvCxnSpPr/>
          <p:nvPr/>
        </p:nvCxnSpPr>
        <p:spPr>
          <a:xfrm flipH="1" flipV="1">
            <a:off x="3340472" y="1661354"/>
            <a:ext cx="791473" cy="259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4010B59-C0FA-46F0-9308-896A139D1582}"/>
              </a:ext>
            </a:extLst>
          </p:cNvPr>
          <p:cNvCxnSpPr/>
          <p:nvPr/>
        </p:nvCxnSpPr>
        <p:spPr>
          <a:xfrm flipH="1" flipV="1">
            <a:off x="3226594" y="1685166"/>
            <a:ext cx="903006" cy="288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999D555-ED3A-49D4-A7E7-C67F7B50EEBA}"/>
              </a:ext>
            </a:extLst>
          </p:cNvPr>
          <p:cNvCxnSpPr/>
          <p:nvPr/>
        </p:nvCxnSpPr>
        <p:spPr>
          <a:xfrm>
            <a:off x="5269548" y="3395702"/>
            <a:ext cx="11113" cy="190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BE35DB9-94DE-4023-A78F-DBDEB0E76727}"/>
              </a:ext>
            </a:extLst>
          </p:cNvPr>
          <p:cNvCxnSpPr/>
          <p:nvPr/>
        </p:nvCxnSpPr>
        <p:spPr>
          <a:xfrm flipV="1">
            <a:off x="5280661" y="2321560"/>
            <a:ext cx="482952" cy="166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9194A4D-BDFC-4C33-86B8-02CF810D1C7E}"/>
              </a:ext>
            </a:extLst>
          </p:cNvPr>
          <p:cNvCxnSpPr/>
          <p:nvPr/>
        </p:nvCxnSpPr>
        <p:spPr>
          <a:xfrm flipV="1">
            <a:off x="5277168" y="2321560"/>
            <a:ext cx="443602" cy="138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ED16471-B2DF-40A9-BA5D-7C98984BA78F}"/>
              </a:ext>
            </a:extLst>
          </p:cNvPr>
          <p:cNvCxnSpPr/>
          <p:nvPr/>
        </p:nvCxnSpPr>
        <p:spPr>
          <a:xfrm flipH="1">
            <a:off x="5205957" y="3062539"/>
            <a:ext cx="71755" cy="225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70181D4-A679-48CA-BDA7-8BE4D10C3B47}"/>
              </a:ext>
            </a:extLst>
          </p:cNvPr>
          <p:cNvCxnSpPr/>
          <p:nvPr/>
        </p:nvCxnSpPr>
        <p:spPr>
          <a:xfrm flipH="1">
            <a:off x="4819650" y="2793485"/>
            <a:ext cx="171450" cy="279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1C6AE21-8F72-4635-BBBB-F1B25885A2E5}"/>
              </a:ext>
            </a:extLst>
          </p:cNvPr>
          <p:cNvCxnSpPr/>
          <p:nvPr/>
        </p:nvCxnSpPr>
        <p:spPr>
          <a:xfrm flipH="1">
            <a:off x="4972785" y="3098612"/>
            <a:ext cx="8350" cy="232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CACC08B-2103-47C8-AA16-D1A47C97D408}"/>
              </a:ext>
            </a:extLst>
          </p:cNvPr>
          <p:cNvCxnSpPr/>
          <p:nvPr/>
        </p:nvCxnSpPr>
        <p:spPr>
          <a:xfrm flipH="1" flipV="1">
            <a:off x="4584752" y="1357313"/>
            <a:ext cx="403920" cy="262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4388BA2-7840-4808-BEC4-7974E2161F28}"/>
              </a:ext>
            </a:extLst>
          </p:cNvPr>
          <p:cNvCxnSpPr/>
          <p:nvPr/>
        </p:nvCxnSpPr>
        <p:spPr>
          <a:xfrm flipV="1">
            <a:off x="4985654" y="1780669"/>
            <a:ext cx="152401" cy="248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E96227F-F6ED-42FF-9AD9-8580B48C1895}"/>
              </a:ext>
            </a:extLst>
          </p:cNvPr>
          <p:cNvCxnSpPr/>
          <p:nvPr/>
        </p:nvCxnSpPr>
        <p:spPr>
          <a:xfrm flipH="1">
            <a:off x="3539252" y="2538968"/>
            <a:ext cx="875586" cy="317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DFB153E-0613-475D-B238-F1BCEEA0D0EC}"/>
              </a:ext>
            </a:extLst>
          </p:cNvPr>
          <p:cNvCxnSpPr/>
          <p:nvPr/>
        </p:nvCxnSpPr>
        <p:spPr>
          <a:xfrm flipH="1">
            <a:off x="3558588" y="2808453"/>
            <a:ext cx="860024" cy="272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8E7E20F-D235-4CF7-B018-9D47C28A300B}"/>
              </a:ext>
            </a:extLst>
          </p:cNvPr>
          <p:cNvCxnSpPr/>
          <p:nvPr/>
        </p:nvCxnSpPr>
        <p:spPr>
          <a:xfrm flipH="1">
            <a:off x="3762265" y="3095982"/>
            <a:ext cx="656066" cy="256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2431FDAB-B66F-436A-8433-4CCF70A841F5}"/>
              </a:ext>
            </a:extLst>
          </p:cNvPr>
          <p:cNvCxnSpPr/>
          <p:nvPr/>
        </p:nvCxnSpPr>
        <p:spPr>
          <a:xfrm flipH="1">
            <a:off x="1872651" y="3403011"/>
            <a:ext cx="2549410" cy="8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1284582-B67C-4D2F-BCC6-4830A4A0E58E}"/>
              </a:ext>
            </a:extLst>
          </p:cNvPr>
          <p:cNvCxnSpPr/>
          <p:nvPr/>
        </p:nvCxnSpPr>
        <p:spPr>
          <a:xfrm flipH="1" flipV="1">
            <a:off x="2379056" y="2198845"/>
            <a:ext cx="2035782" cy="149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4DDE85D-EE3E-4625-A454-A6CF60AC1B4E}"/>
              </a:ext>
            </a:extLst>
          </p:cNvPr>
          <p:cNvCxnSpPr/>
          <p:nvPr/>
        </p:nvCxnSpPr>
        <p:spPr>
          <a:xfrm flipH="1" flipV="1">
            <a:off x="2656077" y="1825024"/>
            <a:ext cx="1765747" cy="213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9405903-E2E5-469E-84E2-8B2C5E6A186A}"/>
              </a:ext>
            </a:extLst>
          </p:cNvPr>
          <p:cNvCxnSpPr/>
          <p:nvPr/>
        </p:nvCxnSpPr>
        <p:spPr>
          <a:xfrm flipH="1" flipV="1">
            <a:off x="3583660" y="1546662"/>
            <a:ext cx="834671" cy="27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B598ADF-66BE-4240-9ACB-F5978F82124A}"/>
              </a:ext>
            </a:extLst>
          </p:cNvPr>
          <p:cNvCxnSpPr/>
          <p:nvPr/>
        </p:nvCxnSpPr>
        <p:spPr>
          <a:xfrm flipH="1" flipV="1">
            <a:off x="4041875" y="1497221"/>
            <a:ext cx="358180" cy="30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DBE51B8-B08B-4E25-AEA0-F6FB4C818F70}"/>
              </a:ext>
            </a:extLst>
          </p:cNvPr>
          <p:cNvCxnSpPr/>
          <p:nvPr/>
        </p:nvCxnSpPr>
        <p:spPr>
          <a:xfrm flipH="1">
            <a:off x="4086102" y="2527076"/>
            <a:ext cx="616946" cy="309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9873B76-530F-4134-83C8-9CFDE2CB8346}"/>
              </a:ext>
            </a:extLst>
          </p:cNvPr>
          <p:cNvCxnSpPr/>
          <p:nvPr/>
        </p:nvCxnSpPr>
        <p:spPr>
          <a:xfrm flipH="1">
            <a:off x="4305040" y="2807200"/>
            <a:ext cx="393521" cy="276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3855BA9-84C6-4882-B0E4-E31F062C8F5A}"/>
              </a:ext>
            </a:extLst>
          </p:cNvPr>
          <p:cNvCxnSpPr/>
          <p:nvPr/>
        </p:nvCxnSpPr>
        <p:spPr>
          <a:xfrm flipH="1">
            <a:off x="4079100" y="3098612"/>
            <a:ext cx="624712" cy="262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C255C13-19CE-48F2-B649-FCE481EFBDF8}"/>
              </a:ext>
            </a:extLst>
          </p:cNvPr>
          <p:cNvCxnSpPr/>
          <p:nvPr/>
        </p:nvCxnSpPr>
        <p:spPr>
          <a:xfrm flipH="1">
            <a:off x="2034633" y="3386138"/>
            <a:ext cx="2662811" cy="123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89A2BAF-53D7-459E-95B7-B1F70277CCFB}"/>
              </a:ext>
            </a:extLst>
          </p:cNvPr>
          <p:cNvCxnSpPr/>
          <p:nvPr/>
        </p:nvCxnSpPr>
        <p:spPr>
          <a:xfrm flipH="1" flipV="1">
            <a:off x="2791460" y="1963312"/>
            <a:ext cx="1905984" cy="173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AF31376-2554-4546-B046-87AAC8BB2AC5}"/>
              </a:ext>
            </a:extLst>
          </p:cNvPr>
          <p:cNvCxnSpPr/>
          <p:nvPr/>
        </p:nvCxnSpPr>
        <p:spPr>
          <a:xfrm flipH="1" flipV="1">
            <a:off x="2262187" y="2193294"/>
            <a:ext cx="2458954" cy="177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DEF6EA1-E814-49ED-A67B-38A1CE828B95}"/>
              </a:ext>
            </a:extLst>
          </p:cNvPr>
          <p:cNvCxnSpPr/>
          <p:nvPr/>
        </p:nvCxnSpPr>
        <p:spPr>
          <a:xfrm flipH="1" flipV="1">
            <a:off x="3551311" y="1144136"/>
            <a:ext cx="1152501" cy="315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3A7FF8D7-E952-4E69-AF5A-ED8F030CAD74}"/>
              </a:ext>
            </a:extLst>
          </p:cNvPr>
          <p:cNvCxnSpPr/>
          <p:nvPr/>
        </p:nvCxnSpPr>
        <p:spPr>
          <a:xfrm flipV="1">
            <a:off x="4703812" y="1357313"/>
            <a:ext cx="82900" cy="32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8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</cp:revision>
  <dcterms:created xsi:type="dcterms:W3CDTF">2021-09-24T07:07:27Z</dcterms:created>
  <dcterms:modified xsi:type="dcterms:W3CDTF">2021-09-24T07:43:27Z</dcterms:modified>
</cp:coreProperties>
</file>