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67" r:id="rId6"/>
    <p:sldId id="272" r:id="rId7"/>
    <p:sldId id="273" r:id="rId8"/>
    <p:sldId id="274" r:id="rId9"/>
    <p:sldId id="275" r:id="rId10"/>
    <p:sldId id="276" r:id="rId11"/>
    <p:sldId id="278" r:id="rId12"/>
    <p:sldId id="279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385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判断，离的近的接收指令；一样近任意一个</a:t>
            </a:r>
            <a:r>
              <a:rPr lang="zh-CN" altLang="en-US"/>
              <a:t>即可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右侧电梯将屏蔽其他</a:t>
            </a:r>
            <a:r>
              <a:rPr lang="zh-CN" altLang="en-US"/>
              <a:t>楼层所有信息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当前正在走的指令优先完成，除非有人顺路（指令终点以及方向相同）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优先调度现有资源给当前</a:t>
            </a:r>
            <a:r>
              <a:rPr lang="zh-CN" altLang="en-US"/>
              <a:t>接收命令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左边电梯会收到指令运行，而不是等右边</a:t>
            </a:r>
            <a:r>
              <a:rPr lang="zh-CN" altLang="en-US"/>
              <a:t>到达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右边将不会动，指令将给到</a:t>
            </a:r>
            <a:r>
              <a:rPr lang="zh-CN" altLang="en-US"/>
              <a:t>左边电梯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左边电梯将停在二楼然后</a:t>
            </a:r>
            <a:r>
              <a:rPr lang="zh-CN" altLang="en-US"/>
              <a:t>一起下楼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右侧电梯将屏蔽其他</a:t>
            </a:r>
            <a:r>
              <a:rPr lang="zh-CN" altLang="en-US"/>
              <a:t>楼层所有信息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1" Type="http://schemas.openxmlformats.org/officeDocument/2006/relationships/notesSlide" Target="../notesSlides/notesSlide1.xml"/><Relationship Id="rId40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image" Target="../media/image1.png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54.xml"/><Relationship Id="rId8" Type="http://schemas.openxmlformats.org/officeDocument/2006/relationships/tags" Target="../tags/tag353.xml"/><Relationship Id="rId7" Type="http://schemas.openxmlformats.org/officeDocument/2006/relationships/tags" Target="../tags/tag352.xml"/><Relationship Id="rId6" Type="http://schemas.openxmlformats.org/officeDocument/2006/relationships/tags" Target="../tags/tag351.xml"/><Relationship Id="rId5" Type="http://schemas.openxmlformats.org/officeDocument/2006/relationships/tags" Target="../tags/tag350.xml"/><Relationship Id="rId41" Type="http://schemas.openxmlformats.org/officeDocument/2006/relationships/notesSlide" Target="../notesSlides/notesSlide10.xml"/><Relationship Id="rId40" Type="http://schemas.openxmlformats.org/officeDocument/2006/relationships/slideLayout" Target="../slideLayouts/slideLayout1.xml"/><Relationship Id="rId4" Type="http://schemas.openxmlformats.org/officeDocument/2006/relationships/tags" Target="../tags/tag349.xml"/><Relationship Id="rId39" Type="http://schemas.openxmlformats.org/officeDocument/2006/relationships/tags" Target="../tags/tag384.xml"/><Relationship Id="rId38" Type="http://schemas.openxmlformats.org/officeDocument/2006/relationships/tags" Target="../tags/tag383.xml"/><Relationship Id="rId37" Type="http://schemas.openxmlformats.org/officeDocument/2006/relationships/tags" Target="../tags/tag382.xml"/><Relationship Id="rId36" Type="http://schemas.openxmlformats.org/officeDocument/2006/relationships/tags" Target="../tags/tag381.xml"/><Relationship Id="rId35" Type="http://schemas.openxmlformats.org/officeDocument/2006/relationships/tags" Target="../tags/tag380.xml"/><Relationship Id="rId34" Type="http://schemas.openxmlformats.org/officeDocument/2006/relationships/tags" Target="../tags/tag379.xml"/><Relationship Id="rId33" Type="http://schemas.openxmlformats.org/officeDocument/2006/relationships/tags" Target="../tags/tag378.xml"/><Relationship Id="rId32" Type="http://schemas.openxmlformats.org/officeDocument/2006/relationships/tags" Target="../tags/tag377.xml"/><Relationship Id="rId31" Type="http://schemas.openxmlformats.org/officeDocument/2006/relationships/tags" Target="../tags/tag376.xml"/><Relationship Id="rId30" Type="http://schemas.openxmlformats.org/officeDocument/2006/relationships/tags" Target="../tags/tag375.xml"/><Relationship Id="rId3" Type="http://schemas.openxmlformats.org/officeDocument/2006/relationships/tags" Target="../tags/tag348.xml"/><Relationship Id="rId29" Type="http://schemas.openxmlformats.org/officeDocument/2006/relationships/tags" Target="../tags/tag374.xml"/><Relationship Id="rId28" Type="http://schemas.openxmlformats.org/officeDocument/2006/relationships/tags" Target="../tags/tag373.xml"/><Relationship Id="rId27" Type="http://schemas.openxmlformats.org/officeDocument/2006/relationships/tags" Target="../tags/tag372.xml"/><Relationship Id="rId26" Type="http://schemas.openxmlformats.org/officeDocument/2006/relationships/tags" Target="../tags/tag371.xml"/><Relationship Id="rId25" Type="http://schemas.openxmlformats.org/officeDocument/2006/relationships/tags" Target="../tags/tag370.xml"/><Relationship Id="rId24" Type="http://schemas.openxmlformats.org/officeDocument/2006/relationships/tags" Target="../tags/tag369.xml"/><Relationship Id="rId23" Type="http://schemas.openxmlformats.org/officeDocument/2006/relationships/tags" Target="../tags/tag368.xml"/><Relationship Id="rId22" Type="http://schemas.openxmlformats.org/officeDocument/2006/relationships/tags" Target="../tags/tag367.xml"/><Relationship Id="rId21" Type="http://schemas.openxmlformats.org/officeDocument/2006/relationships/tags" Target="../tags/tag366.xml"/><Relationship Id="rId20" Type="http://schemas.openxmlformats.org/officeDocument/2006/relationships/tags" Target="../tags/tag365.xml"/><Relationship Id="rId2" Type="http://schemas.openxmlformats.org/officeDocument/2006/relationships/image" Target="../media/image1.png"/><Relationship Id="rId19" Type="http://schemas.openxmlformats.org/officeDocument/2006/relationships/tags" Target="../tags/tag364.xml"/><Relationship Id="rId18" Type="http://schemas.openxmlformats.org/officeDocument/2006/relationships/tags" Target="../tags/tag363.xml"/><Relationship Id="rId17" Type="http://schemas.openxmlformats.org/officeDocument/2006/relationships/tags" Target="../tags/tag362.xml"/><Relationship Id="rId16" Type="http://schemas.openxmlformats.org/officeDocument/2006/relationships/tags" Target="../tags/tag361.xml"/><Relationship Id="rId15" Type="http://schemas.openxmlformats.org/officeDocument/2006/relationships/tags" Target="../tags/tag360.xml"/><Relationship Id="rId14" Type="http://schemas.openxmlformats.org/officeDocument/2006/relationships/tags" Target="../tags/tag359.xml"/><Relationship Id="rId13" Type="http://schemas.openxmlformats.org/officeDocument/2006/relationships/tags" Target="../tags/tag358.xml"/><Relationship Id="rId12" Type="http://schemas.openxmlformats.org/officeDocument/2006/relationships/tags" Target="../tags/tag357.xml"/><Relationship Id="rId11" Type="http://schemas.openxmlformats.org/officeDocument/2006/relationships/tags" Target="../tags/tag356.xml"/><Relationship Id="rId10" Type="http://schemas.openxmlformats.org/officeDocument/2006/relationships/tags" Target="../tags/tag355.xml"/><Relationship Id="rId1" Type="http://schemas.openxmlformats.org/officeDocument/2006/relationships/tags" Target="../tags/tag34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1" Type="http://schemas.openxmlformats.org/officeDocument/2006/relationships/notesSlide" Target="../notesSlides/notesSlide2.xml"/><Relationship Id="rId40" Type="http://schemas.openxmlformats.org/officeDocument/2006/relationships/slideLayout" Target="../slideLayouts/slideLayout1.xml"/><Relationship Id="rId4" Type="http://schemas.openxmlformats.org/officeDocument/2006/relationships/tags" Target="../tags/tag41.xml"/><Relationship Id="rId39" Type="http://schemas.openxmlformats.org/officeDocument/2006/relationships/tags" Target="../tags/tag76.xml"/><Relationship Id="rId38" Type="http://schemas.openxmlformats.org/officeDocument/2006/relationships/tags" Target="../tags/tag75.xml"/><Relationship Id="rId37" Type="http://schemas.openxmlformats.org/officeDocument/2006/relationships/tags" Target="../tags/tag74.xml"/><Relationship Id="rId36" Type="http://schemas.openxmlformats.org/officeDocument/2006/relationships/tags" Target="../tags/tag73.xml"/><Relationship Id="rId35" Type="http://schemas.openxmlformats.org/officeDocument/2006/relationships/tags" Target="../tags/tag72.xml"/><Relationship Id="rId34" Type="http://schemas.openxmlformats.org/officeDocument/2006/relationships/tags" Target="../tags/tag71.xml"/><Relationship Id="rId33" Type="http://schemas.openxmlformats.org/officeDocument/2006/relationships/tags" Target="../tags/tag70.xml"/><Relationship Id="rId32" Type="http://schemas.openxmlformats.org/officeDocument/2006/relationships/tags" Target="../tags/tag69.xml"/><Relationship Id="rId31" Type="http://schemas.openxmlformats.org/officeDocument/2006/relationships/tags" Target="../tags/tag68.xml"/><Relationship Id="rId30" Type="http://schemas.openxmlformats.org/officeDocument/2006/relationships/tags" Target="../tags/tag67.xml"/><Relationship Id="rId3" Type="http://schemas.openxmlformats.org/officeDocument/2006/relationships/tags" Target="../tags/tag40.xml"/><Relationship Id="rId29" Type="http://schemas.openxmlformats.org/officeDocument/2006/relationships/tags" Target="../tags/tag66.xml"/><Relationship Id="rId28" Type="http://schemas.openxmlformats.org/officeDocument/2006/relationships/tags" Target="../tags/tag65.xml"/><Relationship Id="rId27" Type="http://schemas.openxmlformats.org/officeDocument/2006/relationships/tags" Target="../tags/tag64.xml"/><Relationship Id="rId26" Type="http://schemas.openxmlformats.org/officeDocument/2006/relationships/tags" Target="../tags/tag63.xml"/><Relationship Id="rId25" Type="http://schemas.openxmlformats.org/officeDocument/2006/relationships/tags" Target="../tags/tag62.xml"/><Relationship Id="rId24" Type="http://schemas.openxmlformats.org/officeDocument/2006/relationships/tags" Target="../tags/tag61.xml"/><Relationship Id="rId23" Type="http://schemas.openxmlformats.org/officeDocument/2006/relationships/tags" Target="../tags/tag60.xml"/><Relationship Id="rId22" Type="http://schemas.openxmlformats.org/officeDocument/2006/relationships/tags" Target="../tags/tag59.xml"/><Relationship Id="rId21" Type="http://schemas.openxmlformats.org/officeDocument/2006/relationships/tags" Target="../tags/tag58.xml"/><Relationship Id="rId20" Type="http://schemas.openxmlformats.org/officeDocument/2006/relationships/tags" Target="../tags/tag57.xml"/><Relationship Id="rId2" Type="http://schemas.openxmlformats.org/officeDocument/2006/relationships/image" Target="../media/image1.png"/><Relationship Id="rId19" Type="http://schemas.openxmlformats.org/officeDocument/2006/relationships/tags" Target="../tags/tag56.xml"/><Relationship Id="rId18" Type="http://schemas.openxmlformats.org/officeDocument/2006/relationships/tags" Target="../tags/tag55.xml"/><Relationship Id="rId17" Type="http://schemas.openxmlformats.org/officeDocument/2006/relationships/tags" Target="../tags/tag54.xml"/><Relationship Id="rId16" Type="http://schemas.openxmlformats.org/officeDocument/2006/relationships/tags" Target="../tags/tag53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2" Type="http://schemas.openxmlformats.org/officeDocument/2006/relationships/notesSlide" Target="../notesSlides/notesSlide3.xml"/><Relationship Id="rId41" Type="http://schemas.openxmlformats.org/officeDocument/2006/relationships/slideLayout" Target="../slideLayouts/slideLayout1.xml"/><Relationship Id="rId40" Type="http://schemas.openxmlformats.org/officeDocument/2006/relationships/tags" Target="../tags/tag115.xml"/><Relationship Id="rId4" Type="http://schemas.openxmlformats.org/officeDocument/2006/relationships/tags" Target="../tags/tag79.xml"/><Relationship Id="rId39" Type="http://schemas.openxmlformats.org/officeDocument/2006/relationships/tags" Target="../tags/tag114.xml"/><Relationship Id="rId38" Type="http://schemas.openxmlformats.org/officeDocument/2006/relationships/tags" Target="../tags/tag113.xml"/><Relationship Id="rId37" Type="http://schemas.openxmlformats.org/officeDocument/2006/relationships/tags" Target="../tags/tag112.xml"/><Relationship Id="rId36" Type="http://schemas.openxmlformats.org/officeDocument/2006/relationships/tags" Target="../tags/tag111.xml"/><Relationship Id="rId35" Type="http://schemas.openxmlformats.org/officeDocument/2006/relationships/tags" Target="../tags/tag110.xml"/><Relationship Id="rId34" Type="http://schemas.openxmlformats.org/officeDocument/2006/relationships/tags" Target="../tags/tag109.xml"/><Relationship Id="rId33" Type="http://schemas.openxmlformats.org/officeDocument/2006/relationships/tags" Target="../tags/tag108.xml"/><Relationship Id="rId32" Type="http://schemas.openxmlformats.org/officeDocument/2006/relationships/tags" Target="../tags/tag107.xml"/><Relationship Id="rId31" Type="http://schemas.openxmlformats.org/officeDocument/2006/relationships/tags" Target="../tags/tag106.xml"/><Relationship Id="rId30" Type="http://schemas.openxmlformats.org/officeDocument/2006/relationships/tags" Target="../tags/tag105.xml"/><Relationship Id="rId3" Type="http://schemas.openxmlformats.org/officeDocument/2006/relationships/tags" Target="../tags/tag78.xml"/><Relationship Id="rId29" Type="http://schemas.openxmlformats.org/officeDocument/2006/relationships/tags" Target="../tags/tag104.xml"/><Relationship Id="rId28" Type="http://schemas.openxmlformats.org/officeDocument/2006/relationships/tags" Target="../tags/tag103.xml"/><Relationship Id="rId27" Type="http://schemas.openxmlformats.org/officeDocument/2006/relationships/tags" Target="../tags/tag102.xml"/><Relationship Id="rId26" Type="http://schemas.openxmlformats.org/officeDocument/2006/relationships/tags" Target="../tags/tag101.xml"/><Relationship Id="rId25" Type="http://schemas.openxmlformats.org/officeDocument/2006/relationships/tags" Target="../tags/tag100.xml"/><Relationship Id="rId24" Type="http://schemas.openxmlformats.org/officeDocument/2006/relationships/tags" Target="../tags/tag99.xml"/><Relationship Id="rId23" Type="http://schemas.openxmlformats.org/officeDocument/2006/relationships/tags" Target="../tags/tag98.xml"/><Relationship Id="rId22" Type="http://schemas.openxmlformats.org/officeDocument/2006/relationships/tags" Target="../tags/tag97.xml"/><Relationship Id="rId21" Type="http://schemas.openxmlformats.org/officeDocument/2006/relationships/tags" Target="../tags/tag96.xml"/><Relationship Id="rId20" Type="http://schemas.openxmlformats.org/officeDocument/2006/relationships/tags" Target="../tags/tag95.xml"/><Relationship Id="rId2" Type="http://schemas.openxmlformats.org/officeDocument/2006/relationships/image" Target="../media/image1.png"/><Relationship Id="rId19" Type="http://schemas.openxmlformats.org/officeDocument/2006/relationships/tags" Target="../tags/tag94.xml"/><Relationship Id="rId18" Type="http://schemas.openxmlformats.org/officeDocument/2006/relationships/tags" Target="../tags/tag93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1" Type="http://schemas.openxmlformats.org/officeDocument/2006/relationships/notesSlide" Target="../notesSlides/notesSlide4.xml"/><Relationship Id="rId40" Type="http://schemas.openxmlformats.org/officeDocument/2006/relationships/slideLayout" Target="../slideLayouts/slideLayout1.xml"/><Relationship Id="rId4" Type="http://schemas.openxmlformats.org/officeDocument/2006/relationships/tags" Target="../tags/tag118.xml"/><Relationship Id="rId39" Type="http://schemas.openxmlformats.org/officeDocument/2006/relationships/tags" Target="../tags/tag153.xml"/><Relationship Id="rId38" Type="http://schemas.openxmlformats.org/officeDocument/2006/relationships/tags" Target="../tags/tag152.xml"/><Relationship Id="rId37" Type="http://schemas.openxmlformats.org/officeDocument/2006/relationships/tags" Target="../tags/tag151.xml"/><Relationship Id="rId36" Type="http://schemas.openxmlformats.org/officeDocument/2006/relationships/tags" Target="../tags/tag150.xml"/><Relationship Id="rId35" Type="http://schemas.openxmlformats.org/officeDocument/2006/relationships/tags" Target="../tags/tag149.xml"/><Relationship Id="rId34" Type="http://schemas.openxmlformats.org/officeDocument/2006/relationships/tags" Target="../tags/tag148.xml"/><Relationship Id="rId33" Type="http://schemas.openxmlformats.org/officeDocument/2006/relationships/tags" Target="../tags/tag147.xml"/><Relationship Id="rId32" Type="http://schemas.openxmlformats.org/officeDocument/2006/relationships/tags" Target="../tags/tag146.xml"/><Relationship Id="rId31" Type="http://schemas.openxmlformats.org/officeDocument/2006/relationships/tags" Target="../tags/tag145.xml"/><Relationship Id="rId30" Type="http://schemas.openxmlformats.org/officeDocument/2006/relationships/tags" Target="../tags/tag144.xml"/><Relationship Id="rId3" Type="http://schemas.openxmlformats.org/officeDocument/2006/relationships/tags" Target="../tags/tag117.xml"/><Relationship Id="rId29" Type="http://schemas.openxmlformats.org/officeDocument/2006/relationships/tags" Target="../tags/tag143.xml"/><Relationship Id="rId28" Type="http://schemas.openxmlformats.org/officeDocument/2006/relationships/tags" Target="../tags/tag142.xml"/><Relationship Id="rId27" Type="http://schemas.openxmlformats.org/officeDocument/2006/relationships/tags" Target="../tags/tag141.xml"/><Relationship Id="rId26" Type="http://schemas.openxmlformats.org/officeDocument/2006/relationships/tags" Target="../tags/tag140.xml"/><Relationship Id="rId25" Type="http://schemas.openxmlformats.org/officeDocument/2006/relationships/tags" Target="../tags/tag139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image" Target="../media/image1.png"/><Relationship Id="rId19" Type="http://schemas.openxmlformats.org/officeDocument/2006/relationships/tags" Target="../tags/tag133.xml"/><Relationship Id="rId18" Type="http://schemas.openxmlformats.org/officeDocument/2006/relationships/tags" Target="../tags/tag132.xml"/><Relationship Id="rId17" Type="http://schemas.openxmlformats.org/officeDocument/2006/relationships/tags" Target="../tags/tag131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tags" Target="../tags/tag11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1" Type="http://schemas.openxmlformats.org/officeDocument/2006/relationships/notesSlide" Target="../notesSlides/notesSlide5.xml"/><Relationship Id="rId40" Type="http://schemas.openxmlformats.org/officeDocument/2006/relationships/slideLayout" Target="../slideLayouts/slideLayout1.xml"/><Relationship Id="rId4" Type="http://schemas.openxmlformats.org/officeDocument/2006/relationships/tags" Target="../tags/tag156.xml"/><Relationship Id="rId39" Type="http://schemas.openxmlformats.org/officeDocument/2006/relationships/tags" Target="../tags/tag191.xml"/><Relationship Id="rId38" Type="http://schemas.openxmlformats.org/officeDocument/2006/relationships/tags" Target="../tags/tag190.xml"/><Relationship Id="rId37" Type="http://schemas.openxmlformats.org/officeDocument/2006/relationships/tags" Target="../tags/tag189.xml"/><Relationship Id="rId36" Type="http://schemas.openxmlformats.org/officeDocument/2006/relationships/tags" Target="../tags/tag188.xml"/><Relationship Id="rId35" Type="http://schemas.openxmlformats.org/officeDocument/2006/relationships/tags" Target="../tags/tag187.xml"/><Relationship Id="rId34" Type="http://schemas.openxmlformats.org/officeDocument/2006/relationships/tags" Target="../tags/tag186.xml"/><Relationship Id="rId33" Type="http://schemas.openxmlformats.org/officeDocument/2006/relationships/tags" Target="../tags/tag185.xml"/><Relationship Id="rId32" Type="http://schemas.openxmlformats.org/officeDocument/2006/relationships/tags" Target="../tags/tag184.xml"/><Relationship Id="rId31" Type="http://schemas.openxmlformats.org/officeDocument/2006/relationships/tags" Target="../tags/tag183.xml"/><Relationship Id="rId30" Type="http://schemas.openxmlformats.org/officeDocument/2006/relationships/tags" Target="../tags/tag182.xml"/><Relationship Id="rId3" Type="http://schemas.openxmlformats.org/officeDocument/2006/relationships/tags" Target="../tags/tag155.xml"/><Relationship Id="rId29" Type="http://schemas.openxmlformats.org/officeDocument/2006/relationships/tags" Target="../tags/tag181.xml"/><Relationship Id="rId28" Type="http://schemas.openxmlformats.org/officeDocument/2006/relationships/tags" Target="../tags/tag180.xml"/><Relationship Id="rId27" Type="http://schemas.openxmlformats.org/officeDocument/2006/relationships/tags" Target="../tags/tag179.xml"/><Relationship Id="rId26" Type="http://schemas.openxmlformats.org/officeDocument/2006/relationships/tags" Target="../tags/tag178.xml"/><Relationship Id="rId25" Type="http://schemas.openxmlformats.org/officeDocument/2006/relationships/tags" Target="../tags/tag177.xml"/><Relationship Id="rId24" Type="http://schemas.openxmlformats.org/officeDocument/2006/relationships/tags" Target="../tags/tag176.xml"/><Relationship Id="rId23" Type="http://schemas.openxmlformats.org/officeDocument/2006/relationships/tags" Target="../tags/tag175.xml"/><Relationship Id="rId22" Type="http://schemas.openxmlformats.org/officeDocument/2006/relationships/tags" Target="../tags/tag174.xml"/><Relationship Id="rId21" Type="http://schemas.openxmlformats.org/officeDocument/2006/relationships/tags" Target="../tags/tag173.xml"/><Relationship Id="rId20" Type="http://schemas.openxmlformats.org/officeDocument/2006/relationships/tags" Target="../tags/tag172.xml"/><Relationship Id="rId2" Type="http://schemas.openxmlformats.org/officeDocument/2006/relationships/image" Target="../media/image1.png"/><Relationship Id="rId19" Type="http://schemas.openxmlformats.org/officeDocument/2006/relationships/tags" Target="../tags/tag171.xml"/><Relationship Id="rId18" Type="http://schemas.openxmlformats.org/officeDocument/2006/relationships/tags" Target="../tags/tag170.xml"/><Relationship Id="rId17" Type="http://schemas.openxmlformats.org/officeDocument/2006/relationships/tags" Target="../tags/tag169.xml"/><Relationship Id="rId16" Type="http://schemas.openxmlformats.org/officeDocument/2006/relationships/tags" Target="../tags/tag168.xml"/><Relationship Id="rId15" Type="http://schemas.openxmlformats.org/officeDocument/2006/relationships/tags" Target="../tags/tag167.xml"/><Relationship Id="rId14" Type="http://schemas.openxmlformats.org/officeDocument/2006/relationships/tags" Target="../tags/tag166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tags" Target="../tags/tag15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1" Type="http://schemas.openxmlformats.org/officeDocument/2006/relationships/notesSlide" Target="../notesSlides/notesSlide6.xml"/><Relationship Id="rId40" Type="http://schemas.openxmlformats.org/officeDocument/2006/relationships/slideLayout" Target="../slideLayouts/slideLayout1.xml"/><Relationship Id="rId4" Type="http://schemas.openxmlformats.org/officeDocument/2006/relationships/tags" Target="../tags/tag194.xml"/><Relationship Id="rId39" Type="http://schemas.openxmlformats.org/officeDocument/2006/relationships/tags" Target="../tags/tag229.xml"/><Relationship Id="rId38" Type="http://schemas.openxmlformats.org/officeDocument/2006/relationships/tags" Target="../tags/tag228.xml"/><Relationship Id="rId37" Type="http://schemas.openxmlformats.org/officeDocument/2006/relationships/tags" Target="../tags/tag227.xml"/><Relationship Id="rId36" Type="http://schemas.openxmlformats.org/officeDocument/2006/relationships/tags" Target="../tags/tag226.xml"/><Relationship Id="rId35" Type="http://schemas.openxmlformats.org/officeDocument/2006/relationships/tags" Target="../tags/tag225.xml"/><Relationship Id="rId34" Type="http://schemas.openxmlformats.org/officeDocument/2006/relationships/tags" Target="../tags/tag224.xml"/><Relationship Id="rId33" Type="http://schemas.openxmlformats.org/officeDocument/2006/relationships/tags" Target="../tags/tag223.xml"/><Relationship Id="rId32" Type="http://schemas.openxmlformats.org/officeDocument/2006/relationships/tags" Target="../tags/tag222.xml"/><Relationship Id="rId31" Type="http://schemas.openxmlformats.org/officeDocument/2006/relationships/tags" Target="../tags/tag221.xml"/><Relationship Id="rId30" Type="http://schemas.openxmlformats.org/officeDocument/2006/relationships/tags" Target="../tags/tag220.xml"/><Relationship Id="rId3" Type="http://schemas.openxmlformats.org/officeDocument/2006/relationships/tags" Target="../tags/tag193.xml"/><Relationship Id="rId29" Type="http://schemas.openxmlformats.org/officeDocument/2006/relationships/tags" Target="../tags/tag219.xml"/><Relationship Id="rId28" Type="http://schemas.openxmlformats.org/officeDocument/2006/relationships/tags" Target="../tags/tag218.xml"/><Relationship Id="rId27" Type="http://schemas.openxmlformats.org/officeDocument/2006/relationships/tags" Target="../tags/tag217.xml"/><Relationship Id="rId26" Type="http://schemas.openxmlformats.org/officeDocument/2006/relationships/tags" Target="../tags/tag216.xml"/><Relationship Id="rId25" Type="http://schemas.openxmlformats.org/officeDocument/2006/relationships/tags" Target="../tags/tag215.xml"/><Relationship Id="rId24" Type="http://schemas.openxmlformats.org/officeDocument/2006/relationships/tags" Target="../tags/tag214.xml"/><Relationship Id="rId23" Type="http://schemas.openxmlformats.org/officeDocument/2006/relationships/tags" Target="../tags/tag213.xml"/><Relationship Id="rId22" Type="http://schemas.openxmlformats.org/officeDocument/2006/relationships/tags" Target="../tags/tag212.xml"/><Relationship Id="rId21" Type="http://schemas.openxmlformats.org/officeDocument/2006/relationships/tags" Target="../tags/tag211.xml"/><Relationship Id="rId20" Type="http://schemas.openxmlformats.org/officeDocument/2006/relationships/tags" Target="../tags/tag210.xml"/><Relationship Id="rId2" Type="http://schemas.openxmlformats.org/officeDocument/2006/relationships/image" Target="../media/image1.png"/><Relationship Id="rId19" Type="http://schemas.openxmlformats.org/officeDocument/2006/relationships/tags" Target="../tags/tag209.xml"/><Relationship Id="rId18" Type="http://schemas.openxmlformats.org/officeDocument/2006/relationships/tags" Target="../tags/tag208.xml"/><Relationship Id="rId17" Type="http://schemas.openxmlformats.org/officeDocument/2006/relationships/tags" Target="../tags/tag207.xml"/><Relationship Id="rId16" Type="http://schemas.openxmlformats.org/officeDocument/2006/relationships/tags" Target="../tags/tag206.xml"/><Relationship Id="rId15" Type="http://schemas.openxmlformats.org/officeDocument/2006/relationships/tags" Target="../tags/tag205.xml"/><Relationship Id="rId14" Type="http://schemas.openxmlformats.org/officeDocument/2006/relationships/tags" Target="../tags/tag204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tags" Target="../tags/tag19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2" Type="http://schemas.openxmlformats.org/officeDocument/2006/relationships/notesSlide" Target="../notesSlides/notesSlide7.xml"/><Relationship Id="rId41" Type="http://schemas.openxmlformats.org/officeDocument/2006/relationships/slideLayout" Target="../slideLayouts/slideLayout1.xml"/><Relationship Id="rId40" Type="http://schemas.openxmlformats.org/officeDocument/2006/relationships/tags" Target="../tags/tag268.xml"/><Relationship Id="rId4" Type="http://schemas.openxmlformats.org/officeDocument/2006/relationships/tags" Target="../tags/tag232.xml"/><Relationship Id="rId39" Type="http://schemas.openxmlformats.org/officeDocument/2006/relationships/tags" Target="../tags/tag267.xml"/><Relationship Id="rId38" Type="http://schemas.openxmlformats.org/officeDocument/2006/relationships/tags" Target="../tags/tag266.xml"/><Relationship Id="rId37" Type="http://schemas.openxmlformats.org/officeDocument/2006/relationships/tags" Target="../tags/tag265.xml"/><Relationship Id="rId36" Type="http://schemas.openxmlformats.org/officeDocument/2006/relationships/tags" Target="../tags/tag264.xml"/><Relationship Id="rId35" Type="http://schemas.openxmlformats.org/officeDocument/2006/relationships/tags" Target="../tags/tag263.xml"/><Relationship Id="rId34" Type="http://schemas.openxmlformats.org/officeDocument/2006/relationships/tags" Target="../tags/tag262.xml"/><Relationship Id="rId33" Type="http://schemas.openxmlformats.org/officeDocument/2006/relationships/tags" Target="../tags/tag261.xml"/><Relationship Id="rId32" Type="http://schemas.openxmlformats.org/officeDocument/2006/relationships/tags" Target="../tags/tag260.xml"/><Relationship Id="rId31" Type="http://schemas.openxmlformats.org/officeDocument/2006/relationships/tags" Target="../tags/tag259.xml"/><Relationship Id="rId30" Type="http://schemas.openxmlformats.org/officeDocument/2006/relationships/tags" Target="../tags/tag258.xml"/><Relationship Id="rId3" Type="http://schemas.openxmlformats.org/officeDocument/2006/relationships/tags" Target="../tags/tag231.xml"/><Relationship Id="rId29" Type="http://schemas.openxmlformats.org/officeDocument/2006/relationships/tags" Target="../tags/tag257.xml"/><Relationship Id="rId28" Type="http://schemas.openxmlformats.org/officeDocument/2006/relationships/tags" Target="../tags/tag256.xml"/><Relationship Id="rId27" Type="http://schemas.openxmlformats.org/officeDocument/2006/relationships/tags" Target="../tags/tag255.xml"/><Relationship Id="rId26" Type="http://schemas.openxmlformats.org/officeDocument/2006/relationships/tags" Target="../tags/tag254.xml"/><Relationship Id="rId25" Type="http://schemas.openxmlformats.org/officeDocument/2006/relationships/tags" Target="../tags/tag253.xml"/><Relationship Id="rId24" Type="http://schemas.openxmlformats.org/officeDocument/2006/relationships/tags" Target="../tags/tag252.xml"/><Relationship Id="rId23" Type="http://schemas.openxmlformats.org/officeDocument/2006/relationships/tags" Target="../tags/tag251.xml"/><Relationship Id="rId22" Type="http://schemas.openxmlformats.org/officeDocument/2006/relationships/tags" Target="../tags/tag250.xml"/><Relationship Id="rId21" Type="http://schemas.openxmlformats.org/officeDocument/2006/relationships/tags" Target="../tags/tag249.xml"/><Relationship Id="rId20" Type="http://schemas.openxmlformats.org/officeDocument/2006/relationships/tags" Target="../tags/tag248.xml"/><Relationship Id="rId2" Type="http://schemas.openxmlformats.org/officeDocument/2006/relationships/image" Target="../media/image1.png"/><Relationship Id="rId19" Type="http://schemas.openxmlformats.org/officeDocument/2006/relationships/tags" Target="../tags/tag247.xml"/><Relationship Id="rId18" Type="http://schemas.openxmlformats.org/officeDocument/2006/relationships/tags" Target="../tags/tag246.xml"/><Relationship Id="rId17" Type="http://schemas.openxmlformats.org/officeDocument/2006/relationships/tags" Target="../tags/tag245.xml"/><Relationship Id="rId16" Type="http://schemas.openxmlformats.org/officeDocument/2006/relationships/tags" Target="../tags/tag244.xml"/><Relationship Id="rId15" Type="http://schemas.openxmlformats.org/officeDocument/2006/relationships/tags" Target="../tags/tag243.xml"/><Relationship Id="rId14" Type="http://schemas.openxmlformats.org/officeDocument/2006/relationships/tags" Target="../tags/tag242.xml"/><Relationship Id="rId13" Type="http://schemas.openxmlformats.org/officeDocument/2006/relationships/tags" Target="../tags/tag241.xml"/><Relationship Id="rId12" Type="http://schemas.openxmlformats.org/officeDocument/2006/relationships/tags" Target="../tags/tag240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tags" Target="../tags/tag23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tags" Target="../tags/tag275.xml"/><Relationship Id="rId7" Type="http://schemas.openxmlformats.org/officeDocument/2006/relationships/tags" Target="../tags/tag274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1" Type="http://schemas.openxmlformats.org/officeDocument/2006/relationships/notesSlide" Target="../notesSlides/notesSlide8.xml"/><Relationship Id="rId40" Type="http://schemas.openxmlformats.org/officeDocument/2006/relationships/slideLayout" Target="../slideLayouts/slideLayout1.xml"/><Relationship Id="rId4" Type="http://schemas.openxmlformats.org/officeDocument/2006/relationships/tags" Target="../tags/tag271.xml"/><Relationship Id="rId39" Type="http://schemas.openxmlformats.org/officeDocument/2006/relationships/tags" Target="../tags/tag306.xml"/><Relationship Id="rId38" Type="http://schemas.openxmlformats.org/officeDocument/2006/relationships/tags" Target="../tags/tag305.xml"/><Relationship Id="rId37" Type="http://schemas.openxmlformats.org/officeDocument/2006/relationships/tags" Target="../tags/tag304.xml"/><Relationship Id="rId36" Type="http://schemas.openxmlformats.org/officeDocument/2006/relationships/tags" Target="../tags/tag303.xml"/><Relationship Id="rId35" Type="http://schemas.openxmlformats.org/officeDocument/2006/relationships/tags" Target="../tags/tag302.xml"/><Relationship Id="rId34" Type="http://schemas.openxmlformats.org/officeDocument/2006/relationships/tags" Target="../tags/tag301.xml"/><Relationship Id="rId33" Type="http://schemas.openxmlformats.org/officeDocument/2006/relationships/tags" Target="../tags/tag300.xml"/><Relationship Id="rId32" Type="http://schemas.openxmlformats.org/officeDocument/2006/relationships/tags" Target="../tags/tag299.xml"/><Relationship Id="rId31" Type="http://schemas.openxmlformats.org/officeDocument/2006/relationships/tags" Target="../tags/tag298.xml"/><Relationship Id="rId30" Type="http://schemas.openxmlformats.org/officeDocument/2006/relationships/tags" Target="../tags/tag297.xml"/><Relationship Id="rId3" Type="http://schemas.openxmlformats.org/officeDocument/2006/relationships/tags" Target="../tags/tag270.xml"/><Relationship Id="rId29" Type="http://schemas.openxmlformats.org/officeDocument/2006/relationships/tags" Target="../tags/tag296.xml"/><Relationship Id="rId28" Type="http://schemas.openxmlformats.org/officeDocument/2006/relationships/tags" Target="../tags/tag295.xml"/><Relationship Id="rId27" Type="http://schemas.openxmlformats.org/officeDocument/2006/relationships/tags" Target="../tags/tag294.xml"/><Relationship Id="rId26" Type="http://schemas.openxmlformats.org/officeDocument/2006/relationships/tags" Target="../tags/tag293.xml"/><Relationship Id="rId25" Type="http://schemas.openxmlformats.org/officeDocument/2006/relationships/tags" Target="../tags/tag292.xml"/><Relationship Id="rId24" Type="http://schemas.openxmlformats.org/officeDocument/2006/relationships/tags" Target="../tags/tag291.xml"/><Relationship Id="rId23" Type="http://schemas.openxmlformats.org/officeDocument/2006/relationships/tags" Target="../tags/tag290.xml"/><Relationship Id="rId22" Type="http://schemas.openxmlformats.org/officeDocument/2006/relationships/tags" Target="../tags/tag289.xml"/><Relationship Id="rId21" Type="http://schemas.openxmlformats.org/officeDocument/2006/relationships/tags" Target="../tags/tag288.xml"/><Relationship Id="rId20" Type="http://schemas.openxmlformats.org/officeDocument/2006/relationships/tags" Target="../tags/tag287.xml"/><Relationship Id="rId2" Type="http://schemas.openxmlformats.org/officeDocument/2006/relationships/image" Target="../media/image1.png"/><Relationship Id="rId19" Type="http://schemas.openxmlformats.org/officeDocument/2006/relationships/tags" Target="../tags/tag286.xml"/><Relationship Id="rId18" Type="http://schemas.openxmlformats.org/officeDocument/2006/relationships/tags" Target="../tags/tag285.xml"/><Relationship Id="rId17" Type="http://schemas.openxmlformats.org/officeDocument/2006/relationships/tags" Target="../tags/tag284.xml"/><Relationship Id="rId16" Type="http://schemas.openxmlformats.org/officeDocument/2006/relationships/tags" Target="../tags/tag283.xml"/><Relationship Id="rId15" Type="http://schemas.openxmlformats.org/officeDocument/2006/relationships/tags" Target="../tags/tag282.xml"/><Relationship Id="rId14" Type="http://schemas.openxmlformats.org/officeDocument/2006/relationships/tags" Target="../tags/tag281.xml"/><Relationship Id="rId13" Type="http://schemas.openxmlformats.org/officeDocument/2006/relationships/tags" Target="../tags/tag280.xml"/><Relationship Id="rId12" Type="http://schemas.openxmlformats.org/officeDocument/2006/relationships/tags" Target="../tags/tag279.xml"/><Relationship Id="rId11" Type="http://schemas.openxmlformats.org/officeDocument/2006/relationships/tags" Target="../tags/tag278.xml"/><Relationship Id="rId10" Type="http://schemas.openxmlformats.org/officeDocument/2006/relationships/tags" Target="../tags/tag277.xml"/><Relationship Id="rId1" Type="http://schemas.openxmlformats.org/officeDocument/2006/relationships/tags" Target="../tags/tag26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tags" Target="../tags/tag313.xml"/><Relationship Id="rId7" Type="http://schemas.openxmlformats.org/officeDocument/2006/relationships/tags" Target="../tags/tag312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43" Type="http://schemas.openxmlformats.org/officeDocument/2006/relationships/notesSlide" Target="../notesSlides/notesSlide9.xml"/><Relationship Id="rId42" Type="http://schemas.openxmlformats.org/officeDocument/2006/relationships/slideLayout" Target="../slideLayouts/slideLayout1.xml"/><Relationship Id="rId41" Type="http://schemas.openxmlformats.org/officeDocument/2006/relationships/tags" Target="../tags/tag346.xml"/><Relationship Id="rId40" Type="http://schemas.openxmlformats.org/officeDocument/2006/relationships/tags" Target="../tags/tag345.xml"/><Relationship Id="rId4" Type="http://schemas.openxmlformats.org/officeDocument/2006/relationships/tags" Target="../tags/tag309.xml"/><Relationship Id="rId39" Type="http://schemas.openxmlformats.org/officeDocument/2006/relationships/tags" Target="../tags/tag344.xml"/><Relationship Id="rId38" Type="http://schemas.openxmlformats.org/officeDocument/2006/relationships/tags" Target="../tags/tag343.xml"/><Relationship Id="rId37" Type="http://schemas.openxmlformats.org/officeDocument/2006/relationships/tags" Target="../tags/tag342.xml"/><Relationship Id="rId36" Type="http://schemas.openxmlformats.org/officeDocument/2006/relationships/tags" Target="../tags/tag341.xml"/><Relationship Id="rId35" Type="http://schemas.openxmlformats.org/officeDocument/2006/relationships/tags" Target="../tags/tag340.xml"/><Relationship Id="rId34" Type="http://schemas.openxmlformats.org/officeDocument/2006/relationships/tags" Target="../tags/tag339.xml"/><Relationship Id="rId33" Type="http://schemas.openxmlformats.org/officeDocument/2006/relationships/tags" Target="../tags/tag338.xml"/><Relationship Id="rId32" Type="http://schemas.openxmlformats.org/officeDocument/2006/relationships/tags" Target="../tags/tag337.xml"/><Relationship Id="rId31" Type="http://schemas.openxmlformats.org/officeDocument/2006/relationships/tags" Target="../tags/tag336.xml"/><Relationship Id="rId30" Type="http://schemas.openxmlformats.org/officeDocument/2006/relationships/tags" Target="../tags/tag335.xml"/><Relationship Id="rId3" Type="http://schemas.openxmlformats.org/officeDocument/2006/relationships/tags" Target="../tags/tag308.xml"/><Relationship Id="rId29" Type="http://schemas.openxmlformats.org/officeDocument/2006/relationships/tags" Target="../tags/tag334.xml"/><Relationship Id="rId28" Type="http://schemas.openxmlformats.org/officeDocument/2006/relationships/tags" Target="../tags/tag333.xml"/><Relationship Id="rId27" Type="http://schemas.openxmlformats.org/officeDocument/2006/relationships/tags" Target="../tags/tag332.xml"/><Relationship Id="rId26" Type="http://schemas.openxmlformats.org/officeDocument/2006/relationships/tags" Target="../tags/tag331.xml"/><Relationship Id="rId25" Type="http://schemas.openxmlformats.org/officeDocument/2006/relationships/tags" Target="../tags/tag330.xml"/><Relationship Id="rId24" Type="http://schemas.openxmlformats.org/officeDocument/2006/relationships/tags" Target="../tags/tag329.xml"/><Relationship Id="rId23" Type="http://schemas.openxmlformats.org/officeDocument/2006/relationships/tags" Target="../tags/tag328.xml"/><Relationship Id="rId22" Type="http://schemas.openxmlformats.org/officeDocument/2006/relationships/tags" Target="../tags/tag327.xml"/><Relationship Id="rId21" Type="http://schemas.openxmlformats.org/officeDocument/2006/relationships/tags" Target="../tags/tag326.xml"/><Relationship Id="rId20" Type="http://schemas.openxmlformats.org/officeDocument/2006/relationships/tags" Target="../tags/tag325.xml"/><Relationship Id="rId2" Type="http://schemas.openxmlformats.org/officeDocument/2006/relationships/image" Target="../media/image1.png"/><Relationship Id="rId19" Type="http://schemas.openxmlformats.org/officeDocument/2006/relationships/tags" Target="../tags/tag324.xml"/><Relationship Id="rId18" Type="http://schemas.openxmlformats.org/officeDocument/2006/relationships/tags" Target="../tags/tag323.xml"/><Relationship Id="rId17" Type="http://schemas.openxmlformats.org/officeDocument/2006/relationships/tags" Target="../tags/tag322.xml"/><Relationship Id="rId16" Type="http://schemas.openxmlformats.org/officeDocument/2006/relationships/tags" Target="../tags/tag321.xml"/><Relationship Id="rId15" Type="http://schemas.openxmlformats.org/officeDocument/2006/relationships/tags" Target="../tags/tag320.xml"/><Relationship Id="rId14" Type="http://schemas.openxmlformats.org/officeDocument/2006/relationships/tags" Target="../tags/tag319.xml"/><Relationship Id="rId13" Type="http://schemas.openxmlformats.org/officeDocument/2006/relationships/tags" Target="../tags/tag318.xml"/><Relationship Id="rId12" Type="http://schemas.openxmlformats.org/officeDocument/2006/relationships/tags" Target="../tags/tag317.xml"/><Relationship Id="rId11" Type="http://schemas.openxmlformats.org/officeDocument/2006/relationships/tags" Target="../tags/tag316.xml"/><Relationship Id="rId10" Type="http://schemas.openxmlformats.org/officeDocument/2006/relationships/tags" Target="../tags/tag315.xml"/><Relationship Id="rId1" Type="http://schemas.openxmlformats.org/officeDocument/2006/relationships/tags" Target="../tags/tag3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" y="428625"/>
            <a:ext cx="7822565" cy="600138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121015" y="375412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8121015" y="29540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8121015" y="222694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1434465" y="375412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1434465" y="29540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1434465" y="222694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2552065" y="580517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9"/>
            </p:custDataLst>
          </p:nvPr>
        </p:nvSpPr>
        <p:spPr>
          <a:xfrm>
            <a:off x="25520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2552065" y="4635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1"/>
            </p:custDataLst>
          </p:nvPr>
        </p:nvSpPr>
        <p:spPr>
          <a:xfrm>
            <a:off x="6679565" y="580517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12"/>
            </p:custDataLst>
          </p:nvPr>
        </p:nvSpPr>
        <p:spPr>
          <a:xfrm>
            <a:off x="66795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13"/>
            </p:custDataLst>
          </p:nvPr>
        </p:nvSpPr>
        <p:spPr>
          <a:xfrm>
            <a:off x="6679565" y="4635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4"/>
            </p:custDataLst>
          </p:nvPr>
        </p:nvSpPr>
        <p:spPr>
          <a:xfrm>
            <a:off x="4139565" y="46939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5"/>
            </p:custDataLst>
          </p:nvPr>
        </p:nvSpPr>
        <p:spPr>
          <a:xfrm>
            <a:off x="41395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8267065" y="46939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7"/>
            </p:custDataLst>
          </p:nvPr>
        </p:nvSpPr>
        <p:spPr>
          <a:xfrm>
            <a:off x="82670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18"/>
            </p:custDataLst>
          </p:nvPr>
        </p:nvSpPr>
        <p:spPr>
          <a:xfrm>
            <a:off x="5254625" y="203200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>
            <p:custDataLst>
              <p:tags r:id="rId19"/>
            </p:custDataLst>
          </p:nvPr>
        </p:nvSpPr>
        <p:spPr>
          <a:xfrm>
            <a:off x="5254625" y="28448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>
            <p:custDataLst>
              <p:tags r:id="rId20"/>
            </p:custDataLst>
          </p:nvPr>
        </p:nvSpPr>
        <p:spPr>
          <a:xfrm>
            <a:off x="5254625" y="3238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1"/>
            </p:custDataLst>
          </p:nvPr>
        </p:nvSpPr>
        <p:spPr>
          <a:xfrm>
            <a:off x="5254625" y="391477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69760" y="689610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2"/>
            </p:custDataLst>
          </p:nvPr>
        </p:nvSpPr>
        <p:spPr>
          <a:xfrm>
            <a:off x="6969760" y="1232535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3"/>
            </p:custDataLst>
          </p:nvPr>
        </p:nvSpPr>
        <p:spPr>
          <a:xfrm>
            <a:off x="7436485" y="1232535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24"/>
            </p:custDataLst>
          </p:nvPr>
        </p:nvSpPr>
        <p:spPr>
          <a:xfrm>
            <a:off x="7436485" y="689610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91680" y="613410"/>
            <a:ext cx="32893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25"/>
            </p:custDataLst>
          </p:nvPr>
        </p:nvSpPr>
        <p:spPr>
          <a:xfrm>
            <a:off x="7072630" y="1142365"/>
            <a:ext cx="381000" cy="9017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6"/>
            </p:custDataLst>
          </p:nvPr>
        </p:nvSpPr>
        <p:spPr>
          <a:xfrm>
            <a:off x="7097395" y="1697355"/>
            <a:ext cx="32893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27"/>
            </p:custDataLst>
          </p:nvPr>
        </p:nvSpPr>
        <p:spPr>
          <a:xfrm>
            <a:off x="3081020" y="689610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8"/>
            </p:custDataLst>
          </p:nvPr>
        </p:nvSpPr>
        <p:spPr>
          <a:xfrm>
            <a:off x="3081020" y="1232535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29"/>
            </p:custDataLst>
          </p:nvPr>
        </p:nvSpPr>
        <p:spPr>
          <a:xfrm>
            <a:off x="3547745" y="1232535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30"/>
            </p:custDataLst>
          </p:nvPr>
        </p:nvSpPr>
        <p:spPr>
          <a:xfrm>
            <a:off x="3547745" y="689610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31"/>
            </p:custDataLst>
          </p:nvPr>
        </p:nvSpPr>
        <p:spPr>
          <a:xfrm>
            <a:off x="3202940" y="613410"/>
            <a:ext cx="32893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32"/>
            </p:custDataLst>
          </p:nvPr>
        </p:nvSpPr>
        <p:spPr>
          <a:xfrm>
            <a:off x="3183890" y="1142365"/>
            <a:ext cx="381000" cy="9017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33"/>
            </p:custDataLst>
          </p:nvPr>
        </p:nvSpPr>
        <p:spPr>
          <a:xfrm>
            <a:off x="3208655" y="1697355"/>
            <a:ext cx="32893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>
            <p:custDataLst>
              <p:tags r:id="rId34"/>
            </p:custDataLst>
          </p:nvPr>
        </p:nvSpPr>
        <p:spPr>
          <a:xfrm>
            <a:off x="2788920" y="2950845"/>
            <a:ext cx="403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043430" y="352298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>
            <p:custDataLst>
              <p:tags r:id="rId35"/>
            </p:custDataLst>
          </p:nvPr>
        </p:nvSpPr>
        <p:spPr>
          <a:xfrm>
            <a:off x="2043430" y="273050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>
            <p:custDataLst>
              <p:tags r:id="rId36"/>
            </p:custDataLst>
          </p:nvPr>
        </p:nvSpPr>
        <p:spPr>
          <a:xfrm>
            <a:off x="2043430" y="193802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37"/>
            </p:custDataLst>
          </p:nvPr>
        </p:nvSpPr>
        <p:spPr>
          <a:xfrm>
            <a:off x="5930265" y="352298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65" name="矩形 64"/>
          <p:cNvSpPr/>
          <p:nvPr>
            <p:custDataLst>
              <p:tags r:id="rId38"/>
            </p:custDataLst>
          </p:nvPr>
        </p:nvSpPr>
        <p:spPr>
          <a:xfrm>
            <a:off x="5930265" y="273050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>
            <p:custDataLst>
              <p:tags r:id="rId39"/>
            </p:custDataLst>
          </p:nvPr>
        </p:nvSpPr>
        <p:spPr>
          <a:xfrm>
            <a:off x="5930265" y="193802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9477375" y="1697355"/>
            <a:ext cx="2162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User 1 call elevator on third floor to second floor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9420225" y="457200"/>
            <a:ext cx="2438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Proximity principle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" y="428625"/>
            <a:ext cx="7822565" cy="600138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121015" y="37541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8121015" y="29540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8121015" y="2226945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1434465" y="37541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1434465" y="295402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1434465" y="222694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2552065" y="580517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9"/>
            </p:custDataLst>
          </p:nvPr>
        </p:nvSpPr>
        <p:spPr>
          <a:xfrm>
            <a:off x="25520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2552065" y="4635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1"/>
            </p:custDataLst>
          </p:nvPr>
        </p:nvSpPr>
        <p:spPr>
          <a:xfrm>
            <a:off x="6679565" y="580517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12"/>
            </p:custDataLst>
          </p:nvPr>
        </p:nvSpPr>
        <p:spPr>
          <a:xfrm>
            <a:off x="66795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13"/>
            </p:custDataLst>
          </p:nvPr>
        </p:nvSpPr>
        <p:spPr>
          <a:xfrm>
            <a:off x="6679565" y="4635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4"/>
            </p:custDataLst>
          </p:nvPr>
        </p:nvSpPr>
        <p:spPr>
          <a:xfrm>
            <a:off x="4139565" y="46939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5"/>
            </p:custDataLst>
          </p:nvPr>
        </p:nvSpPr>
        <p:spPr>
          <a:xfrm>
            <a:off x="41395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8267065" y="469392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7"/>
            </p:custDataLst>
          </p:nvPr>
        </p:nvSpPr>
        <p:spPr>
          <a:xfrm>
            <a:off x="82670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18"/>
            </p:custDataLst>
          </p:nvPr>
        </p:nvSpPr>
        <p:spPr>
          <a:xfrm>
            <a:off x="5254625" y="20320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>
            <p:custDataLst>
              <p:tags r:id="rId19"/>
            </p:custDataLst>
          </p:nvPr>
        </p:nvSpPr>
        <p:spPr>
          <a:xfrm>
            <a:off x="5254625" y="28448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>
            <p:custDataLst>
              <p:tags r:id="rId20"/>
            </p:custDataLst>
          </p:nvPr>
        </p:nvSpPr>
        <p:spPr>
          <a:xfrm>
            <a:off x="5254625" y="3238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1"/>
            </p:custDataLst>
          </p:nvPr>
        </p:nvSpPr>
        <p:spPr>
          <a:xfrm>
            <a:off x="5254625" y="391477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69760" y="689610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2"/>
            </p:custDataLst>
          </p:nvPr>
        </p:nvSpPr>
        <p:spPr>
          <a:xfrm>
            <a:off x="6969760" y="1232535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3"/>
            </p:custDataLst>
          </p:nvPr>
        </p:nvSpPr>
        <p:spPr>
          <a:xfrm>
            <a:off x="7436485" y="1232535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24"/>
            </p:custDataLst>
          </p:nvPr>
        </p:nvSpPr>
        <p:spPr>
          <a:xfrm>
            <a:off x="7436485" y="689610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91680" y="613410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25"/>
            </p:custDataLst>
          </p:nvPr>
        </p:nvSpPr>
        <p:spPr>
          <a:xfrm>
            <a:off x="7072630" y="1142365"/>
            <a:ext cx="381000" cy="9017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6"/>
            </p:custDataLst>
          </p:nvPr>
        </p:nvSpPr>
        <p:spPr>
          <a:xfrm>
            <a:off x="7097395" y="1697355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27"/>
            </p:custDataLst>
          </p:nvPr>
        </p:nvSpPr>
        <p:spPr>
          <a:xfrm>
            <a:off x="3081020" y="689610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8"/>
            </p:custDataLst>
          </p:nvPr>
        </p:nvSpPr>
        <p:spPr>
          <a:xfrm>
            <a:off x="3081020" y="1232535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29"/>
            </p:custDataLst>
          </p:nvPr>
        </p:nvSpPr>
        <p:spPr>
          <a:xfrm>
            <a:off x="3547745" y="1232535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30"/>
            </p:custDataLst>
          </p:nvPr>
        </p:nvSpPr>
        <p:spPr>
          <a:xfrm>
            <a:off x="3547745" y="689610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31"/>
            </p:custDataLst>
          </p:nvPr>
        </p:nvSpPr>
        <p:spPr>
          <a:xfrm>
            <a:off x="3202940" y="613410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32"/>
            </p:custDataLst>
          </p:nvPr>
        </p:nvSpPr>
        <p:spPr>
          <a:xfrm>
            <a:off x="3183890" y="1142365"/>
            <a:ext cx="381000" cy="9017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33"/>
            </p:custDataLst>
          </p:nvPr>
        </p:nvSpPr>
        <p:spPr>
          <a:xfrm>
            <a:off x="3208655" y="1697355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>
            <p:custDataLst>
              <p:tags r:id="rId34"/>
            </p:custDataLst>
          </p:nvPr>
        </p:nvSpPr>
        <p:spPr>
          <a:xfrm>
            <a:off x="2788920" y="2950845"/>
            <a:ext cx="403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043430" y="352298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>
            <p:custDataLst>
              <p:tags r:id="rId35"/>
            </p:custDataLst>
          </p:nvPr>
        </p:nvSpPr>
        <p:spPr>
          <a:xfrm>
            <a:off x="2043430" y="273050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>
            <p:custDataLst>
              <p:tags r:id="rId36"/>
            </p:custDataLst>
          </p:nvPr>
        </p:nvSpPr>
        <p:spPr>
          <a:xfrm>
            <a:off x="2043430" y="193802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37"/>
            </p:custDataLst>
          </p:nvPr>
        </p:nvSpPr>
        <p:spPr>
          <a:xfrm>
            <a:off x="5930265" y="352298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65" name="矩形 64"/>
          <p:cNvSpPr/>
          <p:nvPr>
            <p:custDataLst>
              <p:tags r:id="rId38"/>
            </p:custDataLst>
          </p:nvPr>
        </p:nvSpPr>
        <p:spPr>
          <a:xfrm>
            <a:off x="5930265" y="273050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>
            <p:custDataLst>
              <p:tags r:id="rId39"/>
            </p:custDataLst>
          </p:nvPr>
        </p:nvSpPr>
        <p:spPr>
          <a:xfrm>
            <a:off x="5930265" y="193802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" y="428625"/>
            <a:ext cx="7822565" cy="600138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121015" y="375412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8121015" y="29540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8121015" y="222694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1434465" y="37541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1434465" y="29540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1434465" y="2226945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2552065" y="580517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9"/>
            </p:custDataLst>
          </p:nvPr>
        </p:nvSpPr>
        <p:spPr>
          <a:xfrm>
            <a:off x="2552065" y="5253355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2552065" y="4635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1"/>
            </p:custDataLst>
          </p:nvPr>
        </p:nvSpPr>
        <p:spPr>
          <a:xfrm>
            <a:off x="6679565" y="580517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12"/>
            </p:custDataLst>
          </p:nvPr>
        </p:nvSpPr>
        <p:spPr>
          <a:xfrm>
            <a:off x="66795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13"/>
            </p:custDataLst>
          </p:nvPr>
        </p:nvSpPr>
        <p:spPr>
          <a:xfrm>
            <a:off x="6679565" y="4635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4"/>
            </p:custDataLst>
          </p:nvPr>
        </p:nvSpPr>
        <p:spPr>
          <a:xfrm>
            <a:off x="4139565" y="469392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5"/>
            </p:custDataLst>
          </p:nvPr>
        </p:nvSpPr>
        <p:spPr>
          <a:xfrm>
            <a:off x="41395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8267065" y="46939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7"/>
            </p:custDataLst>
          </p:nvPr>
        </p:nvSpPr>
        <p:spPr>
          <a:xfrm>
            <a:off x="82670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18"/>
            </p:custDataLst>
          </p:nvPr>
        </p:nvSpPr>
        <p:spPr>
          <a:xfrm>
            <a:off x="5254625" y="20320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>
            <p:custDataLst>
              <p:tags r:id="rId19"/>
            </p:custDataLst>
          </p:nvPr>
        </p:nvSpPr>
        <p:spPr>
          <a:xfrm>
            <a:off x="5254625" y="28448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>
            <p:custDataLst>
              <p:tags r:id="rId20"/>
            </p:custDataLst>
          </p:nvPr>
        </p:nvSpPr>
        <p:spPr>
          <a:xfrm>
            <a:off x="5254625" y="3238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1"/>
            </p:custDataLst>
          </p:nvPr>
        </p:nvSpPr>
        <p:spPr>
          <a:xfrm>
            <a:off x="5254625" y="391477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69760" y="689610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2"/>
            </p:custDataLst>
          </p:nvPr>
        </p:nvSpPr>
        <p:spPr>
          <a:xfrm>
            <a:off x="6969760" y="1232535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3"/>
            </p:custDataLst>
          </p:nvPr>
        </p:nvSpPr>
        <p:spPr>
          <a:xfrm>
            <a:off x="7436485" y="1232535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24"/>
            </p:custDataLst>
          </p:nvPr>
        </p:nvSpPr>
        <p:spPr>
          <a:xfrm>
            <a:off x="7436485" y="689610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91680" y="613410"/>
            <a:ext cx="32893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25"/>
            </p:custDataLst>
          </p:nvPr>
        </p:nvSpPr>
        <p:spPr>
          <a:xfrm>
            <a:off x="7072630" y="1142365"/>
            <a:ext cx="381000" cy="9017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6"/>
            </p:custDataLst>
          </p:nvPr>
        </p:nvSpPr>
        <p:spPr>
          <a:xfrm>
            <a:off x="7097395" y="1697355"/>
            <a:ext cx="32893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27"/>
            </p:custDataLst>
          </p:nvPr>
        </p:nvSpPr>
        <p:spPr>
          <a:xfrm>
            <a:off x="3081020" y="689610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8"/>
            </p:custDataLst>
          </p:nvPr>
        </p:nvSpPr>
        <p:spPr>
          <a:xfrm>
            <a:off x="3081020" y="1232535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29"/>
            </p:custDataLst>
          </p:nvPr>
        </p:nvSpPr>
        <p:spPr>
          <a:xfrm>
            <a:off x="3547745" y="1232535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30"/>
            </p:custDataLst>
          </p:nvPr>
        </p:nvSpPr>
        <p:spPr>
          <a:xfrm>
            <a:off x="3547745" y="689610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31"/>
            </p:custDataLst>
          </p:nvPr>
        </p:nvSpPr>
        <p:spPr>
          <a:xfrm>
            <a:off x="3202940" y="613410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32"/>
            </p:custDataLst>
          </p:nvPr>
        </p:nvSpPr>
        <p:spPr>
          <a:xfrm>
            <a:off x="3183890" y="1142365"/>
            <a:ext cx="381000" cy="9017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33"/>
            </p:custDataLst>
          </p:nvPr>
        </p:nvSpPr>
        <p:spPr>
          <a:xfrm>
            <a:off x="3208655" y="1697355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>
            <p:custDataLst>
              <p:tags r:id="rId34"/>
            </p:custDataLst>
          </p:nvPr>
        </p:nvSpPr>
        <p:spPr>
          <a:xfrm>
            <a:off x="2788920" y="2950845"/>
            <a:ext cx="403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043430" y="352298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>
            <p:custDataLst>
              <p:tags r:id="rId35"/>
            </p:custDataLst>
          </p:nvPr>
        </p:nvSpPr>
        <p:spPr>
          <a:xfrm>
            <a:off x="2043430" y="273050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>
            <p:custDataLst>
              <p:tags r:id="rId36"/>
            </p:custDataLst>
          </p:nvPr>
        </p:nvSpPr>
        <p:spPr>
          <a:xfrm>
            <a:off x="2043430" y="193802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37"/>
            </p:custDataLst>
          </p:nvPr>
        </p:nvSpPr>
        <p:spPr>
          <a:xfrm>
            <a:off x="5930265" y="352298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65" name="矩形 64"/>
          <p:cNvSpPr/>
          <p:nvPr>
            <p:custDataLst>
              <p:tags r:id="rId38"/>
            </p:custDataLst>
          </p:nvPr>
        </p:nvSpPr>
        <p:spPr>
          <a:xfrm>
            <a:off x="5930265" y="273050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>
            <p:custDataLst>
              <p:tags r:id="rId39"/>
            </p:custDataLst>
          </p:nvPr>
        </p:nvSpPr>
        <p:spPr>
          <a:xfrm>
            <a:off x="5930265" y="193802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" y="428625"/>
            <a:ext cx="7822565" cy="600138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121015" y="375412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8121015" y="29540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8121015" y="222694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1434465" y="37541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1434465" y="295402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1434465" y="222694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2552065" y="580517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9"/>
            </p:custDataLst>
          </p:nvPr>
        </p:nvSpPr>
        <p:spPr>
          <a:xfrm>
            <a:off x="25520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2552065" y="4635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1"/>
            </p:custDataLst>
          </p:nvPr>
        </p:nvSpPr>
        <p:spPr>
          <a:xfrm>
            <a:off x="6679565" y="580517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12"/>
            </p:custDataLst>
          </p:nvPr>
        </p:nvSpPr>
        <p:spPr>
          <a:xfrm>
            <a:off x="66795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13"/>
            </p:custDataLst>
          </p:nvPr>
        </p:nvSpPr>
        <p:spPr>
          <a:xfrm>
            <a:off x="6679565" y="4635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4"/>
            </p:custDataLst>
          </p:nvPr>
        </p:nvSpPr>
        <p:spPr>
          <a:xfrm>
            <a:off x="4139565" y="46939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5"/>
            </p:custDataLst>
          </p:nvPr>
        </p:nvSpPr>
        <p:spPr>
          <a:xfrm>
            <a:off x="41395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8267065" y="46939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7"/>
            </p:custDataLst>
          </p:nvPr>
        </p:nvSpPr>
        <p:spPr>
          <a:xfrm>
            <a:off x="82670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18"/>
            </p:custDataLst>
          </p:nvPr>
        </p:nvSpPr>
        <p:spPr>
          <a:xfrm>
            <a:off x="5254625" y="203200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>
            <p:custDataLst>
              <p:tags r:id="rId19"/>
            </p:custDataLst>
          </p:nvPr>
        </p:nvSpPr>
        <p:spPr>
          <a:xfrm>
            <a:off x="5254625" y="28448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>
            <p:custDataLst>
              <p:tags r:id="rId20"/>
            </p:custDataLst>
          </p:nvPr>
        </p:nvSpPr>
        <p:spPr>
          <a:xfrm>
            <a:off x="5254625" y="3238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1"/>
            </p:custDataLst>
          </p:nvPr>
        </p:nvSpPr>
        <p:spPr>
          <a:xfrm>
            <a:off x="5254625" y="391477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69760" y="689610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2"/>
            </p:custDataLst>
          </p:nvPr>
        </p:nvSpPr>
        <p:spPr>
          <a:xfrm>
            <a:off x="6969760" y="1232535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3"/>
            </p:custDataLst>
          </p:nvPr>
        </p:nvSpPr>
        <p:spPr>
          <a:xfrm>
            <a:off x="7436485" y="1232535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24"/>
            </p:custDataLst>
          </p:nvPr>
        </p:nvSpPr>
        <p:spPr>
          <a:xfrm>
            <a:off x="7436485" y="689610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91680" y="613410"/>
            <a:ext cx="32893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25"/>
            </p:custDataLst>
          </p:nvPr>
        </p:nvSpPr>
        <p:spPr>
          <a:xfrm>
            <a:off x="7072630" y="1142365"/>
            <a:ext cx="381000" cy="9017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6"/>
            </p:custDataLst>
          </p:nvPr>
        </p:nvSpPr>
        <p:spPr>
          <a:xfrm>
            <a:off x="7097395" y="1697355"/>
            <a:ext cx="32893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27"/>
            </p:custDataLst>
          </p:nvPr>
        </p:nvSpPr>
        <p:spPr>
          <a:xfrm>
            <a:off x="3081020" y="689610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8"/>
            </p:custDataLst>
          </p:nvPr>
        </p:nvSpPr>
        <p:spPr>
          <a:xfrm>
            <a:off x="3081020" y="1232535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29"/>
            </p:custDataLst>
          </p:nvPr>
        </p:nvSpPr>
        <p:spPr>
          <a:xfrm>
            <a:off x="3547745" y="1232535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30"/>
            </p:custDataLst>
          </p:nvPr>
        </p:nvSpPr>
        <p:spPr>
          <a:xfrm>
            <a:off x="3547745" y="689610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31"/>
            </p:custDataLst>
          </p:nvPr>
        </p:nvSpPr>
        <p:spPr>
          <a:xfrm>
            <a:off x="3202940" y="613410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32"/>
            </p:custDataLst>
          </p:nvPr>
        </p:nvSpPr>
        <p:spPr>
          <a:xfrm>
            <a:off x="3183890" y="1142365"/>
            <a:ext cx="381000" cy="9017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33"/>
            </p:custDataLst>
          </p:nvPr>
        </p:nvSpPr>
        <p:spPr>
          <a:xfrm>
            <a:off x="3208655" y="1697355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>
            <p:custDataLst>
              <p:tags r:id="rId34"/>
            </p:custDataLst>
          </p:nvPr>
        </p:nvSpPr>
        <p:spPr>
          <a:xfrm>
            <a:off x="2788920" y="2950845"/>
            <a:ext cx="403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043430" y="352298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>
            <p:custDataLst>
              <p:tags r:id="rId35"/>
            </p:custDataLst>
          </p:nvPr>
        </p:nvSpPr>
        <p:spPr>
          <a:xfrm>
            <a:off x="2043430" y="273050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>
            <p:custDataLst>
              <p:tags r:id="rId36"/>
            </p:custDataLst>
          </p:nvPr>
        </p:nvSpPr>
        <p:spPr>
          <a:xfrm>
            <a:off x="2043430" y="193802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37"/>
            </p:custDataLst>
          </p:nvPr>
        </p:nvSpPr>
        <p:spPr>
          <a:xfrm>
            <a:off x="5930265" y="352298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65" name="矩形 64"/>
          <p:cNvSpPr/>
          <p:nvPr>
            <p:custDataLst>
              <p:tags r:id="rId38"/>
            </p:custDataLst>
          </p:nvPr>
        </p:nvSpPr>
        <p:spPr>
          <a:xfrm>
            <a:off x="5930265" y="273050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>
            <p:custDataLst>
              <p:tags r:id="rId39"/>
            </p:custDataLst>
          </p:nvPr>
        </p:nvSpPr>
        <p:spPr>
          <a:xfrm>
            <a:off x="5930265" y="193802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>
            <p:custDataLst>
              <p:tags r:id="rId40"/>
            </p:custDataLst>
          </p:nvPr>
        </p:nvSpPr>
        <p:spPr>
          <a:xfrm>
            <a:off x="9477375" y="1697355"/>
            <a:ext cx="2162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User 2 call elevator on third floor to first floor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" y="428625"/>
            <a:ext cx="7822565" cy="600138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121015" y="375412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8121015" y="29540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8121015" y="222694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1434465" y="37541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1434465" y="29540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1434465" y="2226945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2552065" y="580517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9"/>
            </p:custDataLst>
          </p:nvPr>
        </p:nvSpPr>
        <p:spPr>
          <a:xfrm>
            <a:off x="25520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2552065" y="4635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1"/>
            </p:custDataLst>
          </p:nvPr>
        </p:nvSpPr>
        <p:spPr>
          <a:xfrm>
            <a:off x="6679565" y="580517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12"/>
            </p:custDataLst>
          </p:nvPr>
        </p:nvSpPr>
        <p:spPr>
          <a:xfrm>
            <a:off x="66795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13"/>
            </p:custDataLst>
          </p:nvPr>
        </p:nvSpPr>
        <p:spPr>
          <a:xfrm>
            <a:off x="6679565" y="4635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4"/>
            </p:custDataLst>
          </p:nvPr>
        </p:nvSpPr>
        <p:spPr>
          <a:xfrm>
            <a:off x="4139565" y="469392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5"/>
            </p:custDataLst>
          </p:nvPr>
        </p:nvSpPr>
        <p:spPr>
          <a:xfrm>
            <a:off x="41395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8267065" y="46939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7"/>
            </p:custDataLst>
          </p:nvPr>
        </p:nvSpPr>
        <p:spPr>
          <a:xfrm>
            <a:off x="82670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18"/>
            </p:custDataLst>
          </p:nvPr>
        </p:nvSpPr>
        <p:spPr>
          <a:xfrm>
            <a:off x="5254625" y="20320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>
            <p:custDataLst>
              <p:tags r:id="rId19"/>
            </p:custDataLst>
          </p:nvPr>
        </p:nvSpPr>
        <p:spPr>
          <a:xfrm>
            <a:off x="5254625" y="28448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>
            <p:custDataLst>
              <p:tags r:id="rId20"/>
            </p:custDataLst>
          </p:nvPr>
        </p:nvSpPr>
        <p:spPr>
          <a:xfrm>
            <a:off x="5254625" y="3238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1"/>
            </p:custDataLst>
          </p:nvPr>
        </p:nvSpPr>
        <p:spPr>
          <a:xfrm>
            <a:off x="5254625" y="391477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69760" y="689610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2"/>
            </p:custDataLst>
          </p:nvPr>
        </p:nvSpPr>
        <p:spPr>
          <a:xfrm>
            <a:off x="6969760" y="1232535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3"/>
            </p:custDataLst>
          </p:nvPr>
        </p:nvSpPr>
        <p:spPr>
          <a:xfrm>
            <a:off x="7436485" y="1232535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24"/>
            </p:custDataLst>
          </p:nvPr>
        </p:nvSpPr>
        <p:spPr>
          <a:xfrm>
            <a:off x="7436485" y="689610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91680" y="613410"/>
            <a:ext cx="32893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25"/>
            </p:custDataLst>
          </p:nvPr>
        </p:nvSpPr>
        <p:spPr>
          <a:xfrm>
            <a:off x="7072630" y="1142365"/>
            <a:ext cx="381000" cy="9017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6"/>
            </p:custDataLst>
          </p:nvPr>
        </p:nvSpPr>
        <p:spPr>
          <a:xfrm>
            <a:off x="7097395" y="1697355"/>
            <a:ext cx="32893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27"/>
            </p:custDataLst>
          </p:nvPr>
        </p:nvSpPr>
        <p:spPr>
          <a:xfrm>
            <a:off x="3081020" y="689610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8"/>
            </p:custDataLst>
          </p:nvPr>
        </p:nvSpPr>
        <p:spPr>
          <a:xfrm>
            <a:off x="3081020" y="1232535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29"/>
            </p:custDataLst>
          </p:nvPr>
        </p:nvSpPr>
        <p:spPr>
          <a:xfrm>
            <a:off x="3547745" y="1232535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30"/>
            </p:custDataLst>
          </p:nvPr>
        </p:nvSpPr>
        <p:spPr>
          <a:xfrm>
            <a:off x="3547745" y="689610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31"/>
            </p:custDataLst>
          </p:nvPr>
        </p:nvSpPr>
        <p:spPr>
          <a:xfrm>
            <a:off x="3202940" y="613410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32"/>
            </p:custDataLst>
          </p:nvPr>
        </p:nvSpPr>
        <p:spPr>
          <a:xfrm>
            <a:off x="3183890" y="1142365"/>
            <a:ext cx="381000" cy="9017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33"/>
            </p:custDataLst>
          </p:nvPr>
        </p:nvSpPr>
        <p:spPr>
          <a:xfrm>
            <a:off x="3208655" y="1697355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>
            <p:custDataLst>
              <p:tags r:id="rId34"/>
            </p:custDataLst>
          </p:nvPr>
        </p:nvSpPr>
        <p:spPr>
          <a:xfrm>
            <a:off x="2788920" y="2950845"/>
            <a:ext cx="403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043430" y="352298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>
            <p:custDataLst>
              <p:tags r:id="rId35"/>
            </p:custDataLst>
          </p:nvPr>
        </p:nvSpPr>
        <p:spPr>
          <a:xfrm>
            <a:off x="2043430" y="273050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>
            <p:custDataLst>
              <p:tags r:id="rId36"/>
            </p:custDataLst>
          </p:nvPr>
        </p:nvSpPr>
        <p:spPr>
          <a:xfrm>
            <a:off x="2043430" y="193802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37"/>
            </p:custDataLst>
          </p:nvPr>
        </p:nvSpPr>
        <p:spPr>
          <a:xfrm>
            <a:off x="5930265" y="352298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65" name="矩形 64"/>
          <p:cNvSpPr/>
          <p:nvPr>
            <p:custDataLst>
              <p:tags r:id="rId38"/>
            </p:custDataLst>
          </p:nvPr>
        </p:nvSpPr>
        <p:spPr>
          <a:xfrm>
            <a:off x="5930265" y="273050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>
            <p:custDataLst>
              <p:tags r:id="rId39"/>
            </p:custDataLst>
          </p:nvPr>
        </p:nvSpPr>
        <p:spPr>
          <a:xfrm>
            <a:off x="5930265" y="193802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" y="428625"/>
            <a:ext cx="7822565" cy="600138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121015" y="375412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8121015" y="29540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8121015" y="222694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1434465" y="375412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1434465" y="29540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1434465" y="222694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2552065" y="580517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9"/>
            </p:custDataLst>
          </p:nvPr>
        </p:nvSpPr>
        <p:spPr>
          <a:xfrm>
            <a:off x="25520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2552065" y="4635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1"/>
            </p:custDataLst>
          </p:nvPr>
        </p:nvSpPr>
        <p:spPr>
          <a:xfrm>
            <a:off x="6679565" y="580517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12"/>
            </p:custDataLst>
          </p:nvPr>
        </p:nvSpPr>
        <p:spPr>
          <a:xfrm>
            <a:off x="66795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13"/>
            </p:custDataLst>
          </p:nvPr>
        </p:nvSpPr>
        <p:spPr>
          <a:xfrm>
            <a:off x="6679565" y="463550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4"/>
            </p:custDataLst>
          </p:nvPr>
        </p:nvSpPr>
        <p:spPr>
          <a:xfrm>
            <a:off x="4139565" y="46939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5"/>
            </p:custDataLst>
          </p:nvPr>
        </p:nvSpPr>
        <p:spPr>
          <a:xfrm>
            <a:off x="41395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8267065" y="469392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7"/>
            </p:custDataLst>
          </p:nvPr>
        </p:nvSpPr>
        <p:spPr>
          <a:xfrm>
            <a:off x="82670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18"/>
            </p:custDataLst>
          </p:nvPr>
        </p:nvSpPr>
        <p:spPr>
          <a:xfrm>
            <a:off x="5254625" y="20320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>
            <p:custDataLst>
              <p:tags r:id="rId19"/>
            </p:custDataLst>
          </p:nvPr>
        </p:nvSpPr>
        <p:spPr>
          <a:xfrm>
            <a:off x="5254625" y="28448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>
            <p:custDataLst>
              <p:tags r:id="rId20"/>
            </p:custDataLst>
          </p:nvPr>
        </p:nvSpPr>
        <p:spPr>
          <a:xfrm>
            <a:off x="5254625" y="3238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1"/>
            </p:custDataLst>
          </p:nvPr>
        </p:nvSpPr>
        <p:spPr>
          <a:xfrm>
            <a:off x="5254625" y="3914775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69760" y="689610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2"/>
            </p:custDataLst>
          </p:nvPr>
        </p:nvSpPr>
        <p:spPr>
          <a:xfrm>
            <a:off x="6969760" y="1232535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3"/>
            </p:custDataLst>
          </p:nvPr>
        </p:nvSpPr>
        <p:spPr>
          <a:xfrm>
            <a:off x="7436485" y="1232535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24"/>
            </p:custDataLst>
          </p:nvPr>
        </p:nvSpPr>
        <p:spPr>
          <a:xfrm>
            <a:off x="7436485" y="689610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91680" y="613410"/>
            <a:ext cx="32893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25"/>
            </p:custDataLst>
          </p:nvPr>
        </p:nvSpPr>
        <p:spPr>
          <a:xfrm>
            <a:off x="7072630" y="1142365"/>
            <a:ext cx="381000" cy="9017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6"/>
            </p:custDataLst>
          </p:nvPr>
        </p:nvSpPr>
        <p:spPr>
          <a:xfrm>
            <a:off x="7097395" y="1697355"/>
            <a:ext cx="32893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27"/>
            </p:custDataLst>
          </p:nvPr>
        </p:nvSpPr>
        <p:spPr>
          <a:xfrm>
            <a:off x="3081020" y="689610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8"/>
            </p:custDataLst>
          </p:nvPr>
        </p:nvSpPr>
        <p:spPr>
          <a:xfrm>
            <a:off x="3081020" y="1232535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29"/>
            </p:custDataLst>
          </p:nvPr>
        </p:nvSpPr>
        <p:spPr>
          <a:xfrm>
            <a:off x="3547745" y="1232535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30"/>
            </p:custDataLst>
          </p:nvPr>
        </p:nvSpPr>
        <p:spPr>
          <a:xfrm>
            <a:off x="3547745" y="689610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31"/>
            </p:custDataLst>
          </p:nvPr>
        </p:nvSpPr>
        <p:spPr>
          <a:xfrm>
            <a:off x="3202940" y="613410"/>
            <a:ext cx="32893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32"/>
            </p:custDataLst>
          </p:nvPr>
        </p:nvSpPr>
        <p:spPr>
          <a:xfrm>
            <a:off x="3183890" y="1142365"/>
            <a:ext cx="381000" cy="9017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33"/>
            </p:custDataLst>
          </p:nvPr>
        </p:nvSpPr>
        <p:spPr>
          <a:xfrm>
            <a:off x="3208655" y="1697355"/>
            <a:ext cx="32893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>
            <p:custDataLst>
              <p:tags r:id="rId34"/>
            </p:custDataLst>
          </p:nvPr>
        </p:nvSpPr>
        <p:spPr>
          <a:xfrm>
            <a:off x="2788920" y="2950845"/>
            <a:ext cx="403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043430" y="352298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>
            <p:custDataLst>
              <p:tags r:id="rId35"/>
            </p:custDataLst>
          </p:nvPr>
        </p:nvSpPr>
        <p:spPr>
          <a:xfrm>
            <a:off x="2043430" y="273050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>
            <p:custDataLst>
              <p:tags r:id="rId36"/>
            </p:custDataLst>
          </p:nvPr>
        </p:nvSpPr>
        <p:spPr>
          <a:xfrm>
            <a:off x="2043430" y="193802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37"/>
            </p:custDataLst>
          </p:nvPr>
        </p:nvSpPr>
        <p:spPr>
          <a:xfrm>
            <a:off x="5930265" y="352298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65" name="矩形 64"/>
          <p:cNvSpPr/>
          <p:nvPr>
            <p:custDataLst>
              <p:tags r:id="rId38"/>
            </p:custDataLst>
          </p:nvPr>
        </p:nvSpPr>
        <p:spPr>
          <a:xfrm>
            <a:off x="5930265" y="273050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>
            <p:custDataLst>
              <p:tags r:id="rId39"/>
            </p:custDataLst>
          </p:nvPr>
        </p:nvSpPr>
        <p:spPr>
          <a:xfrm>
            <a:off x="5930265" y="193802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9477375" y="1697355"/>
            <a:ext cx="2162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User 1 on first floor will go to third floor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9420225" y="457200"/>
            <a:ext cx="2438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Current instruction priority principle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" y="428625"/>
            <a:ext cx="7822565" cy="600138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121015" y="37541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8121015" y="29540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8121015" y="222694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1434465" y="375412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1434465" y="29540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1434465" y="222694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2552065" y="580517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9"/>
            </p:custDataLst>
          </p:nvPr>
        </p:nvSpPr>
        <p:spPr>
          <a:xfrm>
            <a:off x="25520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2552065" y="4635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1"/>
            </p:custDataLst>
          </p:nvPr>
        </p:nvSpPr>
        <p:spPr>
          <a:xfrm>
            <a:off x="6679565" y="580517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12"/>
            </p:custDataLst>
          </p:nvPr>
        </p:nvSpPr>
        <p:spPr>
          <a:xfrm>
            <a:off x="66795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13"/>
            </p:custDataLst>
          </p:nvPr>
        </p:nvSpPr>
        <p:spPr>
          <a:xfrm>
            <a:off x="6679565" y="463550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4"/>
            </p:custDataLst>
          </p:nvPr>
        </p:nvSpPr>
        <p:spPr>
          <a:xfrm>
            <a:off x="4139565" y="46939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5"/>
            </p:custDataLst>
          </p:nvPr>
        </p:nvSpPr>
        <p:spPr>
          <a:xfrm>
            <a:off x="41395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8267065" y="46939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7"/>
            </p:custDataLst>
          </p:nvPr>
        </p:nvSpPr>
        <p:spPr>
          <a:xfrm>
            <a:off x="82670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18"/>
            </p:custDataLst>
          </p:nvPr>
        </p:nvSpPr>
        <p:spPr>
          <a:xfrm>
            <a:off x="5254625" y="203200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>
            <p:custDataLst>
              <p:tags r:id="rId19"/>
            </p:custDataLst>
          </p:nvPr>
        </p:nvSpPr>
        <p:spPr>
          <a:xfrm>
            <a:off x="5254625" y="28448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>
            <p:custDataLst>
              <p:tags r:id="rId20"/>
            </p:custDataLst>
          </p:nvPr>
        </p:nvSpPr>
        <p:spPr>
          <a:xfrm>
            <a:off x="5254625" y="3238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1"/>
            </p:custDataLst>
          </p:nvPr>
        </p:nvSpPr>
        <p:spPr>
          <a:xfrm>
            <a:off x="5254625" y="391477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69760" y="689610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2"/>
            </p:custDataLst>
          </p:nvPr>
        </p:nvSpPr>
        <p:spPr>
          <a:xfrm>
            <a:off x="6969760" y="1232535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3"/>
            </p:custDataLst>
          </p:nvPr>
        </p:nvSpPr>
        <p:spPr>
          <a:xfrm>
            <a:off x="7436485" y="1232535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24"/>
            </p:custDataLst>
          </p:nvPr>
        </p:nvSpPr>
        <p:spPr>
          <a:xfrm>
            <a:off x="7436485" y="689610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91680" y="613410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25"/>
            </p:custDataLst>
          </p:nvPr>
        </p:nvSpPr>
        <p:spPr>
          <a:xfrm>
            <a:off x="7072630" y="1142365"/>
            <a:ext cx="381000" cy="9017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6"/>
            </p:custDataLst>
          </p:nvPr>
        </p:nvSpPr>
        <p:spPr>
          <a:xfrm>
            <a:off x="7097395" y="1697355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27"/>
            </p:custDataLst>
          </p:nvPr>
        </p:nvSpPr>
        <p:spPr>
          <a:xfrm>
            <a:off x="3081020" y="689610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8"/>
            </p:custDataLst>
          </p:nvPr>
        </p:nvSpPr>
        <p:spPr>
          <a:xfrm>
            <a:off x="3081020" y="1232535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29"/>
            </p:custDataLst>
          </p:nvPr>
        </p:nvSpPr>
        <p:spPr>
          <a:xfrm>
            <a:off x="3547745" y="1232535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30"/>
            </p:custDataLst>
          </p:nvPr>
        </p:nvSpPr>
        <p:spPr>
          <a:xfrm>
            <a:off x="3547745" y="689610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31"/>
            </p:custDataLst>
          </p:nvPr>
        </p:nvSpPr>
        <p:spPr>
          <a:xfrm>
            <a:off x="3202940" y="613410"/>
            <a:ext cx="32893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32"/>
            </p:custDataLst>
          </p:nvPr>
        </p:nvSpPr>
        <p:spPr>
          <a:xfrm>
            <a:off x="3183890" y="1142365"/>
            <a:ext cx="381000" cy="9017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33"/>
            </p:custDataLst>
          </p:nvPr>
        </p:nvSpPr>
        <p:spPr>
          <a:xfrm>
            <a:off x="3208655" y="1697355"/>
            <a:ext cx="32893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>
            <p:custDataLst>
              <p:tags r:id="rId34"/>
            </p:custDataLst>
          </p:nvPr>
        </p:nvSpPr>
        <p:spPr>
          <a:xfrm>
            <a:off x="2788920" y="2950845"/>
            <a:ext cx="403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043430" y="352298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>
            <p:custDataLst>
              <p:tags r:id="rId35"/>
            </p:custDataLst>
          </p:nvPr>
        </p:nvSpPr>
        <p:spPr>
          <a:xfrm>
            <a:off x="2043430" y="273050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>
            <p:custDataLst>
              <p:tags r:id="rId36"/>
            </p:custDataLst>
          </p:nvPr>
        </p:nvSpPr>
        <p:spPr>
          <a:xfrm>
            <a:off x="2043430" y="193802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37"/>
            </p:custDataLst>
          </p:nvPr>
        </p:nvSpPr>
        <p:spPr>
          <a:xfrm>
            <a:off x="5930265" y="352298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65" name="矩形 64"/>
          <p:cNvSpPr/>
          <p:nvPr>
            <p:custDataLst>
              <p:tags r:id="rId38"/>
            </p:custDataLst>
          </p:nvPr>
        </p:nvSpPr>
        <p:spPr>
          <a:xfrm>
            <a:off x="5930265" y="273050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>
            <p:custDataLst>
              <p:tags r:id="rId39"/>
            </p:custDataLst>
          </p:nvPr>
        </p:nvSpPr>
        <p:spPr>
          <a:xfrm>
            <a:off x="5930265" y="193802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391650" y="1657350"/>
            <a:ext cx="2683510" cy="2258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/>
              <a:t>At the same time, user 2 call elevator from third floor to </a:t>
            </a:r>
            <a:r>
              <a:rPr lang="en-US" altLang="zh-CN"/>
              <a:t>first floor. </a:t>
            </a:r>
            <a:endParaRPr lang="en-US" altLang="zh-CN"/>
          </a:p>
          <a:p>
            <a:endParaRPr lang="en-US" altLang="zh-CN"/>
          </a:p>
          <a:p>
            <a:pPr indent="457200"/>
            <a:r>
              <a:rPr lang="en-US" altLang="zh-CN"/>
              <a:t>The elevator on the right is on the second floor and has not reached the third floor.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" y="428625"/>
            <a:ext cx="7822565" cy="600138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121015" y="37541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8121015" y="29540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8121015" y="2226945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1434465" y="37541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1434465" y="29540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1434465" y="2226945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2552065" y="580517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9"/>
            </p:custDataLst>
          </p:nvPr>
        </p:nvSpPr>
        <p:spPr>
          <a:xfrm>
            <a:off x="25520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2552065" y="4635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1"/>
            </p:custDataLst>
          </p:nvPr>
        </p:nvSpPr>
        <p:spPr>
          <a:xfrm>
            <a:off x="6679565" y="580517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12"/>
            </p:custDataLst>
          </p:nvPr>
        </p:nvSpPr>
        <p:spPr>
          <a:xfrm>
            <a:off x="66795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13"/>
            </p:custDataLst>
          </p:nvPr>
        </p:nvSpPr>
        <p:spPr>
          <a:xfrm>
            <a:off x="6679565" y="4635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4"/>
            </p:custDataLst>
          </p:nvPr>
        </p:nvSpPr>
        <p:spPr>
          <a:xfrm>
            <a:off x="4139565" y="469392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5"/>
            </p:custDataLst>
          </p:nvPr>
        </p:nvSpPr>
        <p:spPr>
          <a:xfrm>
            <a:off x="41395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8267065" y="46939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7"/>
            </p:custDataLst>
          </p:nvPr>
        </p:nvSpPr>
        <p:spPr>
          <a:xfrm>
            <a:off x="82670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18"/>
            </p:custDataLst>
          </p:nvPr>
        </p:nvSpPr>
        <p:spPr>
          <a:xfrm>
            <a:off x="5254625" y="20320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>
            <p:custDataLst>
              <p:tags r:id="rId19"/>
            </p:custDataLst>
          </p:nvPr>
        </p:nvSpPr>
        <p:spPr>
          <a:xfrm>
            <a:off x="5254625" y="28448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>
            <p:custDataLst>
              <p:tags r:id="rId20"/>
            </p:custDataLst>
          </p:nvPr>
        </p:nvSpPr>
        <p:spPr>
          <a:xfrm>
            <a:off x="5254625" y="323850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1"/>
            </p:custDataLst>
          </p:nvPr>
        </p:nvSpPr>
        <p:spPr>
          <a:xfrm>
            <a:off x="5254625" y="391477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69760" y="689610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2"/>
            </p:custDataLst>
          </p:nvPr>
        </p:nvSpPr>
        <p:spPr>
          <a:xfrm>
            <a:off x="6969760" y="1232535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3"/>
            </p:custDataLst>
          </p:nvPr>
        </p:nvSpPr>
        <p:spPr>
          <a:xfrm>
            <a:off x="7436485" y="1232535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24"/>
            </p:custDataLst>
          </p:nvPr>
        </p:nvSpPr>
        <p:spPr>
          <a:xfrm>
            <a:off x="7436485" y="689610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91680" y="613410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25"/>
            </p:custDataLst>
          </p:nvPr>
        </p:nvSpPr>
        <p:spPr>
          <a:xfrm>
            <a:off x="7072630" y="1142365"/>
            <a:ext cx="381000" cy="9017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6"/>
            </p:custDataLst>
          </p:nvPr>
        </p:nvSpPr>
        <p:spPr>
          <a:xfrm>
            <a:off x="7097395" y="1697355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27"/>
            </p:custDataLst>
          </p:nvPr>
        </p:nvSpPr>
        <p:spPr>
          <a:xfrm>
            <a:off x="3081020" y="689610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8"/>
            </p:custDataLst>
          </p:nvPr>
        </p:nvSpPr>
        <p:spPr>
          <a:xfrm>
            <a:off x="3081020" y="1232535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29"/>
            </p:custDataLst>
          </p:nvPr>
        </p:nvSpPr>
        <p:spPr>
          <a:xfrm>
            <a:off x="3547745" y="1232535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30"/>
            </p:custDataLst>
          </p:nvPr>
        </p:nvSpPr>
        <p:spPr>
          <a:xfrm>
            <a:off x="3547745" y="689610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31"/>
            </p:custDataLst>
          </p:nvPr>
        </p:nvSpPr>
        <p:spPr>
          <a:xfrm>
            <a:off x="3202940" y="613410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32"/>
            </p:custDataLst>
          </p:nvPr>
        </p:nvSpPr>
        <p:spPr>
          <a:xfrm>
            <a:off x="3183890" y="1142365"/>
            <a:ext cx="381000" cy="9017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33"/>
            </p:custDataLst>
          </p:nvPr>
        </p:nvSpPr>
        <p:spPr>
          <a:xfrm>
            <a:off x="3208655" y="1697355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>
            <p:custDataLst>
              <p:tags r:id="rId34"/>
            </p:custDataLst>
          </p:nvPr>
        </p:nvSpPr>
        <p:spPr>
          <a:xfrm>
            <a:off x="2788920" y="2950845"/>
            <a:ext cx="403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043430" y="352298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>
            <p:custDataLst>
              <p:tags r:id="rId35"/>
            </p:custDataLst>
          </p:nvPr>
        </p:nvSpPr>
        <p:spPr>
          <a:xfrm>
            <a:off x="2043430" y="273050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>
            <p:custDataLst>
              <p:tags r:id="rId36"/>
            </p:custDataLst>
          </p:nvPr>
        </p:nvSpPr>
        <p:spPr>
          <a:xfrm>
            <a:off x="2043430" y="193802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37"/>
            </p:custDataLst>
          </p:nvPr>
        </p:nvSpPr>
        <p:spPr>
          <a:xfrm>
            <a:off x="5930265" y="352298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65" name="矩形 64"/>
          <p:cNvSpPr/>
          <p:nvPr>
            <p:custDataLst>
              <p:tags r:id="rId38"/>
            </p:custDataLst>
          </p:nvPr>
        </p:nvSpPr>
        <p:spPr>
          <a:xfrm>
            <a:off x="5930265" y="273050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>
            <p:custDataLst>
              <p:tags r:id="rId39"/>
            </p:custDataLst>
          </p:nvPr>
        </p:nvSpPr>
        <p:spPr>
          <a:xfrm>
            <a:off x="5930265" y="193802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>
            <p:custDataLst>
              <p:tags r:id="rId40"/>
            </p:custDataLst>
          </p:nvPr>
        </p:nvSpPr>
        <p:spPr>
          <a:xfrm>
            <a:off x="9391650" y="1657350"/>
            <a:ext cx="2683510" cy="1073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/>
              <a:t>At the same time, user 3 on the second floor will go to first floor too.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" y="428625"/>
            <a:ext cx="7822565" cy="600138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121015" y="37541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8121015" y="29540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8121015" y="2226945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1434465" y="37541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1434465" y="295402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1434465" y="222694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2552065" y="580517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9"/>
            </p:custDataLst>
          </p:nvPr>
        </p:nvSpPr>
        <p:spPr>
          <a:xfrm>
            <a:off x="25520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2552065" y="4635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1"/>
            </p:custDataLst>
          </p:nvPr>
        </p:nvSpPr>
        <p:spPr>
          <a:xfrm>
            <a:off x="6679565" y="580517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12"/>
            </p:custDataLst>
          </p:nvPr>
        </p:nvSpPr>
        <p:spPr>
          <a:xfrm>
            <a:off x="66795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13"/>
            </p:custDataLst>
          </p:nvPr>
        </p:nvSpPr>
        <p:spPr>
          <a:xfrm>
            <a:off x="6679565" y="4635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4"/>
            </p:custDataLst>
          </p:nvPr>
        </p:nvSpPr>
        <p:spPr>
          <a:xfrm>
            <a:off x="4139565" y="469392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5"/>
            </p:custDataLst>
          </p:nvPr>
        </p:nvSpPr>
        <p:spPr>
          <a:xfrm>
            <a:off x="41395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8267065" y="46939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7"/>
            </p:custDataLst>
          </p:nvPr>
        </p:nvSpPr>
        <p:spPr>
          <a:xfrm>
            <a:off x="82670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18"/>
            </p:custDataLst>
          </p:nvPr>
        </p:nvSpPr>
        <p:spPr>
          <a:xfrm>
            <a:off x="5254625" y="20320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>
            <p:custDataLst>
              <p:tags r:id="rId19"/>
            </p:custDataLst>
          </p:nvPr>
        </p:nvSpPr>
        <p:spPr>
          <a:xfrm>
            <a:off x="5254625" y="28448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>
            <p:custDataLst>
              <p:tags r:id="rId20"/>
            </p:custDataLst>
          </p:nvPr>
        </p:nvSpPr>
        <p:spPr>
          <a:xfrm>
            <a:off x="5254625" y="323850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1"/>
            </p:custDataLst>
          </p:nvPr>
        </p:nvSpPr>
        <p:spPr>
          <a:xfrm>
            <a:off x="5254625" y="391477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69760" y="689610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2"/>
            </p:custDataLst>
          </p:nvPr>
        </p:nvSpPr>
        <p:spPr>
          <a:xfrm>
            <a:off x="6969760" y="1232535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3"/>
            </p:custDataLst>
          </p:nvPr>
        </p:nvSpPr>
        <p:spPr>
          <a:xfrm>
            <a:off x="7436485" y="1232535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24"/>
            </p:custDataLst>
          </p:nvPr>
        </p:nvSpPr>
        <p:spPr>
          <a:xfrm>
            <a:off x="7436485" y="689610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91680" y="613410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25"/>
            </p:custDataLst>
          </p:nvPr>
        </p:nvSpPr>
        <p:spPr>
          <a:xfrm>
            <a:off x="7072630" y="1142365"/>
            <a:ext cx="381000" cy="9017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6"/>
            </p:custDataLst>
          </p:nvPr>
        </p:nvSpPr>
        <p:spPr>
          <a:xfrm>
            <a:off x="7097395" y="1697355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27"/>
            </p:custDataLst>
          </p:nvPr>
        </p:nvSpPr>
        <p:spPr>
          <a:xfrm>
            <a:off x="3081020" y="689610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8"/>
            </p:custDataLst>
          </p:nvPr>
        </p:nvSpPr>
        <p:spPr>
          <a:xfrm>
            <a:off x="3081020" y="1232535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29"/>
            </p:custDataLst>
          </p:nvPr>
        </p:nvSpPr>
        <p:spPr>
          <a:xfrm>
            <a:off x="3547745" y="1232535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30"/>
            </p:custDataLst>
          </p:nvPr>
        </p:nvSpPr>
        <p:spPr>
          <a:xfrm>
            <a:off x="3547745" y="689610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31"/>
            </p:custDataLst>
          </p:nvPr>
        </p:nvSpPr>
        <p:spPr>
          <a:xfrm>
            <a:off x="3202940" y="613410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32"/>
            </p:custDataLst>
          </p:nvPr>
        </p:nvSpPr>
        <p:spPr>
          <a:xfrm>
            <a:off x="3183890" y="1142365"/>
            <a:ext cx="381000" cy="9017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33"/>
            </p:custDataLst>
          </p:nvPr>
        </p:nvSpPr>
        <p:spPr>
          <a:xfrm>
            <a:off x="3208655" y="1697355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>
            <p:custDataLst>
              <p:tags r:id="rId34"/>
            </p:custDataLst>
          </p:nvPr>
        </p:nvSpPr>
        <p:spPr>
          <a:xfrm>
            <a:off x="2788920" y="2950845"/>
            <a:ext cx="403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043430" y="352298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>
            <p:custDataLst>
              <p:tags r:id="rId35"/>
            </p:custDataLst>
          </p:nvPr>
        </p:nvSpPr>
        <p:spPr>
          <a:xfrm>
            <a:off x="2043430" y="273050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>
            <p:custDataLst>
              <p:tags r:id="rId36"/>
            </p:custDataLst>
          </p:nvPr>
        </p:nvSpPr>
        <p:spPr>
          <a:xfrm>
            <a:off x="2043430" y="193802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37"/>
            </p:custDataLst>
          </p:nvPr>
        </p:nvSpPr>
        <p:spPr>
          <a:xfrm>
            <a:off x="5930265" y="352298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65" name="矩形 64"/>
          <p:cNvSpPr/>
          <p:nvPr>
            <p:custDataLst>
              <p:tags r:id="rId38"/>
            </p:custDataLst>
          </p:nvPr>
        </p:nvSpPr>
        <p:spPr>
          <a:xfrm>
            <a:off x="5930265" y="273050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>
            <p:custDataLst>
              <p:tags r:id="rId39"/>
            </p:custDataLst>
          </p:nvPr>
        </p:nvSpPr>
        <p:spPr>
          <a:xfrm>
            <a:off x="5930265" y="193802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" y="428625"/>
            <a:ext cx="7822565" cy="600138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121015" y="37541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8121015" y="29540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8121015" y="2226945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1434465" y="375412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1434465" y="29540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1434465" y="222694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2552065" y="580517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9"/>
            </p:custDataLst>
          </p:nvPr>
        </p:nvSpPr>
        <p:spPr>
          <a:xfrm>
            <a:off x="25520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2552065" y="4635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1"/>
            </p:custDataLst>
          </p:nvPr>
        </p:nvSpPr>
        <p:spPr>
          <a:xfrm>
            <a:off x="6679565" y="580517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12"/>
            </p:custDataLst>
          </p:nvPr>
        </p:nvSpPr>
        <p:spPr>
          <a:xfrm>
            <a:off x="66795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13"/>
            </p:custDataLst>
          </p:nvPr>
        </p:nvSpPr>
        <p:spPr>
          <a:xfrm>
            <a:off x="6679565" y="46355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4"/>
            </p:custDataLst>
          </p:nvPr>
        </p:nvSpPr>
        <p:spPr>
          <a:xfrm>
            <a:off x="4139565" y="469392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5"/>
            </p:custDataLst>
          </p:nvPr>
        </p:nvSpPr>
        <p:spPr>
          <a:xfrm>
            <a:off x="41395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8267065" y="469392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7"/>
            </p:custDataLst>
          </p:nvPr>
        </p:nvSpPr>
        <p:spPr>
          <a:xfrm>
            <a:off x="8267065" y="525335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18"/>
            </p:custDataLst>
          </p:nvPr>
        </p:nvSpPr>
        <p:spPr>
          <a:xfrm>
            <a:off x="5254625" y="20320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>
            <p:custDataLst>
              <p:tags r:id="rId19"/>
            </p:custDataLst>
          </p:nvPr>
        </p:nvSpPr>
        <p:spPr>
          <a:xfrm>
            <a:off x="5254625" y="2844800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>
            <p:custDataLst>
              <p:tags r:id="rId20"/>
            </p:custDataLst>
          </p:nvPr>
        </p:nvSpPr>
        <p:spPr>
          <a:xfrm>
            <a:off x="5254625" y="3238500"/>
            <a:ext cx="290830" cy="2844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1"/>
            </p:custDataLst>
          </p:nvPr>
        </p:nvSpPr>
        <p:spPr>
          <a:xfrm>
            <a:off x="5254625" y="3914775"/>
            <a:ext cx="290830" cy="284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69760" y="689610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2"/>
            </p:custDataLst>
          </p:nvPr>
        </p:nvSpPr>
        <p:spPr>
          <a:xfrm>
            <a:off x="6969760" y="1232535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3"/>
            </p:custDataLst>
          </p:nvPr>
        </p:nvSpPr>
        <p:spPr>
          <a:xfrm>
            <a:off x="7436485" y="1232535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24"/>
            </p:custDataLst>
          </p:nvPr>
        </p:nvSpPr>
        <p:spPr>
          <a:xfrm>
            <a:off x="7436485" y="689610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91680" y="613410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25"/>
            </p:custDataLst>
          </p:nvPr>
        </p:nvSpPr>
        <p:spPr>
          <a:xfrm>
            <a:off x="7072630" y="1142365"/>
            <a:ext cx="381000" cy="9017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6"/>
            </p:custDataLst>
          </p:nvPr>
        </p:nvSpPr>
        <p:spPr>
          <a:xfrm>
            <a:off x="7097395" y="1697355"/>
            <a:ext cx="328930" cy="7620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27"/>
            </p:custDataLst>
          </p:nvPr>
        </p:nvSpPr>
        <p:spPr>
          <a:xfrm>
            <a:off x="3081020" y="689610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8"/>
            </p:custDataLst>
          </p:nvPr>
        </p:nvSpPr>
        <p:spPr>
          <a:xfrm>
            <a:off x="3081020" y="1232535"/>
            <a:ext cx="117475" cy="4718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29"/>
            </p:custDataLst>
          </p:nvPr>
        </p:nvSpPr>
        <p:spPr>
          <a:xfrm>
            <a:off x="3547745" y="1232535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30"/>
            </p:custDataLst>
          </p:nvPr>
        </p:nvSpPr>
        <p:spPr>
          <a:xfrm>
            <a:off x="3547745" y="689610"/>
            <a:ext cx="117475" cy="47180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31"/>
            </p:custDataLst>
          </p:nvPr>
        </p:nvSpPr>
        <p:spPr>
          <a:xfrm>
            <a:off x="3202940" y="613410"/>
            <a:ext cx="32893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32"/>
            </p:custDataLst>
          </p:nvPr>
        </p:nvSpPr>
        <p:spPr>
          <a:xfrm>
            <a:off x="3183890" y="1142365"/>
            <a:ext cx="381000" cy="9017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33"/>
            </p:custDataLst>
          </p:nvPr>
        </p:nvSpPr>
        <p:spPr>
          <a:xfrm>
            <a:off x="3208655" y="1697355"/>
            <a:ext cx="32893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>
            <p:custDataLst>
              <p:tags r:id="rId34"/>
            </p:custDataLst>
          </p:nvPr>
        </p:nvSpPr>
        <p:spPr>
          <a:xfrm>
            <a:off x="2788920" y="2950845"/>
            <a:ext cx="403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043430" y="352298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>
            <p:custDataLst>
              <p:tags r:id="rId35"/>
            </p:custDataLst>
          </p:nvPr>
        </p:nvSpPr>
        <p:spPr>
          <a:xfrm>
            <a:off x="2043430" y="273050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>
            <p:custDataLst>
              <p:tags r:id="rId36"/>
            </p:custDataLst>
          </p:nvPr>
        </p:nvSpPr>
        <p:spPr>
          <a:xfrm>
            <a:off x="2043430" y="193802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37"/>
            </p:custDataLst>
          </p:nvPr>
        </p:nvSpPr>
        <p:spPr>
          <a:xfrm>
            <a:off x="5930265" y="352298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65" name="矩形 64"/>
          <p:cNvSpPr/>
          <p:nvPr>
            <p:custDataLst>
              <p:tags r:id="rId38"/>
            </p:custDataLst>
          </p:nvPr>
        </p:nvSpPr>
        <p:spPr>
          <a:xfrm>
            <a:off x="5930265" y="273050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>
            <p:custDataLst>
              <p:tags r:id="rId39"/>
            </p:custDataLst>
          </p:nvPr>
        </p:nvSpPr>
        <p:spPr>
          <a:xfrm>
            <a:off x="5930265" y="1938020"/>
            <a:ext cx="1920875" cy="7924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>
            <p:custDataLst>
              <p:tags r:id="rId40"/>
            </p:custDataLst>
          </p:nvPr>
        </p:nvSpPr>
        <p:spPr>
          <a:xfrm>
            <a:off x="9420225" y="457200"/>
            <a:ext cx="2438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Safety</a:t>
            </a:r>
            <a:r>
              <a:rPr lang="zh-CN" altLang="en-US" sz="2000">
                <a:solidFill>
                  <a:srgbClr val="FF0000"/>
                </a:solidFill>
              </a:rPr>
              <a:t> principle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>
            <p:custDataLst>
              <p:tags r:id="rId41"/>
            </p:custDataLst>
          </p:nvPr>
        </p:nvSpPr>
        <p:spPr>
          <a:xfrm>
            <a:off x="9477375" y="1697355"/>
            <a:ext cx="216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User 2 call elevator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COMMONDATA" val="eyJoZGlkIjoiMWJhNDVmZmQxMDMzZTQxMmZjMmE2NWViODNiYWZiOWMifQ==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WPS 演示</Application>
  <PresentationFormat>宽屏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6</cp:revision>
  <dcterms:created xsi:type="dcterms:W3CDTF">2023-03-11T18:29:00Z</dcterms:created>
  <dcterms:modified xsi:type="dcterms:W3CDTF">2023-03-13T07:03:06Z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1FA6117ED2624B82B1A1AA08C9CBBD33</vt:lpwstr>
  </property>
  <property fmtid="{D5CDD505-2E9C-101B-9397-08002B2CF9AE}" pid="3" name="KSOProductBuildVer">
    <vt:lpwstr>2052-11.1.0.12980</vt:lpwstr>
  </property>
</Properties>
</file>