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3.xml" ContentType="application/vnd.openxmlformats-officedocument.presentationml.notesSlide+xml"/>
  <Override PartName="/ppt/ink/ink24.xml" ContentType="application/inkml+xml"/>
  <Override PartName="/ppt/notesSlides/notesSlide1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17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18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9.xml" ContentType="application/vnd.openxmlformats-officedocument.presentationml.notesSlide+xml"/>
  <Override PartName="/ppt/ink/ink39.xml" ContentType="application/inkml+xml"/>
  <Override PartName="/ppt/notesSlides/notesSlide20.xml" ContentType="application/vnd.openxmlformats-officedocument.presentationml.notesSlide+xml"/>
  <Override PartName="/ppt/ink/ink4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7"/>
  </p:notesMasterIdLst>
  <p:handoutMasterIdLst>
    <p:handoutMasterId r:id="rId48"/>
  </p:handoutMasterIdLst>
  <p:sldIdLst>
    <p:sldId id="300" r:id="rId4"/>
    <p:sldId id="411" r:id="rId5"/>
    <p:sldId id="406" r:id="rId6"/>
    <p:sldId id="408" r:id="rId7"/>
    <p:sldId id="407" r:id="rId8"/>
    <p:sldId id="409" r:id="rId9"/>
    <p:sldId id="412" r:id="rId10"/>
    <p:sldId id="413" r:id="rId11"/>
    <p:sldId id="414" r:id="rId12"/>
    <p:sldId id="415" r:id="rId13"/>
    <p:sldId id="429" r:id="rId14"/>
    <p:sldId id="372" r:id="rId15"/>
    <p:sldId id="375" r:id="rId16"/>
    <p:sldId id="379" r:id="rId17"/>
    <p:sldId id="418" r:id="rId18"/>
    <p:sldId id="430" r:id="rId19"/>
    <p:sldId id="419" r:id="rId20"/>
    <p:sldId id="424" r:id="rId21"/>
    <p:sldId id="380" r:id="rId22"/>
    <p:sldId id="421" r:id="rId23"/>
    <p:sldId id="433" r:id="rId24"/>
    <p:sldId id="382" r:id="rId25"/>
    <p:sldId id="383" r:id="rId26"/>
    <p:sldId id="432" r:id="rId27"/>
    <p:sldId id="434" r:id="rId28"/>
    <p:sldId id="436" r:id="rId29"/>
    <p:sldId id="435" r:id="rId30"/>
    <p:sldId id="373" r:id="rId31"/>
    <p:sldId id="425" r:id="rId32"/>
    <p:sldId id="426" r:id="rId33"/>
    <p:sldId id="395" r:id="rId34"/>
    <p:sldId id="427" r:id="rId35"/>
    <p:sldId id="428" r:id="rId36"/>
    <p:sldId id="431" r:id="rId37"/>
    <p:sldId id="402" r:id="rId38"/>
    <p:sldId id="401" r:id="rId39"/>
    <p:sldId id="403" r:id="rId40"/>
    <p:sldId id="404" r:id="rId41"/>
    <p:sldId id="405" r:id="rId42"/>
    <p:sldId id="416" r:id="rId43"/>
    <p:sldId id="386" r:id="rId44"/>
    <p:sldId id="388" r:id="rId45"/>
    <p:sldId id="417" r:id="rId46"/>
  </p:sldIdLst>
  <p:sldSz cx="9144000" cy="5143500" type="screen16x9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5" autoAdjust="0"/>
    <p:restoredTop sz="94660"/>
  </p:normalViewPr>
  <p:slideViewPr>
    <p:cSldViewPr>
      <p:cViewPr varScale="1">
        <p:scale>
          <a:sx n="112" d="100"/>
          <a:sy n="112" d="100"/>
        </p:scale>
        <p:origin x="39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tao Li" userId="829ea439-4ce9-4e7c-929a-0474cd5e7c9d" providerId="ADAL" clId="{DC84A06B-9BA4-46B8-98C9-6F46F1D848D7}"/>
    <pc:docChg chg="undo custSel addSld delSld modSld sldOrd">
      <pc:chgData name="Jiangtao Li" userId="829ea439-4ce9-4e7c-929a-0474cd5e7c9d" providerId="ADAL" clId="{DC84A06B-9BA4-46B8-98C9-6F46F1D848D7}" dt="2022-05-23T03:12:15.292" v="33"/>
      <pc:docMkLst>
        <pc:docMk/>
      </pc:docMkLst>
      <pc:sldChg chg="del">
        <pc:chgData name="Jiangtao Li" userId="829ea439-4ce9-4e7c-929a-0474cd5e7c9d" providerId="ADAL" clId="{DC84A06B-9BA4-46B8-98C9-6F46F1D848D7}" dt="2022-05-22T22:49:56.554" v="2" actId="47"/>
        <pc:sldMkLst>
          <pc:docMk/>
          <pc:sldMk cId="3260704941" sldId="374"/>
        </pc:sldMkLst>
      </pc:sldChg>
      <pc:sldChg chg="del">
        <pc:chgData name="Jiangtao Li" userId="829ea439-4ce9-4e7c-929a-0474cd5e7c9d" providerId="ADAL" clId="{DC84A06B-9BA4-46B8-98C9-6F46F1D848D7}" dt="2022-05-23T01:55:05.348" v="12" actId="47"/>
        <pc:sldMkLst>
          <pc:docMk/>
          <pc:sldMk cId="3779837204" sldId="376"/>
        </pc:sldMkLst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635890380" sldId="379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635890380" sldId="379"/>
            <ac:inkMk id="5" creationId="{AA10FD2A-16E1-36A4-AC2F-B5C68490E6B4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3425929223" sldId="380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3425929223" sldId="380"/>
            <ac:inkMk id="6" creationId="{B3DD9B09-9B04-88BD-BC07-1128FADBE00B}"/>
          </ac:inkMkLst>
        </pc:inkChg>
      </pc:sldChg>
      <pc:sldChg chg="addSp delSp add mod">
        <pc:chgData name="Jiangtao Li" userId="829ea439-4ce9-4e7c-929a-0474cd5e7c9d" providerId="ADAL" clId="{DC84A06B-9BA4-46B8-98C9-6F46F1D848D7}" dt="2022-05-23T03:12:15.292" v="33"/>
        <pc:sldMkLst>
          <pc:docMk/>
          <pc:sldMk cId="2741613669" sldId="382"/>
        </pc:sldMkLst>
        <pc:inkChg chg="del">
          <ac:chgData name="Jiangtao Li" userId="829ea439-4ce9-4e7c-929a-0474cd5e7c9d" providerId="ADAL" clId="{DC84A06B-9BA4-46B8-98C9-6F46F1D848D7}" dt="2022-05-23T01:57:16.458" v="23" actId="478"/>
          <ac:inkMkLst>
            <pc:docMk/>
            <pc:sldMk cId="2741613669" sldId="382"/>
            <ac:inkMk id="4" creationId="{96E277F3-7224-8B2B-6DF5-77A8CFECBA81}"/>
          </ac:inkMkLst>
        </pc:inkChg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2741613669" sldId="382"/>
            <ac:inkMk id="5" creationId="{2F632E76-CD34-1DFC-E9B7-DF07B780948F}"/>
          </ac:inkMkLst>
        </pc:inkChg>
      </pc:sldChg>
      <pc:sldChg chg="addSp delSp add mod">
        <pc:chgData name="Jiangtao Li" userId="829ea439-4ce9-4e7c-929a-0474cd5e7c9d" providerId="ADAL" clId="{DC84A06B-9BA4-46B8-98C9-6F46F1D848D7}" dt="2022-05-23T03:12:15.292" v="33"/>
        <pc:sldMkLst>
          <pc:docMk/>
          <pc:sldMk cId="2228793962" sldId="383"/>
        </pc:sldMkLst>
        <pc:inkChg chg="del">
          <ac:chgData name="Jiangtao Li" userId="829ea439-4ce9-4e7c-929a-0474cd5e7c9d" providerId="ADAL" clId="{DC84A06B-9BA4-46B8-98C9-6F46F1D848D7}" dt="2022-05-23T01:57:20.450" v="24" actId="478"/>
          <ac:inkMkLst>
            <pc:docMk/>
            <pc:sldMk cId="2228793962" sldId="383"/>
            <ac:inkMk id="3" creationId="{805BF8AD-8A9E-AB41-DB95-B097068762CB}"/>
          </ac:inkMkLst>
        </pc:inkChg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2228793962" sldId="383"/>
            <ac:inkMk id="24" creationId="{ABD9A986-D564-21AD-D693-61B880619263}"/>
          </ac:inkMkLst>
        </pc:inkChg>
      </pc:sldChg>
      <pc:sldChg chg="modSp mod">
        <pc:chgData name="Jiangtao Li" userId="829ea439-4ce9-4e7c-929a-0474cd5e7c9d" providerId="ADAL" clId="{DC84A06B-9BA4-46B8-98C9-6F46F1D848D7}" dt="2022-05-22T22:50:38.958" v="7"/>
        <pc:sldMkLst>
          <pc:docMk/>
          <pc:sldMk cId="1800797615" sldId="386"/>
        </pc:sldMkLst>
        <pc:spChg chg="mod">
          <ac:chgData name="Jiangtao Li" userId="829ea439-4ce9-4e7c-929a-0474cd5e7c9d" providerId="ADAL" clId="{DC84A06B-9BA4-46B8-98C9-6F46F1D848D7}" dt="2022-05-22T22:50:38.958" v="7"/>
          <ac:spMkLst>
            <pc:docMk/>
            <pc:sldMk cId="1800797615" sldId="386"/>
            <ac:spMk id="14" creationId="{00000000-0000-0000-0000-000000000000}"/>
          </ac:spMkLst>
        </pc:spChg>
      </pc:sldChg>
      <pc:sldChg chg="del">
        <pc:chgData name="Jiangtao Li" userId="829ea439-4ce9-4e7c-929a-0474cd5e7c9d" providerId="ADAL" clId="{DC84A06B-9BA4-46B8-98C9-6F46F1D848D7}" dt="2022-05-22T22:50:12.169" v="5" actId="47"/>
        <pc:sldMkLst>
          <pc:docMk/>
          <pc:sldMk cId="4244107533" sldId="387"/>
        </pc:sldMkLst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691930219" sldId="388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691930219" sldId="388"/>
            <ac:inkMk id="3" creationId="{9A90E1F7-8304-7E4C-011D-862DE8A551D2}"/>
          </ac:inkMkLst>
        </pc:inkChg>
      </pc:sldChg>
      <pc:sldChg chg="del">
        <pc:chgData name="Jiangtao Li" userId="829ea439-4ce9-4e7c-929a-0474cd5e7c9d" providerId="ADAL" clId="{DC84A06B-9BA4-46B8-98C9-6F46F1D848D7}" dt="2022-05-22T22:50:05.981" v="3" actId="47"/>
        <pc:sldMkLst>
          <pc:docMk/>
          <pc:sldMk cId="3189905746" sldId="389"/>
        </pc:sldMkLst>
      </pc:sldChg>
      <pc:sldChg chg="del">
        <pc:chgData name="Jiangtao Li" userId="829ea439-4ce9-4e7c-929a-0474cd5e7c9d" providerId="ADAL" clId="{DC84A06B-9BA4-46B8-98C9-6F46F1D848D7}" dt="2022-05-22T22:50:07.784" v="4" actId="47"/>
        <pc:sldMkLst>
          <pc:docMk/>
          <pc:sldMk cId="3841313975" sldId="390"/>
        </pc:sldMkLst>
      </pc:sldChg>
      <pc:sldChg chg="del">
        <pc:chgData name="Jiangtao Li" userId="829ea439-4ce9-4e7c-929a-0474cd5e7c9d" providerId="ADAL" clId="{DC84A06B-9BA4-46B8-98C9-6F46F1D848D7}" dt="2022-05-22T22:50:21.689" v="6" actId="47"/>
        <pc:sldMkLst>
          <pc:docMk/>
          <pc:sldMk cId="2262825862" sldId="391"/>
        </pc:sldMkLst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3122642040" sldId="395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3122642040" sldId="395"/>
            <ac:inkMk id="6" creationId="{39B55C61-9023-0ED4-3F92-CE8904A1EC35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988410472" sldId="401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988410472" sldId="401"/>
            <ac:inkMk id="5" creationId="{C09D1C44-A25B-8FAC-E092-0AA35667E626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3648796366" sldId="402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3648796366" sldId="402"/>
            <ac:inkMk id="4" creationId="{D760D3DA-97C1-82A4-1584-4EAA9B9325EF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591903548" sldId="403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591903548" sldId="403"/>
            <ac:inkMk id="5" creationId="{2A7F7EF9-7412-A6A9-85A7-6DEDEB7ABF92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2297829662" sldId="404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2297829662" sldId="404"/>
            <ac:inkMk id="5" creationId="{992035B1-C6C7-8A7C-2CEF-747F0AED6774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3183853190" sldId="405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3183853190" sldId="405"/>
            <ac:inkMk id="7" creationId="{12C774A9-EF51-3680-FF48-D277297AA73B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842511272" sldId="409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842511272" sldId="409"/>
            <ac:inkMk id="14" creationId="{C37996D8-A1CB-201F-399D-DEC1BB9BFBCC}"/>
          </ac:inkMkLst>
        </pc:inkChg>
      </pc:sldChg>
      <pc:sldChg chg="ord">
        <pc:chgData name="Jiangtao Li" userId="829ea439-4ce9-4e7c-929a-0474cd5e7c9d" providerId="ADAL" clId="{DC84A06B-9BA4-46B8-98C9-6F46F1D848D7}" dt="2022-05-23T01:54:28.335" v="10" actId="20578"/>
        <pc:sldMkLst>
          <pc:docMk/>
          <pc:sldMk cId="1389043875" sldId="411"/>
        </pc:sldMkLst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1363552680" sldId="412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1363552680" sldId="412"/>
            <ac:inkMk id="11" creationId="{3595D6C3-E7FD-4496-5A76-374184513F07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3507873493" sldId="413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3507873493" sldId="413"/>
            <ac:inkMk id="11" creationId="{BDE18FBF-25C4-12A8-0201-CDEBA749CFA0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2424342435" sldId="414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2424342435" sldId="414"/>
            <ac:inkMk id="4" creationId="{DB46C019-1498-6A1A-0C61-9C5702CC033C}"/>
          </ac:inkMkLst>
        </pc:inkChg>
      </pc:sldChg>
      <pc:sldChg chg="addSp delSp mod">
        <pc:chgData name="Jiangtao Li" userId="829ea439-4ce9-4e7c-929a-0474cd5e7c9d" providerId="ADAL" clId="{DC84A06B-9BA4-46B8-98C9-6F46F1D848D7}" dt="2022-05-23T01:54:41.465" v="11" actId="478"/>
        <pc:sldMkLst>
          <pc:docMk/>
          <pc:sldMk cId="4156889938" sldId="415"/>
        </pc:sldMkLst>
        <pc:inkChg chg="add del">
          <ac:chgData name="Jiangtao Li" userId="829ea439-4ce9-4e7c-929a-0474cd5e7c9d" providerId="ADAL" clId="{DC84A06B-9BA4-46B8-98C9-6F46F1D848D7}" dt="2022-05-23T01:54:41.465" v="11" actId="478"/>
          <ac:inkMkLst>
            <pc:docMk/>
            <pc:sldMk cId="4156889938" sldId="415"/>
            <ac:inkMk id="3" creationId="{9409B4D1-C9F3-F002-D908-AEC8EEA03C40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2667452507" sldId="416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2667452507" sldId="416"/>
            <ac:inkMk id="4" creationId="{F5215966-D8E4-1A18-7E3A-CECC62F9F6BE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4125182197" sldId="418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4125182197" sldId="418"/>
            <ac:inkMk id="5" creationId="{EB8D1EE9-285F-9D88-6679-79C722672328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1770221485" sldId="419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1770221485" sldId="419"/>
            <ac:inkMk id="4" creationId="{34CE3ACA-62FE-2D38-3647-12EDEE117136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1930189198" sldId="421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1930189198" sldId="421"/>
            <ac:inkMk id="4" creationId="{64997754-FBD5-C3AF-E5E2-91582BA8307A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2217921481" sldId="424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2217921481" sldId="424"/>
            <ac:inkMk id="3" creationId="{D63C46B0-EC59-A2DE-91AB-7BDD55C3FC1F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4189564114" sldId="426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4189564114" sldId="426"/>
            <ac:inkMk id="4" creationId="{B0E6670A-15B6-4E87-0CE1-48E296D5889C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3688128888" sldId="427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3688128888" sldId="427"/>
            <ac:inkMk id="4" creationId="{859FA70A-6200-0872-F006-92A4F1798EF3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574085243" sldId="428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574085243" sldId="428"/>
            <ac:inkMk id="4" creationId="{A9690A7C-8629-E352-25EF-299B7D0EA2BE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1533767670" sldId="429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1533767670" sldId="429"/>
            <ac:inkMk id="2" creationId="{88A59079-34A2-657F-D320-F3DD64F088C3}"/>
          </ac:inkMkLst>
        </pc:inkChg>
      </pc:sldChg>
      <pc:sldChg chg="addSp">
        <pc:chgData name="Jiangtao Li" userId="829ea439-4ce9-4e7c-929a-0474cd5e7c9d" providerId="ADAL" clId="{DC84A06B-9BA4-46B8-98C9-6F46F1D848D7}" dt="2022-05-20T03:32:02.831" v="0"/>
        <pc:sldMkLst>
          <pc:docMk/>
          <pc:sldMk cId="1871965811" sldId="430"/>
        </pc:sldMkLst>
        <pc:inkChg chg="add">
          <ac:chgData name="Jiangtao Li" userId="829ea439-4ce9-4e7c-929a-0474cd5e7c9d" providerId="ADAL" clId="{DC84A06B-9BA4-46B8-98C9-6F46F1D848D7}" dt="2022-05-20T03:32:02.831" v="0"/>
          <ac:inkMkLst>
            <pc:docMk/>
            <pc:sldMk cId="1871965811" sldId="430"/>
            <ac:inkMk id="3" creationId="{D7A92D02-8BEA-1027-B6F3-5A8E24AA80D0}"/>
          </ac:inkMkLst>
        </pc:inkChg>
      </pc:sldChg>
      <pc:sldChg chg="addSp">
        <pc:chgData name="Jiangtao Li" userId="829ea439-4ce9-4e7c-929a-0474cd5e7c9d" providerId="ADAL" clId="{DC84A06B-9BA4-46B8-98C9-6F46F1D848D7}" dt="2022-05-23T03:12:15.292" v="33"/>
        <pc:sldMkLst>
          <pc:docMk/>
          <pc:sldMk cId="1891407154" sldId="431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1891407154" sldId="431"/>
            <ac:inkMk id="4" creationId="{8872FFF8-24EE-0F80-62D8-5F079A275D42}"/>
          </ac:inkMkLst>
        </pc:inkChg>
      </pc:sldChg>
      <pc:sldChg chg="addSp add">
        <pc:chgData name="Jiangtao Li" userId="829ea439-4ce9-4e7c-929a-0474cd5e7c9d" providerId="ADAL" clId="{DC84A06B-9BA4-46B8-98C9-6F46F1D848D7}" dt="2022-05-23T03:12:15.292" v="33"/>
        <pc:sldMkLst>
          <pc:docMk/>
          <pc:sldMk cId="2947845345" sldId="432"/>
        </pc:sldMkLst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2947845345" sldId="432"/>
            <ac:inkMk id="3" creationId="{9BD12746-98BE-C402-6829-F84924DD9745}"/>
          </ac:inkMkLst>
        </pc:inkChg>
      </pc:sldChg>
      <pc:sldChg chg="modSp add mod">
        <pc:chgData name="Jiangtao Li" userId="829ea439-4ce9-4e7c-929a-0474cd5e7c9d" providerId="ADAL" clId="{DC84A06B-9BA4-46B8-98C9-6F46F1D848D7}" dt="2022-05-23T01:55:40.588" v="21" actId="20577"/>
        <pc:sldMkLst>
          <pc:docMk/>
          <pc:sldMk cId="1258536290" sldId="433"/>
        </pc:sldMkLst>
        <pc:spChg chg="mod">
          <ac:chgData name="Jiangtao Li" userId="829ea439-4ce9-4e7c-929a-0474cd5e7c9d" providerId="ADAL" clId="{DC84A06B-9BA4-46B8-98C9-6F46F1D848D7}" dt="2022-05-23T01:55:31.533" v="15" actId="6549"/>
          <ac:spMkLst>
            <pc:docMk/>
            <pc:sldMk cId="1258536290" sldId="433"/>
            <ac:spMk id="9" creationId="{00000000-0000-0000-0000-000000000000}"/>
          </ac:spMkLst>
        </pc:spChg>
        <pc:spChg chg="mod">
          <ac:chgData name="Jiangtao Li" userId="829ea439-4ce9-4e7c-929a-0474cd5e7c9d" providerId="ADAL" clId="{DC84A06B-9BA4-46B8-98C9-6F46F1D848D7}" dt="2022-05-23T01:55:40.588" v="21" actId="20577"/>
          <ac:spMkLst>
            <pc:docMk/>
            <pc:sldMk cId="1258536290" sldId="433"/>
            <ac:spMk id="14" creationId="{00000000-0000-0000-0000-000000000000}"/>
          </ac:spMkLst>
        </pc:spChg>
      </pc:sldChg>
      <pc:sldChg chg="addSp delSp add mod ord">
        <pc:chgData name="Jiangtao Li" userId="829ea439-4ce9-4e7c-929a-0474cd5e7c9d" providerId="ADAL" clId="{DC84A06B-9BA4-46B8-98C9-6F46F1D848D7}" dt="2022-05-23T03:12:15.292" v="33"/>
        <pc:sldMkLst>
          <pc:docMk/>
          <pc:sldMk cId="4251496632" sldId="434"/>
        </pc:sldMkLst>
        <pc:inkChg chg="del">
          <ac:chgData name="Jiangtao Li" userId="829ea439-4ce9-4e7c-929a-0474cd5e7c9d" providerId="ADAL" clId="{DC84A06B-9BA4-46B8-98C9-6F46F1D848D7}" dt="2022-05-23T01:57:25.073" v="25" actId="478"/>
          <ac:inkMkLst>
            <pc:docMk/>
            <pc:sldMk cId="4251496632" sldId="434"/>
            <ac:inkMk id="6" creationId="{8C465991-43EA-3CA1-0B47-31277696B484}"/>
          </ac:inkMkLst>
        </pc:inkChg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4251496632" sldId="434"/>
            <ac:inkMk id="8" creationId="{6769B043-F2FA-17AD-E54F-7122E399BBFE}"/>
          </ac:inkMkLst>
        </pc:inkChg>
      </pc:sldChg>
      <pc:sldChg chg="addSp delSp add mod">
        <pc:chgData name="Jiangtao Li" userId="829ea439-4ce9-4e7c-929a-0474cd5e7c9d" providerId="ADAL" clId="{DC84A06B-9BA4-46B8-98C9-6F46F1D848D7}" dt="2022-05-23T03:12:15.292" v="33"/>
        <pc:sldMkLst>
          <pc:docMk/>
          <pc:sldMk cId="4228016946" sldId="435"/>
        </pc:sldMkLst>
        <pc:inkChg chg="del">
          <ac:chgData name="Jiangtao Li" userId="829ea439-4ce9-4e7c-929a-0474cd5e7c9d" providerId="ADAL" clId="{DC84A06B-9BA4-46B8-98C9-6F46F1D848D7}" dt="2022-05-23T01:57:41.612" v="27" actId="478"/>
          <ac:inkMkLst>
            <pc:docMk/>
            <pc:sldMk cId="4228016946" sldId="435"/>
            <ac:inkMk id="4" creationId="{64997754-FBD5-C3AF-E5E2-91582BA8307A}"/>
          </ac:inkMkLst>
        </pc:inkChg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4228016946" sldId="435"/>
            <ac:inkMk id="5" creationId="{7AA908B5-E261-9A70-8295-4E54289FB4DD}"/>
          </ac:inkMkLst>
        </pc:inkChg>
      </pc:sldChg>
      <pc:sldChg chg="addSp delSp add mod">
        <pc:chgData name="Jiangtao Li" userId="829ea439-4ce9-4e7c-929a-0474cd5e7c9d" providerId="ADAL" clId="{DC84A06B-9BA4-46B8-98C9-6F46F1D848D7}" dt="2022-05-23T03:12:15.292" v="33"/>
        <pc:sldMkLst>
          <pc:docMk/>
          <pc:sldMk cId="3758127394" sldId="436"/>
        </pc:sldMkLst>
        <pc:inkChg chg="del">
          <ac:chgData name="Jiangtao Li" userId="829ea439-4ce9-4e7c-929a-0474cd5e7c9d" providerId="ADAL" clId="{DC84A06B-9BA4-46B8-98C9-6F46F1D848D7}" dt="2022-05-23T01:58:17.018" v="31" actId="478"/>
          <ac:inkMkLst>
            <pc:docMk/>
            <pc:sldMk cId="3758127394" sldId="436"/>
            <ac:inkMk id="5" creationId="{00000000-0000-0000-0000-000000000000}"/>
          </ac:inkMkLst>
        </pc:inkChg>
        <pc:inkChg chg="del">
          <ac:chgData name="Jiangtao Li" userId="829ea439-4ce9-4e7c-929a-0474cd5e7c9d" providerId="ADAL" clId="{DC84A06B-9BA4-46B8-98C9-6F46F1D848D7}" dt="2022-05-23T01:58:21.621" v="32" actId="478"/>
          <ac:inkMkLst>
            <pc:docMk/>
            <pc:sldMk cId="3758127394" sldId="436"/>
            <ac:inkMk id="6" creationId="{B3DD9B09-9B04-88BD-BC07-1128FADBE00B}"/>
          </ac:inkMkLst>
        </pc:inkChg>
        <pc:inkChg chg="add">
          <ac:chgData name="Jiangtao Li" userId="829ea439-4ce9-4e7c-929a-0474cd5e7c9d" providerId="ADAL" clId="{DC84A06B-9BA4-46B8-98C9-6F46F1D848D7}" dt="2022-05-23T03:12:15.292" v="33"/>
          <ac:inkMkLst>
            <pc:docMk/>
            <pc:sldMk cId="3758127394" sldId="436"/>
            <ac:inkMk id="8" creationId="{19C9A17F-5628-7CD0-9211-ACAC3F66168A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09:5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 10675 512,'-20'0'673,"20"0"448,-21 0 128,21 0-32,-20 0-320,2 0 352,18 0 160,-20 0 65,20 0 31,-21 0 33,21 0-65,0 0-608,0 0-225,0 0-95,21 0 32,-21 0-65,0 0 161,20 0-65,-2 0-63,2 0 63,1 0 33,-1 0 0,0 0-161,19 0 32,1 0-63,-20 0 95,19 0-223,1 0 31,-1 0-96,1 0-128,1 0 33,-3 0-65,3 0-32,-3 0 96,3 0-160,-1 0 32,19 0 32,-19 0 32,19 0-64,2 0-32,-2 0 32,-1-20 0,3 20-32,-2 0 0,1 0-64,-1 0 128,20 20-64,-18-20 0,-2 0 0,1 0-96,-21 0-192,21 0-65,-21 0-63,-19-20-257,21 20-255,-23 0-770,-18 0-897,20 0-2657,-20 0-6536</inkml:trace>
  <inkml:trace contextRef="#ctx0" brushRef="#br0" timeOffset="709.95">456 10873 5124,'-20'0'321,"-1"20"383,21-20 802,0 0 127,0 0-127,0 0-577,0 0-257,0 0 321,0 0 32,0 0-64,0 0 0,21 0-32,-1 0 0,0 0 0,0 0-161,-1 0 1,21 0-192,0 0-161,19 0-96,-18 0-128,17 0 161,-17 0-129,18 0 64,1 0-160,-21 0 65,21 0-129,-21 0-64,22 20 160,-2-20-128,-1 0 64,23 0-96,-22 21 64,20-21-32,0 0-64,2 0 96,-2 0-32,-20 0 0,-19-21-128,19 21 192,-39 0 32,20 0-192,-19 0 32,-3 0-96,-18 0-416,20 0-321,-20 0-128,0 0-320,0 0-1154,0 0-3042</inkml:trace>
  <inkml:trace contextRef="#ctx0" brushRef="#br0" timeOffset="1275.38">1727 10456 11594,'-20'-20'513,"0"1"928,0 19 353,-1-20-545,21 20 32,-20 0-192,20 0-704,0 0-289,0 0 416,0 0 225,20 0-160,1 0-97,-1 20-224,20-20-31,-1 19-97,1 1-160,-1 1 96,1 18-128,19 1 160,-19-1-192,19 2 0,-18-2 192,-21-19-64,0 19-64,-1-19-64,-19 1 256,20-1-160,-20 19 96,-20-19 64,20-1 96,-39 1 97,19 0-1,-21 1 192,3-2 33,-3 1-33,-18 0 1,39-1-161,-20 1-95,1 0-129,-1-1-32,-19 22-192,-2-21 96,3-1-192,17 1-481,21 0-704,1-20-673,38 0-1698,-19 19-10569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19:15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3185 7301 10127 0,'-7'2'896'0,"7"-2"-704"0,0 0-192 0,-6 1 0 16,-1-2 192-16,1-2 0 0,1-2 0 0,5 5 0 15,0 0 512-15,0 0 128 0,-7-1 0 0,1-2 16 16,-1 1-624-16,0-1-224 0,0 1 144 0,1 2-144 16,-1 0 208-16,1 0-32 0,-1 1-16 0,0 3 0 15,1-1 944-15,1 2 192 0,5-5 48 0,-4 6 0 16,4-6 128-16,0 0 48 0,-4 5 0 0,4-5 0 16,0 9-240-16,2 0-32 0,1-3-16 0,-3-6 0 15,5 6-272-15,1 0-64 0,1-1-16 0,0-1 0 16,-1 1-112-16,2-2 0 0,1-2-16 0,1 1 0 15,1 1-16-15,2 1 0 0,2-1 0 0,2 0 0 16,-1-2-96-16,2-1-32 0,0-2 0 0,3 2 0 0,-1 1-256 16,1-1-48-16,0-1-16 0,0 1 0 0,0-2-288 0,-1 2 160 15,2 0-160-15,-1 0 128 0,1 0-128 0,0 0 0 16,1-1 0-16,0 0 0 0,3 1 144 0,-1 0-144 16,1 1 160-16,0-2-160 0,-1-2 192 0,0-1-64 15,-1 0-128-15,1 1 192 0,-1 1-64 0,0 1 0 16,0 0-128-16,-2 0 192 0,0 1-192 0,-1 1 128 15,2 1-128-15,-1 0 0 0,1-1 0 0,-1 1 0 16,0-1 0-16,-1 1 0 0,1 1 0 0,-1 1 0 16,1-2 0-16,-2 1 0 0,1-3 0 0,0-2 0 15,-1 0 0-15,2 1 0 0,0 1 0 0,2 0 128 0,-1-3-128 16,1 1 0-16,1 1 0 0,0-1 144 0,2 0-144 0,-2 0 128 16,0 2-128-16,-2-1 160 0,0-1-160 0,0 2 160 15,-1 1-160-15,3 2 0 0,-3 0 0 0,1 0 0 16,-1-2 0-16,1 0 0 0,-1 2 0 0,2-1 0 15,0 2 0-15,2 0 0 0,-1-2 0 0,1 0 0 16,0 0 0-16,1 0 0 0,2-1 0 0,-2 0 0 16,-1-1 0-16,1 0 0 0,-1 0 0 0,1 1 0 15,-1 0 0-15,-1 2 0 0,1 1 0 0,-2 0 0 16,0 0 0-16,-2 1 0 0,0 0 0 0,1 1 0 16,2-1 0-16,-2 0 0 0,0-2 0 0,-1 0 0 15,1-1 0-15,-1 0 0 0,1-2 0 0,1 0 0 16,-1 0 0-16,-1-1 0 0,-1-1 0 0,0 1 0 15,0 1 0-15,-1 0 0 0,2 1 0 0,-1 0 0 16,-3 0 0-16,0 1 0 0,1 0 0 0,0 0 0 0,0 0 128 16,2 0-128-16,-3-1 0 0,1 1 128 15,0 0-128-15,1-1 0 0,-1-1 0 0,1 0 128 0,0-1-128 0,0 1 0 16,0-2 0-16,-1 1 0 0,1-1 0 0,-1 0 0 16,1 0 0-16,-2 0 0 0,0-1 0 0,-1 1 0 15,-1 0 128-15,0 0-128 0,0 1 0 0,-1 0 0 16,-1-3 0-16,0 3 128 0,-2-2-128 0,1 1 192 15,-1 2-192-15,0-1 192 0,0-2-64 0,0 1 0 16,0 0 0-16,-1 0 0 0,0 2-128 0,1-1 192 16,0-1-192-16,-2 2 192 0,1-3-192 0,0 1 0 15,-1-1 144-15,-1 1-144 0,0 2 144 0,-1 0-144 16,-8 0 192-16,8-2-192 0,-8 2 0 0,0 0 0 0,8 0 0 16,-8 0 0-16,0 0 0 0,0 0 0 0,0 0 0 0,0 0 0 15,0 0 0-15,8-1 0 0,-8 1 0 0,0 0 0 16,0 0 0-16,0 0 0 0,0 0 0 0,0 0 0 15,0 0 0-15,0 0 0 0,0 0 0 0,6-2 0 16,-6 2-160-16,0 0-96 0,7-5 0 0,-1 2-19712 16</inkml:trace>
  <inkml:trace contextRef="#ctx0" brushRef="#br0" timeOffset="10797.53">13107 5356 10127 0,'0'0'896'0,"0"0"-704"15,0 0-192-15,0 0 0 0,0 0 1408 0,0 0 240 0,0 0 48 0,0 0 16 16,0 0 128-16,0 0 16 15,0 0 16-15,0 0 0 0,0 0-848 0,0 0-160 0,5 0-32 0,0-1-16 16,1 1-432-16,1-3-96 0,1 1-16 0,0 0 0 16,2 1 176-16,1 0 16 0,0 0 16 0,4-2 0 15,2 1 304-15,1 0 64 0,-2 1 16 0,1-1 0 16,-1-1-192-16,2-1-32 0,1 0-16 16,0 0 0-16,1 2-432 0,0-2-192 0,1 3 160 0,5-3-160 15,0 0 0-15,-3 1-256 0,-1 1 16 0,8 1 16 16,-5 1-400-1,-9 0-80-15,0 0 0 0,7 2-16 0,-2 0 80 0,-7 0 0 0,2-1 16 0,0 0 0 16,-1-1-208 0,2-1-64-16,-1-1 0 0,1 1 0 15,1 0-16-15,-1 0-16 0,-2 0 0 0,0 0 0 16,-1-1 400-16,2 0 80 0,0 0 0 0,-1 0 16 0,1 1 256 0,-2-2 176 0,1 1-208 0,2-2 80 0,-2 3-32 16,-1 0 0-16,-2 0 0 0,-1 0 0 15,-3-1-1296-15,0 1-256 0</inkml:trace>
  <inkml:trace contextRef="#ctx0" brushRef="#br0" timeOffset="11375.14">13182 5563 11967 0,'0'0'1072'0,"-5"0"-864"16,1 0-208-16,1 0 0 16,3 0 0-16,0 0 0 0,0 0-192 0,0 0 192 0,-3 0 1040 0,3 0 320 15,0 0 64-15,0 0 16 16,0 0-256-16,0 0-48 0,0 0-16 0,9 0 0 0,1-1-16 0,2 0 0 15,-1 1 0-15,2 0 0 0,1-2 64 0,3 0 16 0,0 1 0 0,2-3 0 16,3 1-224-16,1 0-32 16,3-1-16-16,0-1 0 15,1 0-400-15,3 0-64 0,0 0-32 0,1 2 0 0,1-2-416 0,2 1 128 16,-1 0-128-16,10-1 0 0,-3 1 0 0,-2-1 0 16,-1 1 0-16,-1 0 0 0,-3 0 0 0,-2 1 0 15,-1 0 0-15,0 1 0 0,-1 0 0 0,-1 1 0 16,1 1 0-16,-3-2 0 0,-2 1-320 0,-1 0 48 15,0 0 16-15,-3 1 0 16,0-2-496-16,5 2-80 0,-4 0-32 0,-9 0 0 16,0-1-688-16,4-1-144 0,-2 0-32 0,-4 1-9744 0</inkml:trace>
  <inkml:trace contextRef="#ctx0" brushRef="#br0" timeOffset="15308.87">19420 5321 4607 0,'-11'2'400'0,"6"-2"-400"0,-1 1 0 0,0-1 0 0,1 1 1088 0,-1 1 144 16,0-1 32-16,0 0 0 15,-1 0 192-15,-1 0 32 0,1 1 16 0,-1-1 0 16,1 0-128-16,0 0-32 0,-1 0 0 0,2 0 0 16,6-1-336-16,0 0-80 0,0 0-16 0,0 0 0 0,0 0 16 0,0 0 0 15,0 0 0-15,0 0 0 0,0 0-288 0,0 0-64 0,7 0-16 0,2-1 0 16,-1-1 224-16,2 1 48 16,-1 1 16-16,2 0 0 0,0-1-80 0,1 0 0 15,-2 0-16-15,2 1 0 0,0 1-272 0,0 0-48 16,0 1-16-16,1-1 0 0,1 0-192 0,-1 0-32 15,1-1-16-15,7 1 0 0,-3 1-176 0,0-1 0 0,-2 0 144 16,0 1-144-16,0-2 0 0,-2 1 0 0,1 0 0 0,-1 0 0 16,-3 1 0-16,1-2 0 0,-2 1 0 0,0 0 0 15,-2 0 0-15,1 1 0 0,-9-2 0 0,7 3 0 16,-7-3 0-16,0 0 0 0,0 0 0 0,0 0 0 16,0 0-192-16,0 0 0 0,0 0 0 0,0 0 0 15,0 0-1568-15,8 2-320 0</inkml:trace>
  <inkml:trace contextRef="#ctx0" brushRef="#br0" timeOffset="48527.62">14198 6780 6447 0,'0'0'576'16,"0"-4"-576"-16,-1-2 0 0,1 0 0 15,0-1 768-15,0-1 64 0,0 0 0 0,1 1 0 16,-1-2 0-16,0 0 16 0,0 0 0 0,1 0 0 15,0 0 864-15,0 0 160 0,0-1 48 0,0-4 0 16,0 2 336-16,0 2 80 0,0-1 16 0,0 0 0 16,0 0-400-16,-1 2-80 0,0 0-16 0,-1 0 0 15,-1 2-592-15,-1 2-128 0,0 3-32 0,-1 0 0 0,-2 4-400 0,-2 0-64 16,-1 3-32-16,0 2 0 16,-3 5-336-16,-1 1-64 0,-1 1-16 0,0 2 0 15,0 2-192-15,-1 1 144 0,4-2-144 0,0 2 128 16,-2 4-128-16,0 0 0 0,1 2 144 0,0 0-144 0,1 1 128 15,2 4-128-15,1-1 160 0,2 2-160 0,1 1 128 0,2-1-128 16,1 1 0-16,2 1 144 16,3 1-144-16,1-3 0 0,1-1 0 0,4 4 0 15,0-5-400-15,2-3-64 0,-1-7-16 0,1-3 0 16,1-1-1072-16,1-2-224 0,0-3-32 0,2-3-9088 16,0 0-1824-16</inkml:trace>
  <inkml:trace contextRef="#ctx0" brushRef="#br0" timeOffset="48729.71">14526 6895 4159 0</inkml:trace>
  <inkml:trace contextRef="#ctx0" brushRef="#br0" timeOffset="49377.54">14595 6728 13823 0,'0'0'608'0,"0"-5"128"0,0 1-592 0,0-1-144 0,0-1 0 0,-1 0 0 16,0 1 1584-16,0-2 272 15,-1 2 64-15,-1 0 16 0,-1 0 368 0,-1 0 80 0,-1 0 16 0,0 1 0 16,-1 2-1008-16,-1 1-208 16,3 2-32-16,-4 2-16 0,-2 1-432 0,0 2-96 15,0 2-16-15,0 1 0 0,0 4-64 0,0 2-16 16,1 2 0-16,-1 1 0 0,0 1 272 0,1 0 48 0,1 1 16 0,3-1 0 15,-1 1-272-15,2-3-64 0,0 1-16 0,2 0 0 16,2-2-240-16,1 0-64 0,1-2 0 16,1-3 0-16,0-1-192 0,1-2 0 0,2-1 0 0,1-3 0 15,0-3 0-15,2-2 0 0,0 0 0 0,2-3 0 16,0-3-192-16,1-3 192 16,2-2-192-16,0 0 192 0,-1-3-240 0,0-1 64 0,-1 0 16 0,-1-2 0 15,0 2-128-15,-2-1-32 0,0 0 0 0,-2 2 0 16,-1-3 128-16,-1 2 32 0,-1 1 0 0,-1-1 0 15,-1 1 160-15,-1 0 0 0,-1 0 0 0,-1-1 0 16,0 2 0-16,1 4 144 0,0 2-144 0,1 8 0 16,0 0 272-16,0 0-48 0,1 9-16 0,1 8 0 15,1 0-32-15,1 5-16 0,0 5 0 0,0 4 0 16,1 0 96-16,1 2 32 0,0 2 0 0,1 2 0 16,1 5 96-16,0 0 0 0,-3-11 16 0,1 1 0 0,0-3 64 0,0 3 16 15,-1-2 0-15,0-4 0 16,-2 0-224-16,-1 0-64 0,-1-2 0 0,-3 7 0 15,1-4-192-15,-2-2 144 0,0-7-144 0,-2 0 128 0,-1-2-128 0,-1-1 160 0,-1-1-160 0,1 0 160 16,-2-4-160-16,-1 0 0 16,-1-2 0-16,-2-1 128 0,-2-3-128 0,0-3-144 0,4-3 144 15,-4-2-208-15,-2-3-96 0,-2-3-16 16,-1-1 0-16,2-3 0 0,-1-1 64 0,2-1 16 0,1 0 0 16,1 0 0-16,2 2 240 0,3 0-176 15,1 3 176-15,3-1-160 0,0-1 160 0,4 1 0 16,1 0 0-16,4 1 0 0,3 2 0 0,4-3 0 15,0 3 0-15,2-2-128 0,1 0 128 0,0-1 0 0,0-1 0 16,3 0 0-16,1-1-256 0,0 0 48 0,1 1 0 0,-1 3 0 31,6-5-528-31,-3 5-96 0,-3 4-32 0,0 4-17696 0</inkml:trace>
  <inkml:trace contextRef="#ctx0" brushRef="#br0" timeOffset="49549.07">14889 7197 31327 0,'0'0'1392'0,"3"8"272"0,-2 0-1328 0,-1-1-336 0,-2-2 0 0,2 4 0 15,1-1 1664-15,-1 3 272 0,-1-2 48 0,-1 2 16 16,-2 0-1088-16,0 1-208 0,2-2-64 0,-2 2 0 31,-1 0-1296-31,-1 0-272 0,-1-1-48 0,2 2-16 0</inkml:trace>
  <inkml:trace contextRef="#ctx0" brushRef="#br0" timeOffset="50377.28">15425 6821 22111 0,'-10'-8'1968'0,"6"4"-1584"16,2 1-384-16,-1-2 0 16,0-2 1008-16,-1-1 112 0,0-1 32 0,0 0 0 15,0 0 432-15,1-1 80 0,-1 0 32 0,-1 1 0 16,-1-1-624-16,-1-1-128 0,1 0-32 0,-1 1 0 0,0-2-128 0,0 1-16 15,-2 1-16-15,-2-1 0 0,0 1-416 0,1 3-80 16,-1 3 0-16,0 3-16 16,-2 2 16-16,1 3 16 0,-1 4 0 0,1 2 0 0,1 4-16 0,1 4 0 15,-1 2 0-15,1 2 0 0,1 1-32 0,3-3-16 16,2 0 0-16,0 1 0 0,1-3 80 0,2 0 16 16,1-2 0-16,2-3 0 0,2 0-32 0,2-1 0 15,1-3 0-15,2-2 0 0,0-5-272 0,2 0 160 16,-1-2-160-16,3-2 128 0,1 0-128 0,1-3 0 15,-1-4 0-15,2 0-176 0,-2-1-80 0,1-1 0 16,-2 0-16-16,1-1 0 16,0-4-240-16,-1 2-64 0,-2 0 0 0,-3 1 0 15,-4 5-384-15,0 0-64 0,-1 1-32 0,1 2 0 0,-3 0 544 0,-1 5 96 16,0 0 32-16,0 0 0 0,0 0 576 0,0 5 112 16,0 3 16-16,0 5 16 0,0 4 224 0,2 2 32 0,1 1 16 0,1 5 0 15,1 3-80-15,1 2-16 16,-1 3 0-16,0-1 0 0,1 0-256 0,1 2-64 0,-3-4-16 0,0-3 0 15,0-1 16-15,0 1 0 0,-1-3 0 0,-1 1 0 16,0-2 0-16,-1 1 0 0,-1-1 0 0,-2 5 0 16,-2-1 0-16,-2-4 0 0,-1-2 0 0,-2-4 0 15,-2-2-48-15,0-2 0 0,-3-1 0 0,-1-4 0 16,0-1-144-16,-2-2 128 0,2-3-128 0,-1-2 128 16,-3-2-128-16,1-3 0 0,-2-2 0 0,2-1 0 15,-1-4 0-15,1-4 128 0,3-2-128 0,-3-6 0 16,3 5 0-16,5-2 0 0,1 2 0 0,3 0 0 15,3 0 0-15,2 1 0 0,2-1 0 0,4 0 0 16,1 4-144-16,3-1-16 0,0 0 0 0,3-2 0 0,2 1-160 0,2-1-48 16,1 0 0-16,3 1-12416 15,1-1-2480-15</inkml:trace>
  <inkml:trace contextRef="#ctx0" brushRef="#br0" timeOffset="50845.99">15680 6568 15663 0,'-12'-10'688'0,"6"8"144"0,-2-3-656 0,1 1-176 16,-2 0 0-16,1 2 0 0,1 3 1360 0,0 4 240 15,0 4 64-15,0 2 0 0,-1 2-560 0,1 2-96 0,0 1-32 0,1 2 0 16,2 0-16-16,1 0-16 0,0-1 0 0,1-2 0 16,1-1 720-16,2-4 128 0,2-1 48 0,-1-2 0 15,1-1-720-15,0-1-144 0,1-1-16 0,0-2-16 0,1-1-496 0,2-1-80 16,-2-2-32-16,1-1 0 16,-1-2-128-16,1-1-16 0,0 0-16 0,1-1 0 15,0-1-176-15,-1-1 0 0,0 0 0 0,-2-1 0 16,1 1-384-16,0-1 32 0,0 0 16 0,0-3 0 15,-3 1 208-15,-1 0 128 0,-1 0-160 0,2 1 160 16,0 3 0-16,0 1 0 0,0 1 0 0,-1 1 0 0,-1 5 0 0,0 0 208 16,0 0-32-16,0 0-16 0,2 5 240 0,1 1 48 15,-2 0 16-15,1 2 0 0,0-1-144 0,0 2-48 16,3 0 0-16,-1 0 0 0,-1 0 64 0,0-3 16 16,0 1 0-16,1 0 0 0,1 0-128 0,1-1-32 15,-2 0 0-15,0 0 0 0,-1-2-192 16,1 1 0-16,0 0 128 0,-1-2-128 0,1 1 0 15,1 0-256-15,0-1 48 0,0 0-19216 0</inkml:trace>
  <inkml:trace contextRef="#ctx0" brushRef="#br0" timeOffset="51377.57">15974 7205 10127 0,'0'0'896'0,"-2"-3"-704"16,0-2-192-16,1 1 0 0,1 4 1712 0,0-6 304 15,1 1 64-15,0 0 16 0,0 1 1328 0,1-1 272 0,0 0 48 0,0 1 16 16,0 0-1360-16,-2 4-272 15,2-3-48-15,-2 3-16 0,3-2-1120 0,-3 2-240 16,4-2-32-16,-4 2-16 0,0 0-432 0,0 0-96 0,0 0 0 0,0 0-128 0,1 4 0 0,-2 3 0 16,-2 1 0-16,-1 2-12320 15,-1 3-2336-15</inkml:trace>
  <inkml:trace contextRef="#ctx0" brushRef="#br0" timeOffset="52102.95">16588 6727 25791 0,'0'0'1152'0,"0"0"224"0,-1-4-1104 0,1 0-272 15,0-1 0-15,-1 0 0 0,0-1 1888 0,0 0 320 0,-1 0 64 0,0 1 16 16,-2-3-800-16,0 1-144 16,-2 1-48-16,0 0 0 0,0 1-624 0,-2 1-128 0,-1 1-32 0,-1 3 0 15,-3 0-336-15,-1 1-176 16,1 3 160-16,1 2-160 0,1 1 0 0,-1 3 128 0,1 0-128 0,-1 2 0 15,0 3 0-15,0 1 176 0,2 1-176 0,0 0 160 16,1-2 64-16,2-2 16 16,1 0 0-16,2-2 0 0,2-2 64 0,1 2 16 15,2-1 0-15,2-5 0 0,-3-5-320 0,6 1 0 0,1-2 128 0,1-3-128 16,0 3 0-16,0-4 0 0,-1 0 0 0,1-1 0 0,-1 0 0 0,0 1 0 16,0 0-160-16,-1-1 160 15,-2 0-272-15,0 1 64 0,-1 1 16 0,0 2 0 16,0-2-32-16,0 1 0 0,-1 0 0 0,-2 3 0 15,2-2 224-15,-2 2-176 0,0 0 176 0,0 0-160 16,0 0-16-16,0 0 0 0,6 4 0 0,-1 4 0 16,-2 3 16-16,0 3 0 0,-1-1 0 0,1 4 0 15,-1-1 160-15,0 3 0 0,0 4 0 0,0 0 0 0,1 0 320 0,0 0-16 16,0 2 0-16,0 5 0 16,-1-8-16-16,0 1 0 0,1-2 0 0,-1 2 0 15,-1-3 0-15,-1 1 0 0,0-2 0 0,-1 1 0 16,0 0-288-16,-1-1 0 0,-1-1 0 0,-1-1 0 15,-1 0 144-15,-1 1-16 0,-1 1-128 0,1-1 192 0,-2-2-192 0,0-2 144 16,-1-2-144-16,-4 1 128 0,1-1-128 0,0-4 160 16,-1-1-160-16,1-2 160 0,-1-1-160 0,0 0 0 15,0-4-192-15,-1 0 192 0,0-4-176 0,1 0 176 16,3-1-128-16,-1-2 128 0,0-3 0 0,1-2-160 16,1-1 160-16,1-4 0 0,1 2-192 0,2-5 192 15,2-2-192-15,2 0 192 0,2-2-288 0,3 0 48 16,2-1 16-16,2-1 0 0,1 2-32 0,1 0-16 15,2 2 0-15,1 1 0 16,0 4-352-16,2-1-64 0,1 1-16 0,4-3-16944 0</inkml:trace>
  <inkml:trace contextRef="#ctx0" brushRef="#br0" timeOffset="52558.8">16658 6336 26719 0,'0'0'1184'0,"-3"1"240"0,-2 2-1136 0,1 2-288 0,1 1 0 0,2 2 0 0,1 2 1840 16,1 2 304-16,0 1 64 0,2 7 16 0,0 0-528 0,1 2-96 16,-1-4-32-16,0 2 0 0,-1-1-896 0,2 1-176 15,0-1-48-15,-1-1 0 0,0 0-320 0,0-1-128 16,0-1 0-16,0-1 144 15,-1-2-144-15,-1 0 0 0,0 0 0 0,0-4-176 16,0-1-112-16,-1-1-32 0,0-1 0 0,0-6 0 0,0 0 128 0,0 0 32 16,0 0 0-16,0 0 0 0,0-5 160 0,0-1 176 15,1-1-48-15,1-3 0 0,0-1 96 0,2 0 16 0,1 1 0 16,0-1 0-16,2 0-112 0,2 1 0 16,0 2-128-16,2 1 192 0,0 1-192 0,2 2 0 15,0-1 0-15,0 2 0 0,1 1 0 0,0 2 0 16,0 0 128-16,-2 0-128 0,-1 0 0 0,-1 0 0 15,-2 1 0-15,-2 1 0 0,0 0 160 0,-1 1-160 0,-5-3 160 0,3 5-160 16,-3-5 192-16,-1 7-48 16,-3 0-16-16,-1 0 0 0,-1 1 0 0,0 1 0 15,-3 0 0-15,0 0 0 0,1-2-128 0,0 1 160 0,1 1-160 0,-2 0 160 16,-1-2-320-16,1 0-64 0,-1 1-16 0,2-2 0 31,-2 1-608-31,1-1-128 0,0-1-32 0,2-1-16976 0</inkml:trace>
  <inkml:trace contextRef="#ctx0" brushRef="#br0" timeOffset="53208.04">17201 7102 35007 0,'1'6'3120'0,"0"1"-2496"0,0 1-496 0,1 0-128 16,1 3 1056-16,0-1 192 16,0 1 32-16,-1 0 16 0,0-1-624 0,-1 0-128 15,-1 0-32-15,0 0 0 0,0 0-512 0,-1 2 0 16,-1-1 0-16,-2 3 0 15,-2 1-320-15,-1 1-192 0,-2-1-16 0,1 4-17392 0</inkml:trace>
  <inkml:trace contextRef="#ctx0" brushRef="#br0" timeOffset="53767.17">17761 6494 28559 0,'0'7'2544'0,"0"5"-2032"0,0 3-512 0,0-4 0 16,0 3 1536-16,0 3 224 0,-1 4 32 0,0 3 16 15,0-4-368-15,-1 2-80 0,-1 2-16 0,0 0 0 0,0 2-816 0,1 0-160 16,0-1-48-16,0 1 0 16,2 3-320-16,-1-1 0 0,-1-4 0 0,1 0 0 15,3-3-2080-15,0-1-336 0</inkml:trace>
  <inkml:trace contextRef="#ctx0" brushRef="#br0" timeOffset="53947.28">17775 6844 911 0,'-4'-10'0'0,"4"10"0"0,0-5 0 0,1 0 0 0,1 1 5520 0,1-1 1024 0,1 0 208 0,0 1 32 16,1 1-3232-16,-5 3-656 15,5-1-128-15,0 1-16 0,0 0-1840 0,-1 1-352 16,1 0-80-16,1 0-16 16,0 1-1056-16,1 0-224 0,1-1-32 0,1 1-16 15,1-4-688-15,1 1-144 0,0-1-32 0,1-1 0 16,-1-1 192-16,2-1 16 0,0-1 16 0,-1-3-9248 0</inkml:trace>
  <inkml:trace contextRef="#ctx0" brushRef="#br0" timeOffset="54132.25">17997 6660 2751 0,'-8'-8'256'0,"4"4"-256"0,0 0 0 0,-1-2 0 16,0-2 3312-16,0 0 608 16,0 1 128-16,1-1 32 0,0 1 288 0,0 0 64 15,1 2 16-15,0 0 0 0,3 5-2048 0,0 0-416 0,0 0-64 0,-2 6-32 16,0 2-1072-16,1 3-224 0,1 6-32 0,0 3-16 15,-1 3-240-15,0 1-48 0,0 2-16 0,-1 1 0 16,2 3-112-16,0-1 0 0,2-6-128 0,-1 1 192 16,1-2-192-16,0 0 0 0,2-2-192 0,2 1 192 31,2-4-1104-31,2 0-112 0</inkml:trace>
  <inkml:trace contextRef="#ctx0" brushRef="#br0" timeOffset="54422.18">18348 6528 24879 0,'-7'-20'1088'0,"4"10"256"15,0-2-1088-15,1 0-256 0,-1 0 0 0,0-6 0 0,-2 3 1888 0,1 4 320 16,-1 2 64-16,0 4 16 0,-2 2-288 0,2 4-48 16,0 2-16-16,-1 3 0 0,-1 3-992 0,-4 7-208 15,5-5-32-15,0 3-16 0,0 1-208 0,1 3-32 0,0 1-16 0,0 1 0 16,1 0-48-16,1 1-16 15,0 1 0-15,1 0 0 0,-1 3-176 0,1-3-16 16,0 2-16-16,1 2 0 0,1 0-160 0,1 1 0 0,1-1 0 0,0 1 128 16,2 4-128-16,1-2-144 0,-1-6 144 0,2-3-208 31,0-1-208-31,1-3-32 0,1 0-16 0,2-2 0 16,1-3-176-16,0-3-48 0,2 0 0 0,5-1-18208 0</inkml:trace>
  <inkml:trace contextRef="#ctx0" brushRef="#br0" timeOffset="55287.11">18866 6574 28559 0,'-1'-8'2544'0,"-1"-1"-2032"0,-1-2-512 0,0-2 0 16,-1-1 1792-16,-1 1 272 15,0-1 48-15,-1 1 16 0,-1 1-864 0,-1-1-176 0,1 0-48 0,-2 3 0 16,-1 0-544-16,-1 3-112 0,0 0-32 0,-1 4 0 15,-1 0-176-15,0 4-48 0,0 3 0 0,-1 5 0 16,0 4-128-16,2 5 0 0,0 3 0 0,2 3 0 16,0 0 0-16,5-5 0 0,1 3 0 0,-2 10 0 15,3-5 0-15,1-4 0 0,2-4 0 0,2-1 0 0,0-4 192 0,2-3 16 16,-1-6 0-16,0 0 0 16,2-1-16-16,0-1-16 0,1-2 0 0,1-1 0 0,0-2-176 0,1-1 128 15,0-2-128-15,2-1 128 16,0-1-128-16,1-1 0 0,-1-2 0 0,1 0-176 15,0-1-80-15,0 0-32 0,-1 1 0 0,5-10 0 16,-3 6 48-16,-3 2 16 0,-2 2 0 0,-4 3 0 0,-1-1 64 0,0 0 16 16,-2-1 0-16,0 9 0 15,0 0 144-15,0 0-128 0,0 0 128 0,0 0-128 0,-7 5 128 16,1 4 0-16,1 6 0 0,1 4 0 0,0 3 0 0,1 6 192 16,1 3 0-16,1-5-16 0,1 4 0 0,0 5 0 15,0-6 0-15,0 3 0 0,0 2-48 0,0-1 0 16,-1 0 0-16,0 2 0 0,1-1 80 0,-1 0 16 15,-1-1 0-15,-1 1 0 0,-1-2-32 0,-1 0-16 16,0-1 0-16,-1 0 0 0,-3 5 16 0,0-5 16 16,0-3 0-16,0-1 0 0,-1-4-16 0,1-2 0 15,0-3 0-15,-1-1 0 0,1-4-192 0,1-4 128 16,0-2-128-16,0-2 0 0,0-1 0 0,0-2-208 16,-1-2 16-16,-1-2 0 0,-2-3-48 0,-2-4 0 15,-1-3 0-15,0-3 0 0,2-4 64 0,-1-3 16 16,0-6 0-16,2 1 0 0,1 0 160 0,3-2 0 0,2 0 0 15,4 1 0-15,1-1 0 0,2 2 176 0,1 0-16 0,3 3 0 16,3 1 16-16,-1 4 0 0,1-1 0 0,2 2 0 16,1-1-176-16,1 3 0 0,0-2 0 0,1 1 0 15,1 2 0-15,0-3 0 0,1 4-192 0,1-2 192 16,0 1-352-16,3 2 48 0,0-2 16 0,9-4-12544 16,-2 3-2512-16</inkml:trace>
  <inkml:trace contextRef="#ctx0" brushRef="#br0" timeOffset="55746.02">19000 6210 25791 0,'0'0'1152'0,"-5"-3"224"0,2 1-1104 0,-1 0-272 16,4 2 0-16,0 0 0 0,-3 6 1312 0,1 2 208 15,0 2 32-15,1 3 16 0,-1 1 96 0,2 10 32 0,2-11 0 0,-1 1 0 16,1 1-624-16,1 1-128 16,1-1-32-16,0 1 0 0,-1-2-592 0,1 1-128 0,0-1-32 0,3 7 0 15,-3-5-304-15,-1-4-64 16,-1-2-16-16,-2-10 0 16,1 8-272-16,-1-8-48 0,0 0-16 0,0 0 0 15,0 0-48-15,0 0-16 0,0 0 0 0,0 0 0 0,-2-4 448 0,0-5 176 0,1-1-128 0,2-1 128 16,2-1 336-16,1 1 160 15,3-2 16-15,0 1 16 0,2 0-224 0,-2 6-48 0,0 1-16 0,1 0 0 16,1 0-48-16,0 1-16 0,2 1 0 0,0 2 0 0,0 1 16 0,-2 1 16 16,1 0 0-16,-1 1 0 15,5 2-16-15,-4 1 0 0,-2 0 0 0,-2 0 0 0,-6-5-48 16,5 5-16-16,-5-5 0 0,2 8 0 16,-2-8 0-16,-1 9 0 0,1-9 0 0,-4 10 0 15,-2-2 0-15,1-2 0 0,0-1 0 0,-1 3 0 16,-3-1-128-16,-4 4 0 0,0-1 0 0,2-1 0 15,-1-1-256-15,1 0 0 0,1 0 16 0,2 0 0 16,0 0-1120-16,2 2-240 16,1 0-32-16,3-2-15104 0</inkml:trace>
  <inkml:trace contextRef="#ctx0" brushRef="#br0" timeOffset="55953.82">19336 6828 23951 0,'0'0'2128'0,"-1"5"-1696"15,1 2-432-15,0 0 0 0,0 0 1232 0,-1 2 176 0,-2 0 16 0,-1 6 16 16,-1-2 432-16,1-4 96 0,-2-3 16 0,0 2 0 16,2 0-576-16,-4 3-96 15,0-1-32-15,3-4 0 0,0-1-720 0,-1 1-160 16,0 0-16-16,1 0-12736 0,-2 1-2528 0</inkml:trace>
  <inkml:trace contextRef="#ctx0" brushRef="#br0" timeOffset="56697.55">19936 6450 30399 0,'-20'-5'1344'0,"7"2"288"0,-2-2-1312 16,2-1-320-16,-1 0 0 0,0 2 0 0,1-1 1408 0,1 0 224 15,-2-1 32-15,0 3 16 0,0 1-736 0,-1 2-160 0,1 4-16 0,1 1-16 16,-2 4-192-16,1 2-48 0,1 3 0 0,3 4 0 16,6-6-192-16,0 3-32 15,1 2-16-15,1-1 0 0,1 1 176 0,3 1 16 0,1-4 16 0,3 1 0 16,6 2 32-16,0-2 0 15,2-4 0-15,8 0 0 0,0-6-256 0,-1-4-64 0,-2-3 0 0,0-3 0 16,-2-4-192-16,0 0 176 0,0-5-176 0,-1 2 160 0,0-2-160 0,-2 1 0 16,-6 6 0-16,1-1 0 15,-1-1 0-15,-1 0 0 0,-1 0 0 0,-1 0 0 16,0 1 0-16,-1-1 0 0,-1 1 0 0,0-9 0 16,-1 7 0-16,-1 0-176 0,-1 3 176 0,0 7-128 15,-2-6-48-15,2 6 0 0,0 0 0 0,0 0 0 16,-4 6 176-16,1 4-160 0,2-2 160 0,0 2-160 15,0 3 160-15,0 3 0 0,0 3 160 0,1 2-160 16,-1 3 128-16,0 4-128 0,0 1 0 0,0 12 144 16,1 0-144-16,0-3 192 0,0 1-192 0,0-3 192 15,0-2-192-15,0-5 0 0,0 1 0 0,0-2 0 16,0-4 0-16,-2 0 0 0,0-3-144 0,-1 0 144 0,-2-2-240 0,0-2 64 16,0-4 16-16,0-2 0 0,-1 0 160 0,-1-1 0 15,1-1 0-15,-2-1 0 0,0-2 0 0,0 1 144 16,-1-2-144-16,-2-1 0 0,-1-3 0 0,0-1 0 15,0-1 0-15,2-5 0 0,1 0 0 0,-1-2 0 16,0-2 0-16,0-3 0 0,1-3-144 0,0-1 144 0,2-2-128 0,0-1 128 16,-1-10 0-16,2 1 0 15,2 1 0-15,1 0-128 0,1 3 128 0,2 0 144 0,1 3-16 0,2 0-128 16,0 2 240-16,1 2-64 16,2 0-16-16,2 2 0 0,-1 5-160 0,1 1 0 0,2 1-192 0,0-1 192 31,1 2-688-31,3-1-16 0,1 1 0 0,4 2-18864 0</inkml:trace>
  <inkml:trace contextRef="#ctx0" brushRef="#br0" timeOffset="57097.51">20336 6381 29487 0,'-15'-4'1296'0,"8"1"288"0,-2 1-1264 0,1-2-320 0,0 0 0 0,0 1 0 15,0-1 1232-15,1 2 192 0,2 1 48 0,-2 1 0 0,-1 0-512 16,-1 2-112-16,0 1-16 0,-1 1 0 0,0 1-64 0,1 2-32 16,0 0 0-16,3 2 0 0,-3 1-336 0,2 1-64 15,0 0-16-15,1-1 0 0,1 1-64 0,2 0-32 16,0 0 0-16,0 5 0 0,3-2-224 0,3-5 128 16,0-4-128-16,1-2 0 0,0-1 0 0,1-1 0 15,0-1 0-15,0-1-160 0,2 0 160 0,0 0-208 16,0-2 80-16,4-5 128 0,-2 0-192 0,-1-1 192 15,-1-1-160-15,-2 2 160 0,1 0-192 0,-1-3 48 0,-1 0 16 0,0 1 0 16,0 1-144-16,0 0-32 16,-1 1 0-16,-1 0 0 0,-1 1 304 0,-1 7-160 15,0 0 160-15,0 0-128 0,0 0 320 0,0 0 80 16,0 0 16-16,0 9 0 0,-1 1-32 0,1 1-16 16,0 0 0-16,2 1 0 0,1 0-48 0,0-2-16 15,0-2 0-15,2-3 0 0,1 0-176 0,2-1 0 0,0-1 0 0,0-2 0 31,-1-3-576-31,1-1-32 0,1-3-16 0,0-1 0 16,0 2-1040-16,0-4-192 0,0 0-64 0,0-1-8768 0,0-3-1744 0</inkml:trace>
  <inkml:trace contextRef="#ctx0" brushRef="#br0" timeOffset="57503.46">20479 6124 18431 0,'-6'-8'816'0,"6"8"160"0,-4-7-784 15,4 7-192-15,0 0 0 0,0 0 0 16,-8 4 2752-16,1 1 496 0,2 3 96 0,2 4 32 15,0 0-624-15,1 3-128 0,1 0-32 0,0 3 0 16,0-3-1520-16,1 2-304 0,0 0-64 0,1-1-16 16,0 0-304-16,-1-1-64 0,0-6-16 0,-1 1 0 0,0 0-304 15,0 0 160-15,0-1-160 0,1 1 128 0,-2 0-128 0,-1 0 0 16,0-2 0-16,-3 6 0 16,2-2 0-16,1-3-176 0,3-9 48 0,-2 7 0 15,2-7-208-15,0 0-48 0,0 0 0 0,0 0 0 16,0 0-192-16,4-7-64 0,-1-2 0 0,2 0 0 15,-1-1 192-15,2 1 16 0,-1 4 16 0,0-1 0 0,0 0 240 0,1 1 176 16,0 0-208-16,2 1 80 0,1 1 128 0,1-1 0 16,1 2 0-16,0 1 0 0,-1 1 512 0,-1 0 16 15,-2 0 16-15,2 2 0 0,0 0-96 0,-1 1 0 16,-2 0-16-16,-1 0 0 0,-1 1-144 0,-1 0-32 16,-1 1 0-16,-1 0 0 0,-4 5 64 0,-1-2 0 15,-4 0 0-15,0 0 0 0,1 0 64 0,-1-1 32 16,-1-1 0-16,0-1 0 0,-3-1-112 0,0 0-32 15,0 1 0-15,0-2 0 0,1 1-272 0,-1 0 160 0,0-1-160 0,0-1 128 16,1 0-128-16,0-1 0 0,1 1 0 0,-1 0-176 31,-1-2-528-31,1 0-96 0,1-3-32 0,0 2-12240 0,1 1-2464 0</inkml:trace>
  <inkml:trace contextRef="#ctx0" brushRef="#br0" timeOffset="58197.25">20802 6322 14735 0,'0'0'1312'0,"0"0"-1056"0,6-5-256 0,-6 5 0 0,8-3 2128 0,1 3 368 15,1 3 80-15,1 2 16 0,3 4 576 0,2 4 112 16,0 5 32-16,2 3 0 15,0 5-1376-15,-2 2-272 0,0 4-48 0,-2 0-16 0,-3-3-816 0,-2 2-160 16,-3 1-48-16,-2-2 0 0,-1 0-240 0,-2 0-48 16,-3-3-16-16,-1-1 0 0,-3 0-144 0,-1-1-128 15,-1 1 144-15,-1-3-144 0,-3-3 144 0,-1-3-144 16,-1 0 128-16,1-1-128 0,-1-3 0 0,1-1 0 16,2-2 128-16,-1-2-128 0,1-4 0 0,1-2 0 0,1-2-160 0,0-1 160 31,2 0-672-31,1-2-32 0,1-3-16 0,3 0-18608 0</inkml:trace>
  <inkml:trace contextRef="#ctx0" brushRef="#br0" timeOffset="58467.12">21354 6183 19343 0,'0'0'1728'0,"12"4"-1392"0,1 5-336 0,3 0 0 16,1 4 3392-16,-1 4 624 0,0 3 112 0,-2 5 32 15,-2 2-1632-15,-1 3-320 0,-3 0-64 0,-1 2-16 16,-3 0-1184-16,-1 1-240 0,-2-1-64 0,-1-3 0 0,-1-1-80 0,-1-3-32 16,-1-1 0-16,-1 0 0 15,-1-3-176-15,-1 0-32 0,0-1-16 0,-1-1 0 16,-1-3 16-16,-1 0 16 0,-2 0 0 0,-1 1 0 16,0 0-32-16,-2-1-16 0,-4 0 0 0,-1 2 0 0,-3 0-288 0,2-1 0 15,0 3 0-15,0-4 0 16,1-1-784-16,1-1-112 0,4-1-32 0,1-1 0 15,1 0-448-15,3-2-96 0,3-2 0 0,3-4-17536 0</inkml:trace>
  <inkml:trace contextRef="#ctx0" brushRef="#br0" timeOffset="60191.67">21578 7501 20271 0,'0'0'1792'16,"0"0"-1424"-16,9-1-368 0,-2-3 0 0,2 0 1088 0,1-1 160 16,1 0 32-16,1 0 0 0,-1-1 336 0,3-1 80 0,2 1 16 0,0-3 0 15,3 0-640-15,0 2-128 16,1 0-32-16,0 0 0 0,-3 1-336 0,-1-1-64 16,-2 2 0-16,1 2-16 0,0 3-224 0,-2 0-32 15,-1 2-16-15,-1 2 0 0,0 2 112 0,-2 1 32 16,1 0 0-16,-1 3 0 0,-1 0 112 0,0 4 32 15,-1-1 0-15,0 1 0 0,1 1-176 0,0 0-16 0,0-2-16 0,1 0 0 16,0-1-160-16,2-1-16 16,1-3-128-16,1 0 192 0,0-1-64 0,2-3-128 0,0-1 176 0,0-2-176 15,2-2 144-15,-1-1-144 0,1-1 0 0,1-2 144 16,-2-2-144-16,1-1 0 16,-1 0 144-16,-2-2-144 0,1 0 0 0,0-1 0 0,-2 0-192 15,0-1 64 1,-1 0-576-16,-2 0-96 0,1 2-32 0,-1-2-11072 0,-2 1-2208 0</inkml:trace>
  <inkml:trace contextRef="#ctx0" brushRef="#br0" timeOffset="60567.67">21460 7864 30927 0,'-9'7'672'0,"9"-7"144"0,0 0 16 0,0 0 64 0,3 7-720 0,3 0-176 15,2-4 0-15,6-1 0 0,3-2 1728 0,3-1 320 0,2-1 64 0,2 0 16 16,2-1-1200-16,1 1-240 16,1-1-48-16,3 2-16 0,0 1-384 0,-1 2-80 15,-2-2-16-15,-1 3 0 0,-1 1-144 0,0-1 0 16,-3 1 0-16,1 0 0 0,-4-1 0 0,1 1 128 15,-1-3-128-15,1 1 0 0,-2 0 192 0,0-2-32 16,-1-2-16-16,-2 1 0 0,-1 0-16 0,0 0 0 0,-2-1 0 0,-1 0 0 16,-2 0-128-16,-1 0 0 0,-1 0 0 15,2-1 0-15,0 0 0 0,0-1 0 0,-1 1 0 16,0-1 0-16,0-1 0 0,0-1-256 0,-1-1 48 0,0-1 0 31,2 1-192-31,0-2-48 0,-1 1 0 0,0-1 0 16,-3 0-752-16,2 0-144 0,0-1-48 0,0 1-15088 0</inkml:trace>
  <inkml:trace contextRef="#ctx0" brushRef="#br0" timeOffset="62317.51">14404 8571 19343 0,'-4'-2'1728'0,"0"0"-1392"0,-1-1-336 0,-1-1 0 16,-2-1 1008-16,0 0 128 0,-2 0 16 0,0 1 16 0,-1 1 432 0,1 1 64 15,-2 0 32-15,-1 0 0 16,0 0-96-16,1 2-32 0,-1 2 0 0,1 1 0 15,0 0-528-15,1 2-96 0,-1 2-32 0,1 2 0 0,1 0-320 0,0 3-64 16,2 1-16-16,0 4 0 0,0 2-192 0,1 3-32 16,2-4-16-16,1 2 0 0,0 2-144 0,2 1-128 15,1 1 144-15,1-1-144 0,0 0 0 0,2 2 0 16,1-1 0-16,1 1 0 0,0-3 0 0,0-1 0 16,2-3 0-16,0 0 0 0,1-2-224 0,1-3 16 15,2 0 0-15,0-1 0 16,1-1-1152-16,2-4-240 0,0 0-32 0,12 3-14848 15</inkml:trace>
  <inkml:trace contextRef="#ctx0" brushRef="#br0" timeOffset="62907.73">14735 8582 23039 0,'0'0'1024'0,"-1"-5"192"0,-2-2-960 0,0 1-256 0,0 1 0 0,-1-3 0 15,-2 0 1536-15,-2 2 256 0,0-1 48 0,-3 1 16 0,1 4-256 0,-1 2-32 16,-1 2-16-16,0 6 0 16,1 0-672-16,0 6-144 0,1 4-32 0,0 2 0 15,1 3-320-15,2-5-80 0,0 3-16 0,1 0 0 16,2 2 48-16,1-2 16 0,2 0 0 0,1-3 0 0,0-1 48 0,2-2 16 16,2-3 0-16,2 1 0 15,2-3-208-15,0-4-32 0,0-2-16 0,2-3 0 0,1-3-160 0,1-2 0 16,-2-1 0-16,0-3 0 15,1-2 0-15,0-2-144 0,0-3 144 0,1-3-208 0,0 0 80 0,0-2 128 16,-1 2-208-16,4-9 80 0,-2 3-160 0,-3 1-32 16,-1 2 0-16,-1 1 0 0,-1 2 320 0,-2 2 0 15,-3 5 0-15,-1 3 0 0,0 2 176 0,0 1 32 16,-1 5 16-16,0 0 0 0,-1 3-48 0,-1 5-16 16,1 3 0-16,0 6 0 0,1 3-32 0,0 6 0 15,0 3 0-15,1 1 0 0,0 5 64 16,0-3 0-16,0 1 0 0,1 1 0 0,-1-6 16 0,0 0 16 15,-1 0 0-15,0-1 0 0,0-1 32 0,0 1 16 0,0-2 0 0,1 0 0 16,-2-1-128-16,-1-1-16 16,0-1-128-16,0-1 192 0,-1-2-192 0,-1 0 0 15,0-2 0-15,-1-1 0 0,-1-2 0 0,0-2-208 16,0-1 64-16,-2 0 16 0,0-4-64 0,-1 0 0 0,-1-2 0 0,0-1 0 16,-1 0-16-16,-1-2-16 15,0-1 0-15,0-2 0 0,-6-3-32 0,0-1 0 16,0-1 0-16,2-3 0 0,6 4 80 0,-1-5 16 15,-1 0 0-15,1 0 0 0,0 0 160 0,4 0 0 0,1 0 0 0,1-2 0 16,2 2 0-16,1 0 0 0,2-3 160 0,2 3-160 16,2-2 128-16,3 0-128 0,1 0 0 0,7-2 144 15,1-2-144-15,1 1 0 0,3 2 0 0,1-1 0 32,2 1-736-32,1 0-80 0</inkml:trace>
  <inkml:trace contextRef="#ctx0" brushRef="#br0" timeOffset="63081.94">15192 8833 30399 0,'-7'8'1344'0,"4"-3"288"0,-1 1-1312 0,-1 2-320 0,-1 2 0 0,0-2 0 0,-2 1 1264 0,-1 0 176 16,0 2 32-16,-1 1 16 15,0 0-816-15,-1 0-160 0,0 2-48 0,0-1 0 16,0 1-720-16,2-2-128 0,0 0-48 0,1 0-10400 15,0-1-2096-15</inkml:trace>
  <inkml:trace contextRef="#ctx0" brushRef="#br0" timeOffset="63687.11">15602 8626 26719 0,'6'-10'1184'0,"-3"5"240"0,-1 0-1136 0,-1-1-288 0,-1-1 0 0,1-2 0 16,-1 2 1824-16,0-2 304 0,0 0 64 0,0-1 16 15,-1-2-272-15,0-1-48 0,0 0-16 0,0 1 0 16,-1 0-1200-16,0 0-240 0,0 1-48 0,-1 1-16 16,-1 3-48-16,-1 1-16 0,0 2 0 0,-2 3 0 15,-1 2-96-15,-1 3-16 0,0 2 0 0,-2 2 0 16,-1 5-192-16,-1 2 0 0,1 1 0 0,-1 2 0 15,3-3 0-15,0 2-288 0,1 0 64 0,-1 0 16 16,3 1 208-16,0 0 0 0,1-3 0 0,1 0 0 0,3 3 0 0,1-4 240 16,2-4-48-16,0-2-16 15,2-1-16-15,1-3 0 0,2-1 0 0,1-2 0 16,1-2-160-16,2-3 0 0,0-2-160 0,2-1 160 16,6-8 0-16,-1 0-144 0,1-2 144 0,0-2 0 0,-1 1-176 15,0-2 176-15,-2 0-208 0,-1 0 80 0,-2 2-64 16,-1 1 0-16,-1 1 0 0,-3 3 0 15,-1 0 192-15,-3 1-160 0,0 2 160 0,-1 4-160 0,0 1 160 0,-2 5 128 16,0 0-128-16,0 0 176 0,0 8 0 0,0 4 0 16,0 2 0-16,1 4 0 0,1 5 16 0,1 1 16 15,0 6 0-15,1 4 0 0,0-5 32 0,2 4 0 16,1 2 0-16,-1 1 0 0,0 0-112 0,-1 1 0 0,0 0-128 16,0 0 192-16,-2-5-64 0,2 9 0 15,-1-5-128-15,-1-4 192 0,-2-9-192 0,-1-2 176 0,-1 0-176 0,0-2 160 16,-1-3-160-16,-2-1 0 15,-2-2 0-15,0-2 0 0,-2-1 0 0,-2-2 0 0,-1-1-160 0,-1-1 160 16,-2-2-160-16,-1-1 160 0,0-1-160 0,-2-1 160 16,-1 1 0-16,0-2 0 0,-2-2 0 15,-4-2 0-15,-1 0 0 0,3-2 0 0,5 1 0 0,2-1-144 16,0 0-16-16,1 0 0 0,1 0 0 0,3-2 0 16,1 1-64-16,2 0-16 0,1-4 0 0,3 0 0 31,2 1-272-31,3-4-48 0,3 0-16 0,5-6-18752 0</inkml:trace>
  <inkml:trace contextRef="#ctx0" brushRef="#br0" timeOffset="64097.43">15942 8375 29487 0,'-4'-12'1296'0,"3"9"288"0,-1-3-1264 0,0 0-320 16,-1 1 0-16,-1-1 0 15,-1 1 1792-15,-1 2 288 0,0 1 64 0,-2 2 16 0,-1 2-848 0,-1 3-160 16,-1 2-48-16,-3 5 0 0,1 1-592 0,1 4-112 16,2 3-16-16,0-2-16 0,1 2 0 0,1-2 0 15,1 0 0-15,2-1 0 0,2-1-112 0,2-1 0 16,1-3-16-16,2-3 0 0,-1-1-16 0,-1-8 0 16,6 3 0-16,1-1 0 0,1-4-224 0,2-1 176 15,0-5-176-15,0 0 160 0,2-3-160 0,0-2 0 16,1-1-192-16,-2 0 192 15,1-3-480-15,-1 0 32 0,-1 1 0 0,-2 0 0 0,-1 2 80 16,-1 0 32-16,-1 2 0 0,0-1 0 0,-2 6 336 0,-1 0 0 16,0 2 0-16,0 0 0 0,-1 0 0 0,-1 5 0 0,0 0 192 0,0 0-64 15,2 5 48-15,-1 3 0 0,1 2 0 0,0 0 0 16,0 6 16-16,1 0 16 0,0-2 0 0,0 0 0 16,0 0-208-16,1-2 176 0,0 0-176 0,0-1 160 15,0-1-160-15,0-3 0 0,0 1 0 0,0 0 0 16,1-1 0-16,-1 0-272 0,-1-1 64 0,1 1-12944 15,-1 2-2592-15</inkml:trace>
  <inkml:trace contextRef="#ctx0" brushRef="#br0" timeOffset="64287.46">16211 8854 25791 0,'0'0'2304'0,"-3"5"-1856"15,1 1-448-15,0 0 0 0,0 0 2000 0,0 0 304 16,0 0 64-16,1-2 16 0,1-4-592 0,-2 6-112 16,0 0-16-16,-1 1-16 0,-1-3-1136 0,0 1-208 0,0 1-48 0,0 1-16 15,-1-1-480-15,2 1-80 16,-1 0-32-16,0 2-17600 16</inkml:trace>
  <inkml:trace contextRef="#ctx0" brushRef="#br0" timeOffset="64887.35">16773 8483 41471 0,'-14'-18'1840'0,"8"11"368"0,-1-1-1760 0,0 0-448 0,0-3 0 0,-1-1 0 0,0 0 160 0,-1 1-160 16,0 0 192-16,-1 1-192 16,-1 0-144-16,-1 3-144 0,3 2-32 0,-3 0 0 31,-1 0-704-31,0 2-128 0,-1 1-48 0,-1 2 0 0,0 1 752 0,-2 3 160 0,0-1 32 0,1 4 0 16,0 2 1136-16,0 1 224 0,2 3 48 0,-4 6 16 15,2-1-400-15,3 1-64 0,1 0-32 0,3 2 0 0,1 0-288 0,3 1-64 16,-1-2-16-16,2 0 0 15,2-2-80-15,1-1-16 0,2-2 0 0,2-3 0 0,1-2 32 0,2-2 0 16,1-3 0-16,3-2 0 0,2-3-64 0,2-2-16 0,2-2 0 0,1-4 0 16,-2-1-160-16,1-1 128 15,0-3-128-15,-1-1 128 0,2 0-128 0,0-2 0 0,-3-2 0 0,0 2 0 16,-1 0-208-16,-2 0 80 16,0 2 128-16,-1-1-208 0,-2 0 64 0,-1 3 16 0,-2-1 0 0,-1 1 0 15,-1 3 128-15,0 1-208 16,-1 2 80-16,-2 6 128 0,0 0-128 0,0 0 128 15,0 0 0-15,3 5 0 0,2 3 0 0,-1 2 0 0,1 3 0 0,-1 4 0 16,2 2 240-16,-1 4-48 0,2-1 0 0,-1 2 0 16,-1-1-48-16,0 1-16 0,0 0 0 15,-1-1 0-15,-2-4-128 0,0-1 0 0,0-1 144 0,0 1-144 16,-1-1 0-16,-1 1 0 0,-1 0 0 0,1-3 128 16,-2 1 0-16,-1-2 0 0,-2-1 0 0,-3 5 0 15,-1-2-128-15,-2-1 176 0,2 1-176 0,-3-2 192 16,-2-1-192-16,0 0 0 0,-1-1 0 0,-1 0 0 15,0-3-352-15,3-2 48 0,-1 0 16 0,0-2 0 16,-3 0-144 0,0 0-16-16,1-3-16 0,0 1 0 0,0 0-48 15,-1-1-16-15,1-3 0 0,3-2 0 0,4-2-448 16,3-1-96-16,2-6-16 0,3-3-10592 0,2-3-2128 0</inkml:trace>
  <inkml:trace contextRef="#ctx0" brushRef="#br0" timeOffset="65311.27">16690 8182 13823 0,'14'-20'608'0,"-9"11"128"0,3-2-592 0,0 2-144 0,1 0 0 0,0 2 0 16,-2 2 1456-16,1 3 256 0,-1 2 48 0,0 2 16 0,0 3 2000 0,0 2 384 0,1 2 96 0,-1 0 16 15,2 3-2032-15,-1 1-416 16,-1 2-80-16,1 0-16 0,-2 2-1008 0,2 0-208 16,-4-3-32-16,0 2-16 0,-1-3-240 0,-1 2-48 15,0 0-16-15,-1-1 0 0,0 0-160 0,0 2 0 16,-1-4 0-16,-1 3 128 0,0-3-128 0,0-2 0 15,1-2 0-15,0-8 0 0,0 0-336 0,0 0 0 16,0 0 0-16,4-5 0 0,1-3-32 0,1-2 0 0,0-2 0 0,1 0 0 16,-1-3 48-16,1 0 0 15,0 0 0-15,5-5 0 0,-1 1 96 0,-3 8 32 0,1 1 0 0,3-2 0 16,-3 4 448-16,-2 5 80 16,0 0 32-16,0 2 0 0,1 2 80 0,-1 1 32 15,-1 0 0-15,-2 3 0 0,1 0-208 0,-1 1-32 0,-1 0-16 16,-1 0 0-16,-1 1-32 0,0-2 0 0,0 0 0 15,-1 2 0-15,-1-2-64 0,0 0 0 0,0-1-128 0,-1 1 192 16,-1 0-192-16,-1 1 0 0,-1-1 0 0,1 0 0 16,-1 1 0-16,-1 0 0 0,-2 2 144 0,0-2-144 15,-1 4 0-15,2-2 0 0,-2 1 0 0,1 0 0 32,0-2-336-32,1 1-112 0,1-1 0 0,0-1-16 15,1 0-432-15,-1-1-96 0,1-1-16 0,1 0-17136 0</inkml:trace>
  <inkml:trace contextRef="#ctx0" brushRef="#br0" timeOffset="65567.16">17146 8609 38703 0,'0'0'1712'0,"0"0"352"0,-1 6-1648 15,1 1-416-15,0 0 0 0,1 1 0 0,0 1 960 0,1-1 96 0,0 2 32 0,0-1 0 16,0 1-64-16,0 1 0 16,-1-1 0-16,1 0 0 0,-1 0-240 0,0 0-48 0,0 0-16 0,-1 2 0 15,0-3-176-15,-1 0-32 0,-1 1-16 0,-2 1 0 16,0-2-304-16,-1 2-48 0,2 0-16 0,-4 0 0 16,-1-1-128-16,-2 0 0 0,-1 1-160 0,0 1 160 31,-2 0-864-31,-1 1-80 0,0-1-16 0,-9 4-20672 0</inkml:trace>
  <inkml:trace contextRef="#ctx0" brushRef="#br0" timeOffset="67028.13">18086 8459 29487 0,'0'0'2624'0,"0"0"-2112"16,0 0-512-16,0 0 0 0,0 5 1408 0,0 3 160 0,-1 4 32 0,1 1 16 15,0 2-528-15,0 2-96 16,0 1-32-16,1 2 0 0,-2 7-368 0,0 0-80 16,0-1 0-16,1 0-16 0,0-3-112 0,1-6-32 15,0-1 0-15,-1 2 0 0,0 0-112 0,1-3-32 16,0-2 0-16,0-2 0 0,0 0-208 0,-1 0 0 15,-1 0 0-15,1-2-160 0,0 1-32 0,0-1 0 0,0-2 0 0,0-7 0 32,0 0-192-32,0 0-32 0,0 0-16 0,0 0 0 15,1-7-1024-15,1-2-208 0,-1-1-32 0,0-2-16 16,0 3-272-16,1-5-48 0,0-1-16 0,0-4 0 16,0-1 704-16,1-3 144 0,0 0 32 0,1-2 0 0,0 0 1024 0,2 0 144 15,1-1 144-15,0 2-16 0,1 0 912 0,0 2 192 16,-1 2 48-16,2 1 0 0,0 2 576 0,4-3 128 0,0 4 32 0,0 3 0 15,0 1-288-15,1 3-64 0,0 3-16 0,1 3 0 0,0 1-816 0,-1 0-176 16,1 2-16-16,-2 2-16 16,0 2-176-16,-1 1-16 0,-2 1-16 0,-1 1 0 15,-3 1-256-15,0 1-160 0,-2 0 192 0,-2 2-192 16,-1 2 128-16,-2 2-128 0,-3-3 0 0,-1 3 0 0,-2 1 0 0,-2 1 0 16,-2 1 0-16,-2 0-192 15,0 2 0-15,-2 0 16 0,-1 1 0 0,1-2 0 0,2-7 176 0,0 1 0 16,1-1 0-16,-1-1 0 15,-1-2 0-15,0-1-160 0,1-1 160 0,0-1 0 0,0-2-256 0,-2 0 48 16,2-3 16-16,2-1 0 16,0-1-16-16,3 0 0 0,0-2 0 0,2 0 0 15,1 0 208-15,1 0 0 0,2 0-160 0,2 3 160 0,0 0 0 0,4-3 0 16,2 1 192-16,2 2-64 0,1 0 128 0,2 2 32 16,2-2 0-16,3 2 0 0,0 1 64 0,2-1 16 15,2 2 0-15,0 0 0 0,3-1-48 0,0 0 0 16,0 0 0-16,2 0 0 0,-1-1-64 0,1 1 0 15,-1-3-16-15,1 0 0 0,-2-2-112 0,0 1-128 16,-3-1 176-16,1 0-176 0,-4 0 128 0,-1-3-128 16,-2 1 0-16,-3 0 0 0,0-1-240 0,-2 0-96 0,-2 0-32 0,-1 1 0 31,-2 0-272-31,-2 0-48 0,-2 4-16 0,1-3-12432 0,-2-2-2496 0</inkml:trace>
  <inkml:trace contextRef="#ctx0" brushRef="#br0" timeOffset="67278.73">18593 8308 18431 0,'0'0'1632'0,"6"6"-1312"0,-1-2-320 0,1 3 0 15,0 1 3856-15,1 3 704 0,0 2 144 0,0 1 32 0,-1 2-2048 0,1 1-416 16,0-1-80-16,1 7-16 16,0-1-1088-16,0 0-208 0,-2-2-48 0,1 0-16 15,-1-3-272-15,0 2-48 0,-1 0-16 0,0-1 0 16,-1 1-96-16,0-1-32 0,-1 2 0 0,-1-1 0 15,-1 1 32-15,0 0 0 0,-2 2 0 0,-2-2 0 16,-1 3-144-16,-1-1-32 0,-1 2 0 0,-2 1 0 16,-2 0-208-16,-1 2 144 0,-3 1-144 0,-2 0 128 15,0 1-128-15,1-6 0 0,-3 1-160 0,-1 2 160 16,-4 0-800-16,0-3-64 0,-2-2-16 0,3-2-13792 16,-3-2-2768-16</inkml:trace>
  <inkml:trace contextRef="#ctx0" brushRef="#br0" timeOffset="68679.45">22536 7828 30399 0,'0'0'2704'0,"-3"-7"-2160"0,1-1-544 0,2 0 0 15,1 0 1280-15,0 0 128 0,-1-1 48 0,1-1 0 16,2-1-64-16,0 0-16 0,0 1 0 0,1 1 0 16,0-2-768-16,0 3-160 0,-1 1-16 0,-3 7-16 15,0 0-112-15,0 0-32 0,0 0 0 0,0 0 0 0,5 8 32 0,-1 3 0 16,-1 4 0-16,-2 4 0 15,-2 2-16-15,-1 3 0 0,-1 2 0 0,0 2 0 0,0 2 64 0,-2 0 16 16,0 0 0-16,1 0 0 0,1-1 32 0,0-3 16 16,0-2 0-16,2 0 0 0,0-1-160 15,1-2-48-15,1-1 0 0,-1-5 0 16,-1-1-208-16,1-1 0 0,0-1 0 0,0-2 0 16,0-10-352-16,0 0-64 0,0 0-16 0,0 0 0 15,0 0-528-15,0 0-96 0,0 0-32 0,0-9 0 16,1-1-1456-16,0-2-288 0,-1-4-64 0,2-1-16 15,1 0-2048-15,0-3-416 0,-2-1-64 0,1-2-32 16,0 0 3088-16,0-2 608 0,0 0 128 0,0 1 32 0,0 0 2992 0,0 2 608 16,-1-1 112-16,0 4 16 0,1-1 768 0,2 2 128 15,0 3 48-15,1 1 0 0,2 1-496 0,0 4-112 16,0 1-16-16,1 3 0 0,0 0-1056 0,2 3-224 16,1 1-32-16,1 1-16 0,-1 1-384 0,1 2-80 15,1 1 0-15,-1 1-16 0,0 1-272 0,0-1-48 16,-1 0-16-16,-3 0 0 0,0 1 96 0,-2 0 0 15,-1 0 16-15,-5-6 0 0,3 9 144 0,-3-9 32 0,0 8 0 0,-2 0 0 16,-2 0-96-16,-2 0-16 0,-2 0 0 0,0 1 0 16,-3-4-144-16,-2 2-48 0,-1-1 0 15,2 0 0-15,-2 2-272 0,1-3 0 0,0-2 0 16,0 0 0 0,0-1-320-16,1-1-160 0,-1-1-32 0,2-1-16 15,2-1-560-15,1 0-128 0,2-1 0 0,6 3-18112 0</inkml:trace>
  <inkml:trace contextRef="#ctx0" brushRef="#br0" timeOffset="81617.64">17731 7606 12895 0,'-8'2'1152'0,"1"0"-928"0,0-1-224 0,1 1 0 16,6-2 960-16,0 0 160 0,0 0 32 0,0 0 0 15,0 0 608-15,0 0 128 0,0 0 32 0,0 0 0 16,10-3-560-16,-1-2-96 0,1 1-32 0,2 0 0 16,0 0 16-16,0 0 0 0,2 0 0 0,0 1 0 15,0-2-304-15,3-2-64 0,1 2-16 0,1 0 0 0,2-3-208 0,2 2-32 16,3-1-16-16,1 0 0 16,1 0-128-16,4 0-32 0,2-3 0 0,3 2 0 0,1-2-32 0,3 1-16 15,0 1 0-15,3-4 0 16,1 1-144-16,4 1-16 0,3 3-16 0,3-2 0 15,-1 1-80-15,1 0-16 0,-2 0 0 0,1 1 0 16,1 2-128-16,1 1 0 0,3 1 0 0,-1 0 0 0,-3 1 0 0,1-3 0 16,1 1 128-16,1 2-128 0,3 2 0 0,0 1 0 15,-1 0 0-15,-1 0 0 0,-3-2 0 0,-1 2 128 16,2 2-128-16,-1 2 0 0,-1-3 0 0,-2 1 0 16,-2 0 0-16,-3 0 0 0,-2 0 0 0,-1 0 0 15,-1-1 0-15,-1 1 0 0,0 0-144 0,0 1 144 16,-1 1 0-16,-1 0 0 0,-1-1-128 0,0 0 128 15,-3 0 0-15,-1 0 0 0,-3-1-288 0,-1 0 48 16,-1 1 16-16,-3 1 0 16,-3-1-688-16,-5 1-144 0,-2 0-32 0,-3 0 0 15,-1 0-1376-15,-3 0-288 0</inkml:trace>
  <inkml:trace contextRef="#ctx0" brushRef="#br0" timeOffset="82257.28">17949 9041 14735 0,'-10'4'1312'0,"1"0"-1056"16,0-2-256-16,0 1 0 0,1-1 960 0,1 1 128 16,1-3 16-16,6 0 16 0,0 0 592 0,0 0 112 0,0 0 32 0,0 0 0 15,0 0-448-15,0 0-96 0,0 0-16 0,0 0 0 16,5-5-320-16,2 1-64 0,0 0-16 0,1 1 0 15,0-1 80-15,2 1 16 0,1 0 0 0,1 1 0 16,2-3-288-16,0 2-64 0,3 2-16 0,4-3 0 16,2 3-208-16,3-2-32 0,4 1-16 0,0-1 0 15,1-1-160-15,3 0-16 0,1-2-16 0,2 2 0 16,0 0-48-16,2 0-128 0,1 0 192 0,1 3-64 16,0-1-128-16,-1 1 0 0,-4 1 144 0,-3 0-144 15,-3-1 0-15,-1 0 0 0,-4 0 0 0,-1 1 0 16,-3 0 0-16,-1 0 0 0,-3 1 0 0,-1 0 0 15,-2-1 0-15,-3 1-240 0,-1 0 64 0,-1 0 16 16,-1 0-272-16,-8-1-48 0,7 0-16 16,-7 0 0-16,8 0-864 0,-8 0-176 0,9 0-48 0,0 0-14288 15</inkml:trace>
  <inkml:trace contextRef="#ctx0" brushRef="#br0" timeOffset="84459.17">20272 9808 11055 0,'0'0'976'0,"0"0"-784"15,0 0-192-15,0 0 0 16,0 0 528-16,0 0 64 0,0 0 16 0,0 0 0 0,0 0 128 0,0 0 32 16,0 0 0-16,0 0 0 0,0 0-112 0,0 0-16 15,0 0 0-15,0 0 0 0,-5-3 256 0,5 3 64 16,-6 1 0-16,1 5 0 0,1 3-112 0,-1 6-16 15,-1 3 0-15,-1 3 0 0,1 4 64 0,0 1 16 0,0 2 0 0,0 1 0 16,1-2-16-16,0-2-16 16,1-2 0-16,4-2 0 0,4-3-80 0,4-2-16 0,2-6 0 0,2-2 0 15,2-2-368-15,3-3-80 16,1-3-16-16,2-3 0 0,0 1-144 0,2-3-48 0,-2-2 0 0,1-2 0 16,0-1 96-16,-1 0 16 15,1-1 0-15,-1 0 0 0,-1-2-48 0,-3 0 0 0,-2-1 0 0,1 0 0 16,0 2 32-16,0 0 0 15,-1 0 0-15,-4-2 0 0,-2 0-64 0,-1 1-16 16,-1-1 0-16,-2-1 0 0,-1-1 112 0,-1-1 32 0,-1-3 0 0,-2 1 0 16,-3-2-32-16,-2 2-16 0,-1 1 0 0,-2 1 0 15,-1 0 0-15,-4 2 0 0,-2 3 0 0,1 3 0 16,0 3-112-16,-1 3-128 0,0 2 176 0,-1 1-176 16,0 3 160-16,2-1-160 0,-1 2 128 0,1 3-128 0,2 1 0 0,0-2 0 15,0 0-192-15,3 1 192 16,0-1-880-1,2 0-48-15,2-1-16 0,6-5-16544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22:16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16817 5124 9215 0,'-5'-2'816'0,"-2"-1"-656"0,-2 0-160 0,0 1 0 16,-2 1 1280-16,-2 1 208 0,2 1 48 0,-1 1 16 15,-3 0 832-15,-1 2 176 0,1 0 16 0,-2 1 16 16,1 1-864-16,-1 1-160 0,0-1-32 0,1 2-16 16,-1 0-480-16,1 2-80 0,1-2-32 0,-1 1 0 15,-1 2-128-15,2 2-32 0,-1-1 0 0,2 3 0 16,0 4-160-16,-3 8-32 0,3 2-16 0,1 2 0 15,2-2-256-15,3 4-48 0,3-1-16 0,4 1 0 16,3-7 96-16,4 2 32 0,3-2 0 0,4 1 0 16,2-2 256-16,4 0 48 0,2 0 16 0,3-4 0 0,1-2-512 0,2-2-176 15,1-3 0-15,1-3 144 0,2-1-144 0,2-3 0 16,2-2 0-16,2-5-176 0,1-2 176 0,2-4 224 16,-2-2-48-16,1-3-16 0,0-3 32 0,1-2 16 15,-1-4 0-15,0 0 0 0,0-5-64 0,0 0-16 16,-2-2 0-16,-2 1 0 0,-5-2-128 0,-2-1 0 15,-4 0 0-15,-2-1 0 0,-4-3 0 0,-2 1 0 0,-5-3 0 16,-2 1 0-16,-4-3 0 0,-2-1 0 16,-2-1 0-16,-2 0 0 0,-3 0 0 0,-3-2 0 15,-2 0 0-15,-3 1-176 0,-2 2 176 0,-2 1-192 16,-1 1 192-16,-2 3-192 0,-3 1 192 0,0 2-128 0,0 3 128 0,-1 5-128 16,1 4 128-16,-1 3 0 15,2 6 0-15,-8 2 0 0,2 6 0 0,0 6 0 0,0 3 0 0,1 5 0 16,3 1 0-16,0 3 0 0,0 1 0 0,-1 4 0 15,1-2 0-15,1 2 0 0,3 0 0 0,2 1 0 16,-1-4 0-16,4 1 0 0,0-2 0 0,2 1 0 16,1-1 0-16,3 0 0 0,0 0 0 0,1-2-128 15,0 1-96-15,2-1-16 0,0-2 0 16,1 1 0 0,2-1-400-16,0-2-64 0,0 0-32 0,2 0-11360 0,0-2-2288 0</inkml:trace>
  <inkml:trace contextRef="#ctx0" brushRef="#br0" timeOffset="2571.48">12669 5264 14735 0,'-4'-3'1312'0,"-1"0"-1056"15,1-1-256-15,-2-1 0 0,-1-1 992 0,1-1 144 0,0 0 16 0,0-2 16 16,0-1 288-16,0-1 48 0,1 1 16 0,-2-1 0 15,0-1-944-15,-1-1-176 16,0 4-32-16,1-2-16 0,-1-1 160 0,1 4 48 0,0 1 0 0,0 2 0 16,-2 0 176-16,0 1 32 15,1 2 16-15,-2 1 0 0,0 1-176 0,-5 0-32 0,0 2-16 0,-1 3 0 16,1 2-352-16,-1 2-64 0,-1 4-16 0,0 4 0 16,-3 2-128-16,0 5 0 0,-2 3-160 0,-1 6 160 15,0 7 0-15,-1 3 0 0,3-4 0 0,0 4 0 16,-2 3 0-16,1 2 0 0,-1 4 0 0,3 0 0 15,0-1 160-15,2-2-32 0,3-2 0 0,0 8 0 16,4-4 224-16,6-3 32 0,3-14 16 0,3 1 0 16,1-4-64-16,3-1-16 0,2-1 0 0,3-3 0 0,3-2 176 0,1-1 16 15,3-3 16-15,3-1 0 16,6-1 48-16,1-4 0 0,2-1 0 0,0-6 0 0,1-2-272 0,1-3-48 16,0-3-16-16,1-2 0 15,1-2-240-15,2-5 144 0,-1-2-144 0,-1-4 128 16,-7-1-128-16,1-3-224 0,0-3 48 0,2-3 16 15,0-4-80-15,0 0-16 0,1-5 0 0,-2-2 0 16,0-2 256-16,1-2-192 0,-2-2 192 0,-2-2-192 0,2-13 192 0,-5 2 0 0,-4 2 0 0,-3 2 0 16,-5 0 400-16,-2 1-16 15,-3 1-16-15,-4 1 0 0,-5 2-128 0,-3 3-32 0,-2 2 0 0,-3 4 0 16,-2 2-208-16,-1 4 128 16,-4 3-128-16,-2 3 0 0,-1 2 0 0,-1 7 0 0,0 5 0 0,0 4 0 15,-2 6-256-15,1 7 16 16,-3 3 0-16,2 4 0 0,-1 3-48 0,2 4-16 0,0 2 0 15,0 5 0 1,-1 1-400-16,0 5-96 0,1 2-16 0,1 3-10384 16,4 1-2064-16</inkml:trace>
  <inkml:trace contextRef="#ctx0" brushRef="#br0" timeOffset="11840.31">8295 9164 23951 0,'0'0'2128'0,"0"0"-1696"16,-5-3-432-16,5 3 0 0,0 0 464 0,0 0 16 15,0 0 0-15,0 0 0 0,0 0 480 0,0 0 80 0,0 0 32 0,0 0 0 16,7-6-496-16,1 2-112 0,1-1-16 0,1 1 0 16,2 0-176-16,-1 2-32 0,2-2-16 0,-1 1 0 15,0 0 368-15,-1 1 80 0,0 1 16 0,0 0 0 0,1 1 208 0,0 1 32 16,2 0 16-16,-1 1 0 16,-2-2-416-16,3 1-80 0,3 0 0 0,0-1-16 0,2 0-208 0,0 0-32 15,3-1-16-15,1-1 0 16,3-1-176-16,0-1 192 0,3 0-192 0,-3 0 192 0,-1 1-192 0,2 0 0 15,0-4 144-15,1 1-144 0,-2 1 0 0,-1-2 0 16,0 1 0-16,-2 1 128 0,-1 1 32 0,-2 1 16 16,-1 1 0-16,-2-1 0 0,-2 2-48 0,0 1 0 15,-2-1 0-15,-1 2 0 16,0 1-128-16,0 0 0 0,-1-1 144 0,0 0-144 0,0 0 0 0,-1 0 0 16,-2-1 0-16,0 1 128 15,1 0-128-15,0-1 0 0,0 0 0 0,-1 1 128 0,-8-1-128 0,7 0 0 16,-7 0 128-16,8 0-128 0,-8 0 128 15,0 0-128-15,0 0 128 0,0 0-128 0,0 0 160 0,0 0-32 16,9 0-128-16,-9 0 192 0,0 0-192 0,0 0 0 0,0 0 128 0,0 0-128 16,0 0 0-16,0 0 0 15,8 0 0-15,-8 0 0 0,0 0 0 0,0 0 0 16,0 0 0-16,0 0 0 0,0 0 0 0,0 0 0 16,0 0 0-16,0 0 0 0,8 2 0 0,-8-2 0 15,0 0 0-15,0 0 0 0,0 0 0 0,0 0 0 16,0 0 0-16,7 5 0 0,-7-5 0 0,5 5-128 0,-5-5 128 0,0 0-160 15,0 0 0-15,6 8 0 0,-1-3 0 0,-5-5 0 16,0 0-160-16,5 8-16 0,-5-8-16 0,6 10-17984 16</inkml:trace>
  <inkml:trace contextRef="#ctx0" brushRef="#br0" timeOffset="14039.8">4880 11000 8287 0,'0'0'736'0,"0"0"-592"0,0 0-144 0,0 0 0 16,-8-1 816-16,8 1 128 15,-8-3 16-15,8 3 16 0,0 0-16 0,0 0 0 0,0 0 0 0,0 0 0 16,0 0-192-16,0 0-32 0,0 0-16 0,0 0 0 16,0 0-528-16,0 0-192 0,0 0 0 0,0 0 144 15,10-3 64-15,-2 3 16 0,-1-2 0 0,0 1 0 16,-7 1 416-16,10-2 96 0,-1 0 16 0,1 0 0 15,0 0 80-15,0 1 0 0,-1-1 16 0,1 0 0 16,0-1 112-16,0 0 32 0,-1 2 0 0,-1-2 0 16,1 1-80-16,0 0-16 0,0 0 0 0,0 1 0 15,-2 1-128-15,2 0-16 0,0 0-16 0,1-1 0 0,0 0-160 0,-1 0-16 16,2 0-16-16,2-1 0 16,1 2-224-16,2 0-64 0,1 0 0 0,-1-2 0 0,0-1-128 0,1 0-128 15,1-1 144-15,-1 1-144 16,-2-1 0-16,0 0 0 0,-1-2 0 0,0 1 0 15,-3 1 176-15,0 2-176 0,-1 0 192 0,-1-1-192 0,-3 0 224 0,-6 3-64 16,7-5-16-16,-7 5 0 16,0 0 144-16,7-2 32 0,-7 2 0 0,0 0 0 0,0 0-96 0,0 0-16 15,0 0 0-15,0 0 0 0,0 0-80 0,0 0-128 16,0 0 176-16,0 0-176 0,0 0 176 0,0 0-176 0,-7 2 160 0,-1-1-160 16,0 0 160-16,-2 0-160 15,-2 1 160-15,-1 0-160 0,1 1 144 0,-2 1-144 16,-1-2 128-16,0 1-128 0,-3-1 0 0,1 1 0 15,-2 1 128-15,0 0-128 0,0-1 0 0,-1 0 0 0,1 0 0 0,-1 1 0 16,2 1 0-16,-1 0 0 16,0-1-128-16,1 1 128 0,-2-2 0 0,1 1-144 15,-1-1 144-15,3 1 0 0,0 0 0 0,1-1-128 0,2 0 128 16,0-1 0-16,0 0 0 0,3 1 0 0,2 0 0 0,1-1 0 16,1 0 0-16,7-2 0 0,-6 2 0 0,6-2 0 15,0 0-224-15,0 0 16 0,0 0 0 0,0 0 0 16,0 0-192-1,7 5-48-15,-7-5 0 0,12 3 0 0,-1-1 256 0,3-2 64 0,1-2 0 0,0 0 0 0,2-2 128 0,2 0 0 16,1 1 0-16,1-2 128 16,-1-1-128-16,2 0 192 0,-1-1-64 0,1 2 0 0,1 1-128 0,1-1 0 15,-1 1 0-15,-1-1 128 16,-2-1-128-16,0 0 0 0,-2 0 0 0,0 2 0 0,-1 1 0 0,-3 0 0 16,0 0 128-16,-2 0-128 15,-2 1 128-15,-3 1-128 0,0 1 160 0,-7 0-160 0,0 0 240 0,0 0-48 16,0 0-16-16,0 0 0 15,0 0 0-15,0 0 0 0,0 0 0 0,0 0 0 0,0 0-32 0,-7 4 0 16,-1 0 0-16,-2 0 0 0,-2 1-144 16,-1 0 0-16,-1-1 0 0,-3 0 128 0,-1 0-128 0,0 0 0 15,-1 0 0-15,2-2 0 0,-1 1 0 0,2 0 0 0,2 1 0 0,1-2 0 16,2 1-160-16,2-1 160 16,2 0 0-16,7-2-144 15,-6 2-352-15,6-2-64 0,0 0-16 0,0 0 0 16,0 0-1264-16,0 0-256 0,9 1-48 0,3-1-12832 0</inkml:trace>
  <inkml:trace contextRef="#ctx0" brushRef="#br0" timeOffset="15159.73">5913 10915 19343 0,'0'0'1728'0,"-4"-4"-1392"16,1-1-336-16,3 5 0 15,0 0 0-15,0 0 0 0,0 0 0 0,4-7-192 16,1 1 576-16,1 2 96 0,3 0 32 0,2 2 0 15,1-1-272-15,2 1-48 0,1-3-16 0,2 3 0 16,1 1 560-16,1 1 112 0,0 0 32 0,0 0 0 16,-1 0 16-16,-1 0 16 0,0 0 0 0,-2 1 0 0,1 1-96 0,0-1-32 15,-2 1 0-15,1 0 0 0,0-2-16 0,0-2-16 0,1 1 0 0,1 0 0 16,-1 0-272-16,1-1-48 16,-1 0-16-16,1-1 0 0,1 0-416 0,-1 1 0 15,2 1 0-15,-3-1 0 0,-3-2 0 0,0 1 128 16,-2-2-128-16,-2 3 0 0,-2 1 192 0,-7 1-64 0,0 0 0 0,0 0 0 15,0 0 192-15,0 0 48 0,0 0 0 0,0 0 0 16,-8-1 48-16,-2 0 16 0,0 1 0 0,-1-2 0 16,0 4-240-16,-1 0-64 15,-1 2 0-15,0-2 0 0,0 0-128 0,-2-4 0 0,0 2 0 0,0 2 0 16,0 1 0-16,-1 0 0 0,0 0-192 0,-1 0 192 16,0-1 0-16,-2 0 0 0,0 0 0 15,1 0 0-15,-1 1 0 0,2 1 0 0,0-4 176 0,1 1-176 16,3 3 0-16,1-2 128 0,2 0-128 0,2-2 0 15,2-1 0-15,6 1 0 0,0 0-144 0,0 0 144 16,0 0-160-16,0 0 160 0,0 0-160 0,3-5 160 16,4-3-176-16,2 2 176 0,2 0-192 0,3 0 192 15,-1-1 0-15,3 0 0 0,0-1 0 0,3 2 0 0,1 0 0 0,-1 1 0 16,1 1 128-16,-1 1-128 16,1-4 0-16,-1 2 0 0,0 1 0 0,1 2 0 0,0-2 0 0,1 1 0 15,-1 1 0-15,-1-1 0 16,-3 0 0-16,1 1 0 0,-2 0 0 0,-2 1 0 15,-2 0 0-15,-2 1-208 0,-9 0 64 0,0 0 16 16,0 0-240-16,0 0-32 0,0 0-16 0,0 0 0 0,-7 6 96 0,-3 0 0 16,-2-1 16-16,-3 2 0 15,0 0-80-15,-1 1-32 0,-3-2 0 0,-1 0 0 16,1 0 32-16,0-1 16 0,1 1 0 0,0 0 0 0,1-1 240 0,3-1 128 16,0-1-160-16,3 1 160 15,3 0-704-15,1 1-64 0,7-5 0 0,0 0-8304 16,0 0-1664-16</inkml:trace>
  <inkml:trace contextRef="#ctx0" brushRef="#br0" timeOffset="25849.91">7711 11020 5519 0,'0'0'496'0,"0"0"-496"0,0 0 0 0,0 0 0 16,0 0 368-16,0 0-32 15,-3-5 0-15,3 5 0 16,0 0-656-16,0 0-128 0,0 0-16 0,4-7-16 0,-4 7 272 0,4-6 48 16,-2 0 16-16,-2 6 0 0,0 0 720 0,0 0 160 0,3-3 32 0,0 0 0 15,-3 3 352-15,2-2 80 16,2-2 16-16,1 2 0 0,-5 2 320 0,4-2 64 0,3-1 0 0,-7 3 16 15,9-1-240-15,0 1-48 0,-1 0-16 0,0 1 0 16,-8-1-288-16,12 0-64 16,-2-2-16-16,1 2 0 0,-1 0-160 0,1 0-16 15,0-1-16-15,0 0 0 0,0-1-112 0,1 1 0 0,1 1-16 0,-1 0 0 16,1 0-224-16,0 0-32 0,-1-2-16 0,1 2 0 16,2 2 0-16,0-1 0 0,-1 1 0 0,1 0 0 15,-2-1-16-15,1 0 0 0,1 0 0 0,1 0 0 16,-1 0-32-16,2 0-16 0,0 0 0 0,0-1 0 15,2 0 16-15,-1 0 0 0,1 0 0 0,-1 0 0 16,1-1-96-16,-2 1-16 0,-2 0 0 0,1 0 0 0,0 0-48 0,-2 0-16 16,0 0 0-16,-2 0 0 15,-2-1 16-15,1 1 0 0,-1 0 0 0,0 0 0 0,0 0 32 0,-2 0 0 16,-8 0 0-16,10 0 0 16,0 0 0-16,-1 1 0 0,-9-1 0 0,7 1 0 15,-7-1-32-15,8 0 0 0,-8 0 0 0,0 0 0 16,0 0-16-16,8 0 0 0,-8 0 0 0,0 0 0 0,0 0-128 0,0 0 192 15,0 0-192-15,0 0 192 0,7 1-192 0,-7-1 0 0,0 0 0 0,0 0 0 32,8 1-496-32,-8-1-16 0,8 1-16 0,-1 0 0 15,-7-1-1376-15,10 2-272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24:16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7512 5153 15663 0,'0'0'1392'0,"-6"-3"-1120"16,1 1-272-16,5 2 0 15,0 0 0-15,0 0 0 0,0 0 0 0,0 0 0 16,0 0-1824-16,0 0-480 0,5-4-80 0,-5 4-32 15,4-5 1152-15,-4 5 240 0,0-6 32 0,0 6 16 0,-2-6 2096 0,2 6 416 16,-2-6 96-16,-1 1 16 0,-1-2 464 0,0 1 112 16,-1-2 16-16,1 0 0 0,0 2 128 0,-1 0 16 15,1-1 16-15,-1 0 0 0,0-1 192 0,0 0 32 16,-2 1 16-16,0 1 0 0,0-2-2400 0,0 1-496 16,-1 2-80-16,0-1-32 0,-1 2 368 0,0-1 0 15,0 1 0-15,0 0 0 0,0 0-368 0,0 0 0 16,-1-1 0-16,0 1 0 0,-1 4 48 0,1 0 16 0,-3 0 0 0,0 2 0 15,1-4 96-15,-1 1 16 0,-2 1 0 0,2 1 0 16,-2 2 192-16,0-1 160 0,0-1-32 0,-1 1 0 16,0 1 176-16,1 0 16 0,-2 1 16 0,0-2 0 15,1 0-80-15,0 1-32 0,-1-2 0 0,0 3 0 16,0 2-96-16,1 1-128 0,-1-2 176 0,2 2-176 16,-2 0 128-16,0 0-128 0,1 2 0 0,-1 0 0 15,0-2 0-15,1 2 0 0,-2 0 0 0,0-1 0 16,1 2 0-16,-1-1 0 0,0 1 0 0,-1 1 0 15,0-1 0-15,0 0 0 0,0 1 0 0,2 2 160 0,0 1 288 0,1 0 48 16,-1 2 16-16,2 0 0 16,1-2-48-16,0 2 0 0,0-1 0 0,1 3 0 0,2 1-288 0,-1-2-176 15,0-1 192-15,3-1-192 0,0 1 160 16,2 2-160-16,0 0 128 0,2 1-128 0,1-4 128 0,1 2-128 16,0-1 0-16,2 1 128 0,2 2-128 0,1 0 128 15,1 0-128-15,0 1 128 0,0-4 0 0,2 3-128 16,1 0 192-16,1 1-64 0,1-1-128 0,0-1 128 15,2 0-128-15,2-3 128 0,2 3-128 0,0-1 0 16,2-4 0-16,0 2 0 0,1-4 0 0,2 1 0 0,-1-3 128 0,3 4-128 16,0 1 144-16,2 0 0 15,-2 0 0-15,1-1 0 0,-1 0-144 0,2-1 160 16,-2 0-160-16,1 0 160 0,-1-2-160 0,2 0 128 16,0-1-128-16,1 1 128 0,-1-2-128 0,2-1 0 0,-1 1 144 0,1-1-144 15,0-2 144-15,1 1-144 16,2-2 192-16,0 1-192 0,0-2 144 0,1 0-144 15,-1 1 0-15,2 0 144 0,-2-2-144 0,0 1 0 0,0 0 0 0,0-1 128 16,-1 1-128-16,0-3 0 0,-1-2 0 0,2 1 0 16,0 0 0-16,0 0 0 0,2-1 128 0,-3-2-128 15,-1-2 0-15,2 1 0 0,-1-5 0 0,1-2 0 16,2-1 0-16,-1 1 0 0,-1-1 0 0,0-3-176 16,-2 1 176-16,0 0 0 0,-2 2-144 0,-1 0 144 15,-3-2 0-15,0-1 0 0,-2 0 0 0,0-3 0 16,-1 1 0-16,0 0 0 0,-2-1 0 0,-2-3 0 15,-1-4 0-15,-2-1 0 0,-1 0 0 0,-2-2 0 0,-2 1 0 16,-1-1 0-16,-2-2-128 0,-2 0 128 0,-2-1-128 0,-2-1 128 16,-2 1-160-16,-4-2 160 15,-3-2 0-15,-2 1 0 0,-4-1 0 0,-1 2 0 0,0 2 0 0,-3 2 0 16,-1 0 0-16,-2 2 0 0,-2 0 0 16,-1 3 0-16,-2 1 0 0,0 1 0 15,-1 2 144-15,-1 0-16 0,-1 1-128 0,2 0 192 0,-1 0-192 16,2 3 0-16,0 0 0 0,3 2 0 0,1-1 0 0,1 2 0 15,3 1 0-15,-2 1 0 0,3 3 0 0,-1 3 128 16,1 0-128-16,0 3 0 0,-1 2 0 0,-1 2 0 16,0 2 0-16,-1 3 0 0,1 2 0 0,-3 2-160 0,-1 0 32 0,0 4 0 15,-1 2-160-15,0 2-32 16,0 4 0-16,1 0 0 16,-1 1-720-16,1 0-160 0,-2 2-16 0,1 3-9808 15,0 2-1968-15</inkml:trace>
  <inkml:trace contextRef="#ctx0" brushRef="#br0" timeOffset="1684.34">7815 11273 16575 0,'-6'-6'1472'0,"-2"0"-1168"16,-1-1-304-16,0 0 0 0,-1 0 1792 0,2 3 320 0,0-1 48 0,-1 0 16 16,-1-1-992-16,-2 0-192 15,-1 0-32-15,-1 2-16 0,0 1-304 0,1 2-48 0,-1 0-16 0,-1 1 0 16,0-4-176-16,6 3-32 16,-1 1-16-16,-2-2 0 0,0 2-352 0,-3 0 128 0,-1 0-128 0,1 0 0 15,-2 0 128-15,-13 2-128 16,2 0 128-16,3 1-128 0,1-3 368 0,0 0 0 0,1-2 0 0,-1 1 0 15,2 4 32-15,-1-2 16 16,1 0 0-16,0-1 0 0,3-1-32 0,0 1 0 0,0 0 0 0,1 2 0 16,1 0-112-16,2 0-16 0,-1 0-16 0,0 1 0 15,2 0-48-15,-1 1 0 0,0 1 0 16,1 1 0-16,-1-1-48 0,-1 0-16 0,0 0 0 0,-2 5 0 16,1 0 32-16,-2 3 0 0,-1 2 0 0,0 0 0 15,-3-2 64-15,2 3 16 0,-1 2 0 0,3 1 0 16,-1 1-112-16,3-1-128 0,-2 2 176 0,4-1-176 15,2 3 128-15,1 1-128 0,2 1 0 0,3 0 0 16,1 0 0-16,4-1 0 0,0 1 0 0,3 2 0 16,2 1 0-16,0 1 0 0,2 0 0 0,1-1 0 15,0-1 176-15,2 1-176 0,1 2 160 0,0-1-160 0,1-1 128 0,3-1-128 16,3 0 0-16,2-1 144 16,3-1-144-16,3-1 160 0,3 0-160 0,2-3 160 0,3-4 32 0,2-2 16 15,3-1 0-15,1 3 0 16,4-3-208-16,2 1 176 0,2-1-176 0,0-5 160 15,2-2-160-15,-3 0 0 0,3-1 0 0,0-1 0 0,-1 0 128 0,1-3-128 0,0 1 0 0,0-3 128 16,1-3-128-16,-2 1 0 16,-1-3 0-16,-3-1 0 0,-3-2 0 0,-2 0 128 0,-3 0-128 0,-2-1 0 15,-1 0 0-15,-2-2 128 16,-2 0-128-16,-2-1 0 0,-3-4 160 0,0 1-160 0,-3 1 192 0,0-4-192 16,-2-1 192-16,0-4-192 15,-1-1 192-15,-4-4-192 0,0-2 160 0,-3-2-160 0,-2-2 128 0,-2-1-128 16,-3-2 176-16,-1-3-48 0,-3-2-128 0,-1-1 192 15,-2-2-48-15,-3 0-16 0,-2-1 0 0,-2 2 0 16,-2 1 0-16,-2 3 0 0,-3 2 0 0,-2-1 0 16,-5 1 0-16,-2 2-128 0,-3 2 192 0,-3 4-64 15,-1 2-128-15,-2 5 0 0,-3 2 144 0,-3 4-144 16,-4 2 0-16,-3 3 0 0,-3 4 0 0,0 3-128 16,1 3 128-16,1 0-192 0,-1 4 192 0,1 1-192 15,0 4 16-15,3 1 0 0,2 4 0 0,3 2 0 16,3 1-208-1,1 2-64-15,2 1 0 0,2 3 0 0,4 6-896 0,3 0-192 0,1 0-48 0,4 1-15472 0</inkml:trace>
  <inkml:trace contextRef="#ctx0" brushRef="#br0" timeOffset="25847.59">4898 7388 4607 0,'14'-10'400'0,"4"-3"-400"0,-1 1 0 0,1-3 0 16,2-1 0-16,-1-1 0 0,2-1 0 0,-2-3 0 15,-1 1 0-15,-2-2 0 0</inkml:trace>
  <inkml:trace contextRef="#ctx0" brushRef="#br0" timeOffset="34239.33">3544 5906 11055 0,'0'0'976'0,"-6"1"-784"16,-1-1-192-16,1-1 0 0,0 0 1088 0,2 0 192 0,4 1 16 0,0 0 16 15,-3-5 224-15,2 0 64 16,2-1 0-16,2 1 0 0,5-1-192 0,4 1-48 15,-1-1 0-15,3 1 0 0,2-2-144 0,2 1-48 16,3-1 0-16,2 0 0 0,1 0-544 0,1-1-112 0,2 1-32 0,7-2 0 16,-1 2-480-16,0 1 0 15,2 2 0-15,-1 0 0 0,-1 0-176 0,0 2-80 16,1 1 0-16,0 2-13840 0</inkml:trace>
  <inkml:trace contextRef="#ctx0" brushRef="#br0" timeOffset="38288.28">12167 3550 16575 0,'0'0'1472'0,"0"0"-1168"0,0 0-304 0,0 0 0 16,0 0 1472-16,0 0 256 0,-3-2 32 0,3 2 16 15,0 0 1056-15,0 0 224 0,0 0 32 0,0 0 16 16,0 0-1312-16,0 0-272 0,-1 5-48 0,0 3-16 15,1 1-704-15,0 3-144 0,0 2-32 0,-1 2 0 16,0 0-160-16,1 3-32 0,-1-4-16 0,0 2 0 16,-1 0 48-16,0 1 16 0,-1 0 0 0,0-1 0 15,0 3-80-15,0-3-16 0,-1 1 0 0,1 0 0 16,-1-2-144-16,1 0-16 0,-2 0-16 0,1-2 0 16,0 0-160-16,1 0 0 0,-1-2 0 0,0 0 128 15,1-2-128-15,0 0 0 0,0-1-160 0,1-2 160 16,0-1-640-16,0-1-16 0,2-5-16 0,0 0-12544 15,0 0-2512-15</inkml:trace>
  <inkml:trace contextRef="#ctx0" brushRef="#br0" timeOffset="38480.03">12079 3801 8287 0,'0'0'736'0,"0"0"-592"16,0 0-144-16,0 0 0 0,0 0 2400 0,5-1 448 15,1-1 96-15,1 0 0 0,1 2 800 0,1-2 160 16,0 0 16-16,0 1 16 0,3-2-1584 0,0 1-320 15,0-1-64-15,0 0-16 0,-2-1-1184 0,1 0-224 16,0-1-48-16,-1 2-16 0,1-1-288 0,0 1-48 16,0 0-16-16,-2 0 0 0,1-1-128 0,-1 0 0 0,0 1 0 0,-1 0-176 31,-1-2-1008-31,1 1-208 0,-2 0-32 0,0 0-15856 0</inkml:trace>
  <inkml:trace contextRef="#ctx0" brushRef="#br0" timeOffset="38711.05">12347 3517 19343 0,'-7'-8'848'0,"4"5"192"0,3 3-832 0,-4-2-208 0,4 2 0 0,-5 1 0 16,0 1 2944-16,0 2 528 0,-1 2 112 0,2 2 32 15,0 1-800-15,3 3-144 0,0 0-48 0,1-1 0 16,0 5-1536-16,1-1-320 0,0 2-64 0,-1 2-16 16,1-1-128-16,0 2-32 0,0-1 0 0,1 0 0 15,0 1-144-15,0-2-16 0,0 1-16 0,-1-2 0 16,0 0-352-16,0 0 144 0,-1-2-144 0,0 1 0 0,0 0 0 0,-1 0 0 15,0-1 0-15,-1 1 0 16,0-2-496-16,0 1 0 0,0-2 0 0,1-2 0 16,0 0-560-16,1 0-112 0</inkml:trace>
  <inkml:trace contextRef="#ctx0" brushRef="#br0" timeOffset="38987.44">12528 3583 27647 0,'0'0'2448'0,"0"0"-1952"0,0 0-496 0,0 0 0 16,-3 5 2368-16,1 1 368 0,-1 1 80 0,1 0 0 15,1 2-1152-15,1 2-256 0,0 2-32 0,1 1-16 16,0 3-736-16,1 1-160 0,1-3-16 0,-3 2-16 15,1 1-208-15,0-1-32 0,-1 0-16 0,1 0 0 16,0 0-176-16,1 1 0 0,0-1 144 0,0-1-144 16,-2-2 0-16,0 0-288 0,-1 0 48 0,1-3 16 31,0-1-352-31,1 1-64 0,-2-4 0 0,0 0-16 0,1-2-624 0,0-5-128 0,0 0-32 0,0 0-15760 0</inkml:trace>
  <inkml:trace contextRef="#ctx0" brushRef="#br0" timeOffset="39261.3">12501 3667 5519 0,'-1'-9'496'0,"1"1"-496"16,1 0 0-16,-1 1 0 0,0-2 2880 0,1 1 464 16,-1 0 112-16,3 3 0 0,1-1 576 0,1 2 96 15,2 0 32-15,-1 1 0 0,2 1-1696 0,1 2-336 16,2 1-64-16,3 2-16 0,2 0-1168 0,0 2-240 16,-1 1-64-16,0 0 0 0,0 1-96 0,-2 1-32 0,-3-1 0 0,-1 1 0 15,0-2 32-15,-1 0 0 16,-2 1 0-16,-1 1 0 0,-1-2-144 0,-1 2-16 0,-1 0-16 0,-1-1 0 15,-1 1-96-15,-2 0-16 0,-1 0 0 0,-1 0 0 16,-1 1-192-16,1-2 0 16,-4 3 128-16,-1-2-128 0,0 0 0 0,0 1-192 15,0-1 48-15,-1 1 0 16,-2-1-368-16,1 0-80 0,2-1-16 0,1-2 0 16,2-2-224-16,2-1-32 0,4-2-16 0,0 0 0 15,0 0-1104-15,0 0-208 0,0 0-48 0,1-7-14096 0</inkml:trace>
  <inkml:trace contextRef="#ctx0" brushRef="#br0" timeOffset="39461.25">12740 3561 9215 0,'0'0'816'0,"5"-3"-656"0,-1 0-160 0,2 2 0 16,1 1 3264-16,-1 1 608 0,0 2 128 0,-1 2 32 16,-1-2 304-16,-1 4 64 0,-1 1 16 0,1 2 0 15,0-1-2624-15,-1 1-528 0,0 0-112 0,-1 1 0 16,0 1-544-16,0-1-96 0,-1 2-32 0,0-1 0 0,-1-1-320 0,-1-1-160 15,0 0 160-15,0 0-160 16,0 2 0-16,0-3-240 0,0 2 32 0,0-2 0 16,-2 0-496-16,0-2-80 0,1-2-32 0,3-5-18368 0</inkml:trace>
  <inkml:trace contextRef="#ctx0" brushRef="#br0" timeOffset="39674.24">12800 3632 7359 0,'0'0'656'0,"0"0"-528"15,0 0-128-15,5 0 0 0,0-2 4304 0,0 0 832 16,1 0 176-16,1 0 16 0,0 0-1360 0,1-1-288 16,1 1-48-16,1-2-16 0,1 0-2288 0,0 1-464 15,1-1-96-15,1 1 0 0,-2-1-512 0,0 0-80 0,0-1-32 0,0 1 0 16,-1 0-16-16,-1 1-128 0,0-1 192 0,2-1-64 16,-2 2-128-16,-2-2 0 0,0 1 0 0,-1 0 0 31,-1 0-384-31,-1-1-128 0,-1 0 0 0,0 0-16 15,-1 0-1376-15,0-1-272 0,0 1-48 0,0-2-8672 0,-1 0-1744 0</inkml:trace>
  <inkml:trace contextRef="#ctx0" brushRef="#br0" timeOffset="39897.51">13049 3422 14671 0,'0'-4'1296'0,"0"-1"-1040"0,0-1-256 0,0 1 0 0,0-1 0 0,0 1 0 15,-1 1-128-15,1 4 128 16,0 0 3600-16,0 0 800 0,0 0 144 0,0 0 80 16,0 0-976-16,-3 4-192 0,0 3-32 0,1 3 16 15,0 2-2048-15,0 2-416 0,0 3-80 0,0 3 32 0,-1-1-224 0,1 4-32 16,0 0-16-16,0 2 48 15,1-6-128-15,0 3 0 0,0-1-16 0,0 2 16 16,0 0-128-16,2 1-48 0,-1-2 0 0,0 1 48 16,0-2-304-16,0 0-144 0,0-1 160 0,0 1-32 0,0-1-128 0,-1 0 0 15,0-2-192-15,0 1 192 0,-1-1-224 0,0-1 48 16,0-1 16-16,0-2 160 16,1 0-528-16,-1-2 16 0,0-2 0 0,0 0 32 15,0-2-480-15,1-2-112 0,0-1-16 0,1-5-13088 16,0 0-2656-16</inkml:trace>
  <inkml:trace contextRef="#ctx0" brushRef="#br0" timeOffset="46417.68">5898 5112 6447 0,'0'0'576'0,"0"0"-576"15,-7-4 0-15,0 2 0 16,0-1-560-16,1 0-208 0,0 1-64 0,-2-1 0 0,0 0 1312 0,-1 0 256 0,1-2 48 0,-1 2 16 15,1 1 224-15,0 0 64 0,1 0 0 0,-1 0 0 16,1-2-256-16,2 2-32 0,1 0-16 0,0 0 0 16,0 1-240-16,0 0-48 0,-1-1-16 0,0 0 0 15,0 0-32-15,-4 0 0 0,0 1 0 0,0 1 0 16,-1 0-224-16,-1 0-48 0,-2 2-16 0,0 2 0 16,0 1-32-16,2 2-128 0,-2 2 192 0,-1-2-64 15,-1 1 128-15,0 2 32 0,0 2 0 16,2 2 0-16,-1 1 208 0,0 1 32 0,1 2 16 0,1 1 0 15,-1 0-144-15,1 2-16 0,1 4-16 0,-1-3 0 16,1-2-176-16,0-1-48 0,1 0 0 0,3-3 0 16,-1 2 48-16,0 3 16 0,-1-1 0 0,1 1 0 15,-2-1 112-15,0 2 32 0,0-1 0 0,1 1 0 16,2-2 80-16,0 0 16 0,0 0 0 0,1-1 0 0,2 1 128 0,2 0 16 16,1-1 16-16,1-1 0 15,2-3 96-15,1-1 32 0,1-2 0 0,3 2 0 16,1 0-16-16,1 0 0 0,3-2 0 0,7 4 0 0,-4-3-32 15,3 0-16-15,1-3 0 0,0 1 0 16,2-1-128-16,0-1-32 0,0 0 0 0,2 0 0 0,2-1-176 0,0 0-32 0,2 0-16 0,3-3 0 16,-3-3-32-16,1 1-16 15,0-3 0-15,2 0 0 0,2-2-64 0,2 1-16 0,-1-1 0 16,1-1 0-16,0-1-160 0,2 0 128 16,0-2-128-16,-1-1 128 0,-2-1-128 0,-3-2 0 0,0 0 0 0,-4 0 0 15,-1 0 0-15,-4 1 0 16,-1 1 0-16,-4-1 0 0,-1-2 0 0,-1-3 0 15,-2 0 128-15,0 2-128 0,-1 0 0 0,-1-1 0 0,-2 0 0 0,0-3 0 16,-2-3 0-16,-1 1 0 0,0-1 0 16,0-1 0-16,-2-3 0 0,-2 1 0 0,-2-2 0 0,0-1 0 15,0 0 0-15,0 1 0 0,0-1 0 16,-3 0 0-16,-2-5 0 0,-1 1 0 0,0 1 0 16,1 2 0-16,-2 3 0 0,0 1 0 0,-1 1 0 15,-1-1 0-15,0 1 0 0,-1 2 0 0,-1-1 0 0,0 0 0 16,-1 1 0-16,-1 0 0 0,-2 2 0 0,1 0 0 15,-1 2 0-15,1 1 0 0,0 0 128 0,0-3-128 16,-1 0 0-16,2 0 0 0,-1 2 0 0,1 2 0 16,2 3-160-16,1 1 160 0,0 0 0 0,0 2-144 15,0 0 144-15,0 0 0 0,1 4 0 0,0 3-128 0,0 0 128 0,-3 0 0 16,-2 0 0-16,1 5-128 16,-1 4 128-16,-1 2 0 0,0 2-144 0,-2 1 144 15,-2-4 0-15,1 2-144 0,-2 2 144 0,2 1 0 16,-1 1-128-16,1 0 128 0,0 1 0 0,0-4 0 0,-1 2 0 15,0 1 0-15,1-1 0 0,-1 2 0 16,0-1 0-16,-2 2-128 0,0 0 128 0,1 1 0 16,2 3 0-16,0 0 0 0,2 1 0 0,-1-2 0 0,1-2 0 15,7-6 0-15,-2 2 0 0,0 1 0 0,0-2 0 0,2 2 0 16,-1-1 0-16,1-1 0 0,1-2 0 0,1 2 0 16,2 0 0-16,0-2 0 0,0 1 0 0,1 0 0 15,0-1 0-15,2 3 0 0,0-2 0 0,2 1 0 0,0 2 0 0,2 1 0 16,1-3 0-16,1 1 0 0,1 0 0 0,2 0 0 15,1 1 0-15,1 1 0 0,0-4 0 16,6 8 0-16,-1-4 0 0,0 0 0 16,2-1 0-16,0-3 0 0,-1-1 0 0,-1-2 0 0,1-2 0 0,0 1 0 15,0 1 0-15,3-2 0 0,1 1 0 0,2-3 0 16,1-3 0-16,0-1 176 0,3 0-176 16,1-2 160-16,1-1-160 0,3-2 192 0,-1-3-192 0,1-1 192 15,0-1-192-15,-1 1 128 0,0 1-128 0,0-3 128 16,-1-3-128-16,0-2 0 0,-2-1 144 0,1 0-144 15,2 2 0-15,-1 1 0 0,-1-2 0 0,-3-2 128 0,-1-1-128 0,-2 0 0 16,-1 0 0-16,-2 2 0 16,0-2 0-16,-1 0 0 0,-2 1 0 0,0 0 0 15,-1 0 0-15,-2-1 0 0,0 0 0 0,-1 2 0 16,-2-5 0-16,-2 1 0 0,-3-2 0 0,-1 0 0 16,1 2 0-16,-1 0 0 0,-2 1 0 0,-2-4 0 15,-3 0 0-15,0-1 0 0,-2 3 0 0,-2-1 0 16,-1 1 0-16,-2 1 0 0,0-1 0 0,-2 1 0 15,0 1 0-15,0 2 0 0,0 2 0 0,-3-1 0 0,1 2 0 16,-2 0 0-16,-1 0 0 0,-2 4-128 16,1 3 128-16,-2-1-160 0,-1 3 160 0,-2 0-160 0,-1 0-32 0,-1 3 0 15,0 4 0-15,0 2 0 0,-3 2 0 0,1 0 0 16,-1 0 0-16,0 3 0 0,0 3 32 0,1-2 0 16,1 0 0-16,1 1 0 0,0-1-80 0,3 1-16 0,2-2 0 15,3 3 0 1,3 2-624-16,4 0-128 0,2 3-16 0,2 1-14512 15</inkml:trace>
  <inkml:trace contextRef="#ctx0" brushRef="#br0" timeOffset="48317.34">18858 5243 911 0,'0'0'0'0,"-2"-7"0"16,0 0 0-16,0 2 0 15,2 5 880-15,-2-5 80 0,2 5 32 0,-2-7 0 16,0 0 288-16,1 1 48 0,1 6 16 0,0-7 0 0,2 1 16 0,0 0 16 15,0-1 0-15,0 2 0 0,-2 5 160 0,4-8 48 16,0 1 0-16,-1 1 0 0,0-1-192 0,1 0-48 16,0 1 0-16,0 1 0 0,-4 5-320 0,4-6-80 15,-4 6-16-15,4-7 0 0,-1 1-480 0,-3 6-80 16,-1-6-32-16,1 6 0 16,-3-7-176-16,-1 2-32 0,-3 0-128 0,0 1 192 15,1 0-32-15,-2 0-16 0,-1 3 0 0,0-1 0 0,-1-1 112 0,0 1 0 16,-1 1 16-16,-2 3 0 0,-1 1 112 0,0 2 32 15,-2 1 0-15,0 3 0 0,-1-2-16 0,-1 3 0 16,0 0 0-16,-1 3 0 0,1 2-80 0,-1-3 0 16,-1 3-16-16,2 1 0 0,-1 1-16 0,1 3 0 15,-2-1 0-15,2 1 0 0,-1-5-32 0,2 2-16 16,3-1 0-16,0 2 0 0,1 3 64 0,3 0 16 0,0-2 0 0,3 1 0 16,1-3 32-16,2 3 16 15,2-2 0-15,1 3 0 0,2-1-128 0,2-1-32 0,0 0 0 0,4-1 0 16,2 0-48-16,1-2-16 0,3 1 0 0,3-2 0 15,1-4 80-15,3 0 16 0,1 0 0 0,2 0 0 16,0 2 16-16,1-3 16 0,-1-1 0 0,2 0 0 16,-1-5-112-16,1 1-32 0,0-2 0 15,1 0 0-15,-1-3 0 0,0-2-128 0,0-1 192 16,-1-2-64-16,1 3-128 0,-2 0-144 0,-2-1 144 0,-3-3-208 16,-1-3 208-16,-1 0 0 0,-3 0 0 0,0-1 0 15,-1 0 0-15,-2-2 0 0,1-1 0 0,-1-3-144 0,0-2 144 0,0-1 0 16,-1-2-144-16,1-1 144 15,0-3 0-15,0-1-144 0,-2-2 144 0,0-1 0 16,-2 1-160-16,-1 0 160 0,-2-2-128 0,-2 0 128 16,-2-2-160-16,-1 1 160 0,-2 2-192 0,-2 2 192 0,-1 1-160 15,0 3 160-15,-2 0-128 0,-2 3 128 16,-2 0-144-16,0 4 144 0,-4 2-160 0,-1 3 160 16,0 1-160-16,-4 3 160 0,-2 1-160 0,-2 4 160 0,-1 3-144 0,-1 3 144 15,-2 4-128-15,2 0 128 0,0 1-128 0,0 2 128 16,1-1-128-16,1 4 128 0,2 0-288 0,2 0 32 0,0 1 0 0,2 2 0 31,3-1-1152-31,0 3-240 0,2 1-32 0,0-1-14416 0</inkml:trace>
  <inkml:trace contextRef="#ctx0" brushRef="#br0" timeOffset="59933.08">5125 12013 11055 0,'0'0'976'0,"-8"3"-784"15,0 1-192-15,8-4 0 0,-9-1 1136 0,2 1 176 16,7 0 32-16,0 0 16 0,0 0 240 0,-7-3 64 16,2 0 0-16,5 3 0 0,0 0 192 0,0 0 32 15,0 0 16-15,0 0 0 0,0 0-592 0,0 0-112 16,0 0-32-16,0 0 0 0,6-1-80 0,2 1-32 15,-1 3 0-15,1-2 0 0,-8-1-144 0,8 0-16 0,1 1-16 0,-1 2 0 16,1 1-384-16,0-2-80 0,0-1-16 0,1 1 0 16,3 2-192-16,1 0-32 0,1-1-16 0,-2-1 0 15,0-2 48-15,1-1 16 0,-1 0 0 0,2 2 0 16,1 1-96-16,0 0 0 0,0 0-128 0,1-2 192 16,-1 0-192-16,1 0 176 0,-2 0-176 0,2 0 160 15,0 0-32-15,-1 0 0 0,0 0 0 0,0 0 0 16,-1 1 48-16,2 3 0 0,-1 1 0 0,0-4 0 15,0-1-176-15,-1 1 0 0,2 0 0 0,2 1 0 16,0 1 0-16,1 0 0 0,-1-1 0 0,1-1 0 0,0 0 0 16,1 1 0-16,1-2 0 0,0 0 0 0,-1 0 0 0,2-3 0 15,-2-1 0-15,3 1 0 0,-1 1 0 16,3 0 0-16,0 1 0 0,0-3 0 16,-2-3 0-16,0 1 0 0,-1-1 0 0,-1 3 0 15,0 2 0-15,-1-2 0 0,-2 1 0 0,0 0 0 0,-1-1 0 0,0-1 0 16,-1 2 128-16,0 0-128 0,-1-1 0 0,-2 1 0 15,1 0 0-15,0 1 0 0,-1 2 0 0,1 0 0 16,0 0 0-16,-2 0 0 0,-1-3 0 0,0 2 0 16,0 1 0-16,1 1 0 0,2 0 0 0,0 1 0 15,-1-1 0-15,0-1 0 0,-1-1 0 0,0 2 0 0,1 1 0 0,-1 0 0 16,-2-2 0-16,0 0 0 16,-1 0 0-16,0 2 0 0,0 1-160 0,-1 1 160 15,-1 0-208-15,0-2 80 0,-8-2 128 0,9 0 0 0,-9 0 0 0,9 3 0 16,-3-2-288-16,-6-1 32 0,0 0 0 15,0 0 0-15,0 0-128 0,0 0 0 0,0 0-16 16,0 0-18416-16</inkml:trace>
  <inkml:trace contextRef="#ctx0" brushRef="#br0" timeOffset="61361.25">6319 11287 8287 0,'0'0'736'0,"0"0"-592"0,0 0-144 0,-2-6 0 16,-3-4 432-16,0 3 48 0,0-2 16 0,1 4 0 15,4 5 624-15,0 0 128 0,-5-6 32 0,1-1 0 16,-1 1 512-16,1-2 128 0,1 3 0 0,3 5 16 16,-4-7-416-16,1 1-96 0,-1 0-16 0,0 1 0 15,-1 0-272-15,0 1-64 0,-2 1-16 0,0 0 0 16,-2 1-256-16,1-2-48 0,-2 1-16 0,-1 1 0 16,0 2-288-16,1 0-48 0,-2 0-16 0,-1 0 0 15,0 0-16-15,0 0-16 0,-2 2 0 0,1 0 0 16,0 0-32-16,0 1 0 0,-1-2 0 0,1 1 0 15,0 1 0-15,1 2-16 0,2 2 0 0,-1-1 0 16,-2-2-112-16,1 1 0 0,-1 0-16 0,1 3 0 16,1 3-176-16,1 2 0 0,-2-1 0 0,-1 0 0 15,0 0 0-15,-1 1 0 0,0 0 0 0,2 1 0 0,-1-2 128 0,1 1-128 16,0-2 0-16,1 3 128 16,0 1 32-16,1-2 0 0,0 1 0 0,2 2 0 15,-2-3-32-15,1 3-128 0,0-1 192 0,3 0-64 16,0 5 16-16,2 0 0 0,0-1 0 0,1 1 0 0,0 0-144 0,2 0 192 15,2 2-192-15,2 1 192 0,0-1-192 0,2-2 160 0,0-3-160 16,3 2 160-16,1 0-160 0,0 1 160 16,1-3-160-16,1-2 160 0,0 0-32 0,0-1 0 15,1-1 0-15,2 1 0 0,1 0-128 0,0-3 0 16,2 1 0-16,1-1 0 0,0-1 0 0,4-1 160 16,0-2-160-16,3 2 160 0,0-5-160 0,3-1 0 15,0-2 144-15,2-1-144 0,1 0 0 0,0-1 128 16,-1-2-128-16,1-1 0 0,-2-4 128 0,-1 1-128 0,0-3 160 0,-2 0-160 15,1 0 0-15,-2-1 0 0,-2 1 0 0,1-1 0 16,-2 0 0-16,2-1 0 0,0 1 0 0,-1-2 0 16,-3-1 0-16,-1-1 0 0,0-3 128 0,-2 1-128 15,0 1 0-15,-1-1 128 0,-2-3-128 16,0-3 0-16,-1-3 144 0,-1-1-144 0,0 1 128 0,0-1-128 16,-1-1 128-16,-1 1-128 0,-2-1 0 0,0 2 128 15,-2 2-128-15,-2 0 0 0,-1 3 144 0,-3 0-144 16,-2 0 144-16,-2 1-144 0,-2 1 192 0,-1 4-192 15,-3 1 192-15,-2 1-192 0,-2 2 192 0,-1-2-192 16,-4-1 160-16,0 3-160 0,-3-1 128 0,1 3-128 16,-1 2 0-16,0-2 128 0,-3 1-128 0,2 0 0 15,0 1 0-15,2-1 0 0,0 2 0 0,0 0 0 16,-1 0 0-16,1 3 0 0,0 0 0 0,-1 2 0 0,1 1 0 0,-1 3 0 16,1 0-176-16,-3 2 176 15,-1 1 0-15,-1 2-160 0,0 2 160 0,0 3 0 16,-1-2-144-16,2 2 144 0,-1 0 0 0,4 0-144 0,1 1 144 0,4 1 0 15,1-1 0-15,4 2-128 0,0-4 128 0,3 0-208 16,0-2 80-16,2 2 128 0,3 2-384 0,0 0 64 16,1 0 0-16,1 0 0 15,0-2-128-15,2-2 0 0,1 2-16 0,1 1 0 16,1-2-848-16,1 1-160 0,1 0-48 0,2 0-14960 16</inkml:trace>
  <inkml:trace contextRef="#ctx0" brushRef="#br0" timeOffset="63162.48">18667 12168 8287 0,'0'0'736'0,"-7"-2"-592"0,-1-2-144 0,1 3 0 15,0-1 944-15,0 1 144 0,0 0 48 0,0-1 0 0,1-1 400 16,1 0 64-16,5 3 32 0,0 0 0 15,-6-3 416-15,6 3 96 0,-3-5 16 0,3 5 0 16,0 0-320-16,0 0-64 0,0 0-16 0,0 0 0 16,3-4-480-16,3 1-80 0,0 0-32 0,3 1 0 0,2 0-208 0,0 1-64 15,3-1 0-15,2 0 0 0,13-1-368 0,0 1-80 16,-3 1 0-16,-2 1-16 0,0 0-240 0,-1 0-32 16,-1-2-16-16,-2 2 0 0,1 2-144 0,-3 1 160 15,-2 0-160-15,-2-2 160 0,-2-2-160 16,-3 0 160-16,-1 0-160 0,-8 1 160 0,8 1-160 0,-8-1 0 15,0 0 0-15,0 0 128 0,0 0-128 0,0 0 128 16,0 0-128-16,0 0 128 0,0 0-128 0,-8 0 0 0,-3-1 144 0,-3 1-144 16,-5 1 0-16,-3 1 0 15,-4 1 0-15,-2-1 0 0,-2-2 128 0,-1 2-128 0,2-1 128 0,1 2-128 16,1-1 0-16,4 1 0 16,3-2 0-16,3 0-128 0,2-1 128 0,4 1 0 0,2 2 0 0,9-3 0 15,0 0 0-15,0 0 0 0,0 0 0 0,0 0 0 16,0 0 0-16,0 0 0 0,9-1 0 0,2-1 0 0,3-1 0 0,2 0 0 15,3 1 0-15,1-2 0 16,2 2 0-16,2 0 128 0,1 0-128 0,1-1 0 16,1 1 0-16,2 1 144 0,-1 1-144 0,0 0 0 15,-2-2 128-15,-1-1-128 0,0-1 0 0,-3 2 0 0,-2 1 0 0,-3 1 0 16,-1 2 0-16,-2-2 0 16,-3-2 0-16,-3 0 0 0,-8 2 0 0,0 0 0 15,0 0 0-15,0 0 0 0,0 0 0 0,0 0 0 16,0 0-128-16,-6 4-48 0,0 1 0 0,-1-1-18928 15</inkml:trace>
  <inkml:trace contextRef="#ctx0" brushRef="#br0" timeOffset="72417.38">13191 1990 10127 0,'0'0'896'0,"0"0"-704"0,0 0-192 0,0 0 0 16,0 0 1616-16,-4 2 304 0,0 2 48 0,-2 0 16 15,0 1-192-15,0 1-48 0,0 0 0 0,0 0 0 16,1 2-208-16,1 0-32 0,1 2-16 0,1-2 0 16,-1 1-464-16,0 0-80 0,0 2-32 0,1-2 0 15,0 5-352-15,1-3-80 0,0 3-16 0,0 3 0 16,1-2-112-16,0 3-32 0,0 1 0 0,1 3 0 15,-1 6-128-15,-2 3-48 0,1 1 0 0,0 2 0 16,0-4-16-16,0 4-128 0,-1 2 192 0,0 3-64 16,-1 0-128-16,-1 4 128 0,0 2-128 0,-1 3 128 15,3 2-128-15,-2 2 0 0,0 1 0 0,0 2 0 16,0 1 0-16,1 2 0 0,0 2 144 0,1 2-144 16,0 0 0-16,0 3 0 0,0 0 0 0,1 3 0 15,0 1 0-15,0 2 0 0,0 0 0 0,-1 3 0 0,0 1 0 0,0 1 0 16,0 1 0-16,0 0 0 0,2 1 0 15,-3 70 0-15,2-25 0 0,1-15 0 0,1-7 160 0,2-4 16 16,0-3 0-16,1-26 0 0,0 5-32 0,0-13 0 16,0 6 0-16,0 10 0 0,0 2-144 0,0 6 0 15,0 5 0-15,-1 4 0 0,-1 3 0 0,0 1 0 0,-1 6 0 0,0 2 0 16,-1 2 0-16,0 106 0 16,-1-40 0-16,0-20 0 0,-1-11 0 0,0-9 0 0,1-7 0 0,1-60 0 15,0 15 0-15,0 7 0 16,0 7 0-16,0 7 0 0,1 4 0 0,0 2 0 0,1 3 0 0,1 109 0 15,1-40 0-15,0-23 0 16,1-13 0-16,-1-6 0 0,-1-6 0 0,0-2 0 16,-1-2 144-16,0-1-144 0,0 0 0 0,0 3 144 15,1 3-144-15,0-5 0 0,0-4 192 0,1 1-192 0,0-1 192 16,3-1-192-16,1-3 176 0,2-1-176 0,0-4 160 0,1-1-160 16,3 0 0-16,1-4 0 0,0 2 0 0,1-2 0 15,-1-2-320-15,-2 0-64 0,0 2-16 0,0-2 0 16,-1-1 32-16,1-1 16 0,-2 1 0 0,-2-1 0 15,-2-3 352-15,-3 4 0 0,0 1-144 0,0 2 144 16,-1-3 0-16,0 2 0 0,-2-1 0 0,0-1 0 0,0-1 0 0,-1-2 176 16,0-3-176-16,0-2 160 15,0 0 32-15,0-4 0 0,-2-3 0 0,2-1 0 16,2-2-48-16,0-4 0 0,-1-5 0 0,-1-2 0 16,0-4-144-16,1-2 0 0,1 0 0 0,0-6 0 0,-1-3 0 0,1-5 0 15,0-3 0-15,1-3 0 16,1-3-960-16,1-6-80 0,0-3-16 0,1-4-14304 15</inkml:trace>
  <inkml:trace contextRef="#ctx0" brushRef="#br0" timeOffset="82442.58">21539 7736 1839 0,'0'0'160'0,"0"0"-160"0,0 0 0 0,0 0 0 16,0 0 3200-16,0 0 592 0,0 0 128 0,0 0 32 15,0 0 176-15,0 0 32 0,0 0 16 0,0 0 0 16,0 0-1488-16,0 0-320 0,0 0-48 0,0 0-16 16,0 0-1280-16,0 0-272 0,0 0-48 0,2 8-16 15,0 1-384-15,-1 0-80 0,0 0-16 0,0 1 0 16,0-1-80-16,-1 3 0 0,0 2-128 0,1 3 192 15,-1 3-192-15,0 1 0 0,0 3 128 0,1 4-128 16,-1 5 0-16,1 3 176 0,1 4-176 0,0 0 160 16,0 0 16-16,0 0 0 0,0 1 0 0,1-2 0 15,1 1-32-15,0 1 0 0,-1-1 0 0,0-1 0 16,0-2 0-16,0-1 0 0,-1 0 0 0,-1 0 0 16,0 1-144-16,0-5 128 0,-1-3-128 0,1 2 128 15,0-4-128-15,0-3 0 0,0 0 0 0,-1-3 0 0,0-5 0 16,0-2-176-16,0-3 48 0,0-1 0 0,0-3-192 0,0-7-16 15,0 0-16-15,0 0 0 16,0 0-288-16,0-7-64 0,-1-2-16 0,1-1-17952 16</inkml:trace>
  <inkml:trace contextRef="#ctx0" brushRef="#br0" timeOffset="82794.05">21567 7803 10127 0,'-2'-16'448'0,"2"6"96"0,0 0-544 0,0 2 0 0,0 1 0 0,0 7 0 15,-1-8 2512-15,0-1 400 0,-1 1 80 0,-1 2 16 16,3 6 224-16,0 0 48 0,0 0 16 0,0 0 0 16,-7-4-1056-16,2 3-224 0,5 1-32 0,-7 5-16 15,1 3-1104-15,1 0-224 0,-1 2-32 0,-2 2-16 16,0 2-240-16,-1 2-48 0,-2 0-16 0,-1 3 0 16,-3 0-96-16,0 0-32 0,-1 0 0 0,1 1 0 15,-1 0-160-15,1-1 0 0,0-1 0 0,0-2 0 16,1 0-320-16,2-4-80 0,0-2-32 0,3 0 0 15,2-2-1504-15,7-8-304 0</inkml:trace>
  <inkml:trace contextRef="#ctx0" brushRef="#br0" timeOffset="82966.72">21458 7736 15663 0,'0'0'1392'0,"0"0"-1120"15,0 0-272-15,0 0 0 0,0 0 3632 0,0 0 656 16,8-2 144-16,0 3 32 0,0 6-1392 0,1 2-288 15,1 1-48-15,0 1-16 0,3 1-1696 0,2 1-320 16,-1 2-80-16,3 0-16 0,0-2-352 0,1 1-64 16,1 1 0-16,-1-1-16 0,1 0-368 0,0 0-80 0,2-2-16 0,-2 1-12688 15,-3-1-2528-15</inkml:trace>
  <inkml:trace contextRef="#ctx0" brushRef="#br0" timeOffset="83426.39">21320 8600 33807 0,'-6'-7'736'0,"6"7"160"0,0 0 16 0,0 0 48 0,0 0-768 0,0 0-192 15,0 0 0-15,0 0 0 0,0 0 2064 0,7 11 368 16,0-1 80-16,1 2 16 0,2 3-1360 0,0 0-272 16,1 0-48-16,0 2-16 0,3 1-224 0,1-3-48 15,-1 2-16-15,1-3 0 0,-1-1-272 0,0 1-48 0,0 0-16 0,1-4 0 16,-1 2-208-16,1-4 144 15,-1-1-144-15,-1-1 128 0,-1-1-128 0,0 0 0 16,-2-2 0-16,-1 0 128 0,-9-3-128 0,9-4 192 16,-2 1-192-16,-2-2 192 0,2 0 0 0,-2-2 0 15,0-1 0-15,0-2 0 0,0-2-32 0,2-2 0 0,0-2 0 16,0-1 0-16,1-3-160 0,0-1 0 0,-1-2 0 16,2 1 0-1,0-2-448-15,2 2 16 0,0 1 16 0,-2 1 0 16,-1-2-224-16,0 1-64 0,0-1 0 0,0 3 0 15,1 2-64-15,0 2 0 0,-1 2-16 0,0 1-19056 0</inkml:trace>
  <inkml:trace contextRef="#ctx0" brushRef="#br0" timeOffset="83992.66">22181 8018 18431 0,'1'-10'1632'0,"1"-2"-1312"0,0-1-320 0,1 2 0 0,1 0 2224 0,1 1 368 16,1 1 80-16,0 0 16 15,2-1-16-15,1 2 0 0,0-1 0 0,1 1 0 16,1 0-1424-16,1 1-288 0,1 1-48 0,0 0-16 16,1 0-512-16,1 2-96 0,1 1-32 0,-2 1 0 0,1 0-48 0,-1 2-16 15,-2 0 0-15,2 3 0 16,-2 2-16-16,-1 1-16 0,1 2 0 0,-1-2 0 15,0 2 0-15,-2 0 0 0,-1 0 0 0,-1 0 0 16,-1 0-160-16,-1 0 192 0,-2 2-192 0,-1-2 192 0,-2 2-192 0,-1 0 128 16,-2 1-128-16,-1 0 128 0,-1-1-128 0,0 0 0 15,-1-1 0-15,1 2 0 0,0 1 0 0,1 0-176 16,-2-2 16-16,1 0 0 16,0 0-608-16,1 2-112 0</inkml:trace>
  <inkml:trace contextRef="#ctx0" brushRef="#br0" timeOffset="84192.58">22399 8367 37775 0,'-4'13'1664'0,"2"-6"368"16,0 1-1632-16,2 0-400 0,0-2 0 0,2 2 0 16,0 1 1264-16,1 0 160 0,-3-9 48 0,5 7 0 15,0-1-512-15,-5-6-80 0,8 6-32 0,-1 0 0 16,-7-6-432-16,7 3-96 0,-7-3 0 0,9 1-16 15,-2 2-304-15,-7-3 0 0,6 3 0 0,-6-3 0 32,0 0-416-32,0 0-96 0,0 0 0 0,0 0-19936 0</inkml:trace>
  <inkml:trace contextRef="#ctx0" brushRef="#br0" timeOffset="120114.65">12002 5042 2751 0,'0'0'256'0,"10"0"-256"15,0 1 0-15,2-1 0 0,-1-1 192 0,3 0 0 16,0-1 0-16,1 0 0 0,3 0 64 0,2 1 16 0,-1 0 0 0,2-3 0 15,0-1 112-15,1-2 0 0,0 2 16 0,3 0 0 16,-1 1 384-16,1 0 80 0,2-1 16 0,1-1 0 16,2 0 112-16,2 1 32 0,2 2 0 0,1 0 0 15,-1-3-272-15,2-2-48 0,-1 0-16 0,1 2 0 16,0 2-256-16,1 2-48 0,2-1-16 0,2 1 0 16,0-2-80-16,3 2-16 0,3-1 0 0,3 2 0 0,2 1-32 0,3 0-16 15,2-1 0-15,3 0 0 0,4 0-224 0,2 1 128 16,3 1-128-16,0 0 0 15,1 0 0-15,1-1 0 0,2 0 0 0,2 3 0 16,-2 0 0-16,2 3-160 0,2 2 0 0,1-4 0 16,1-2 160-16,-1 1-208 0,-1 1 80 0,3 3 128 15,1 2-128-15,2-1 128 0,0-2 0 0,4 1 0 16,4-2 0-16,4 0 0 0,4-3 160 0,0 3-160 16,1 2 528-16,3-2 0 0,-3 0 0 0,4 3 0 0,1 2-160 15,-2 0-48-15,0-1 0 0,-2 3 0 0,-1 2 0 0,-1-3 0 16,2 0 0-16,0 2 0 0,0 4-320 0,-2-1 144 15,-4 1-144-15,-1 1 0 0,-1 0 0 0,-5 3 0 16,-6 3 0-16,-3-1 0 0,-1-2 0 0,-1 1-144 16,-3-1-16-16,-5 1 0 15,-2 2-336-15,-5 0-64 0,-2 1-16 0,-1-1 0 0,-5 1 304 0,-2-1 48 16,-4 1 16-16,-4 1 0 0,-2 1 208 0,-3 1 0 16,-3-1 192-16,-1 1-192 0,-4 0 512 0,-2 3-16 15,0-1 0-15,-4 0 0 0,-1-3-240 0,-4 2-64 16,-2-1 0-16,-4 2 0 0,-1-1-64 0,-1 2 0 15,-3 1-128-15,-4 1 192 0,0-1 64 0,-1 0 0 0,-1 2 0 0,0 0 0 16,0-2-64-16,0 0 0 0,0-2 0 0,0 2 0 16,1 0-192-16,1 3 176 0,1 0-176 0,0 1 160 15,2-2-32-15,0-1 0 0,0 3 0 0,1 0 0 16,-1 2 304-16,2 3 48 0,0-3 16 0,0 3 0 16,0 1-48-16,-1 2 0 0,1 2 0 0,-1 0 0 15,0-1-128-15,0 1-48 0,-2-1 0 0,1 3 0 16,0 1-96-16,0 3-32 0,1 1 0 0,-2 0 0 15,0 0 32-15,1-1 0 0,1 2 0 0,0 3 0 16,1 3 0-16,1 0 0 0,-1 1 0 0,0-1 0 16,-2 0 80-16,-1 3 0 0,0 1 16 0,-1 1 0 15,0 0 80-15,-1-1 16 0,-1-3 0 0,0 2 0 16,-1 4-80-16,-2-1-16 0,-2 0 0 0,-2-1 0 16,-1-3-48-16,-2 0-16 0,-1-1 0 0,-2 2 0 15,0 0 48-15,-1-1 0 0,-1-5 0 0,1 1 0 0,0 0-16 16,1-1 0-16,-1 2 0 0,2-3 0 0,-1-3-16 0,0-2 0 15,0-2 0-15,1 0 0 0,0 1-224 0,1-1 144 16,-1 1-144-16,2-6 128 0,-2-3-128 0,1-2 0 16,-1-2 0-16,1-2 0 0,-1-2 0 0,1-1 0 15,-2-2 0-15,0-1 0 0,-1 0 128 0,-1-1-128 16,1-1 0-16,-3-3 128 0,-1-2 0 0,0 0 0 16,-3-2 0-16,-1-2 0 0,0 0 32 0,-3-4 0 15,1-1 0-15,-2-2 0 0,-1-3-32 0,-1-1-128 16,1 0 192-16,-1-1-64 0,1-2 0 0,-2-1-128 15,0-1 192-15,0-1-64 0,-3 0-128 0,-1-1 0 0,-1-1 0 16,-6 0 0-16,-3-2 0 0,-2 0 0 0,-3 0-192 0,-3 1 192 16,-3 1-320-16,-2 2 64 0,-3 1 16 0,-6-1 0 15,-4-1 32-15,-2 2 0 0,-1 1 0 16,-1 1 0 0,0 1-384-16,-5-3-80 0,-5 1-16 0,-1 2 0 15,-2 0-448-15,-3 0-80 0,-2 0-32 0,-1 2 0 16,-2-2 32-16,-1 2 0 0,-1 0 0 0,-1 2 0 15,0-2 576-15,-1 3 128 0,-4 1 32 0,-1 1 0 0,-2 2 480 0,0 1 0 0,-3 1 0 0,-2 1 0 16,0 2 160-16,-4 0-32 0,-2 0 0 0,0 2 0 16,2 5 416-16,0-4 80 0,1 1 16 0,-1-2 0 15,2 0 0-15,3-3 16 0,2-2 0 0,5 2 0 16,2 0-208-16,3 0-64 0,1-3 0 0,2 1 0 16,3-1-16-16,4-1-16 0,3-1 0 0,1 0 0 15,1-3 32-15,4-3 16 0,3 1 0 0,3-1 0 0,5 0 224 0,2-1 32 16,3 0 16-16,4-2 0 0,2-1-32 0,5 0-16 15,1 1 0-15,3 1 0 0,2 0-336 0,2 0-64 16,1-1-16-16,2 1 0 0,4-1-208 0,3 1 128 16,1 2-128-16,3-1 0 0,0-3 0 0,3 2-256 15,0-3 16-15,3 3 16 16,0 4-416-16,2 1-64 0,0 1-32 0,1 1-10256 16,2 0-2048-16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11:19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15443 8392 4708,'0'0'1249,"0"0"1378,0 0-97,0 0-960,0 0-321,0 0-32,0 0 32,0 0-32,0 0-224,0 0-128,0 0-160,0 0 159,0 0-95,0 0-160,0 0-33,0 0-95,0 0 31,0 0-127,0 0-65,0 0 64,0 0 1,0 0-97,0 0-96,0 0 96,0 0-95,0 0 95,0 20-192,0-20-32,0 19 64,-19-19 32,19 0-32,0 20-32,0 0 1,0-20 63,0 21-32,0-2-64,0-19 64,0 20-128,0 0 96,0-20 0,0 19 0,0 1-64,0 0 32,0-20-64,0 21 96,0-1-32,0-1-31,-20-19-66,20 20 66,0 0-33,0-20 32,0 19 0,0 1-96,0-20 128,0 20-32,-20 1 32,20-21-128,0 19 128,0 1-64,0-20 32,0 20-96,-20-20 224,20 19-256,0-19 96,0 20 32,0-20-32,0 20 0,-20-1 64,20-19-128,0 21 32,0-1 64,-19 0-96,19-20 160,0 19-96,-20 1 32,20-20-32,0 20 0,0-20-32,-20 19 128,20-19-192,0 0 64,-20 20 96,20-20-160,0 0 160,-21 0-128,21 21 128,-18-21-128,18 0 96,-20 0-64,0 0 0,20 0 0,-21 0 64,1 0-128,20 20-33,-18-20 258,-2 0-161,20-20 160,-21 20-192,1 0 32,0 0 0,1 0 128,19 0-128,-20 0 0,0 0 0,20-21 96,-20 21-160,0-20 224,20 20-224,-19-19 160,-1 19-96,20-20 0,-20 0 64,20 20 0,-20-19-32,20-1 0,0 0 0,-20 20 0,20-21 0,0 2 0,-19-1 0,19 0 0,0 1-32,-20-1 0,20 0 96,0 1-32,0-2-64,-20 1 32,20 0 0,0 1 0,0-1 32,0 0-64,0 1 32,0-1 0,0-1 0,0 1 0,0 0 0,0 1 0,0-1 0,0 0 0,0 1 0,0 19 0,0-21 0,0 1 0,0 0-64,0 1 32,0-1 96,0 0-96,0 1 64,-20-1-64,20-21 0,0 22 64,0-1-32,20 0-32,-20 1 32,0-1 0,0 0 0,0-1 0,20 2-97,-20-1 161,0 0-128,0 1 32,20-1 161,-20 0-194,0-1 130,19 1-130,-19 1 65,0-1 65,20 0-162,-20 1 97,0-1 0,20 20-32,-20-20 64,0-1-32,20 2-32,-20-1 32,0 0 0,20 20-32,-20-19 0,19-1 64,-19 20-128,20-20 160,-20 1-96,20-2 64,-20 21-160,20-20 256,0 0-224,-1 20 64,1-19 64,-20-1-96,20 20 160,1-20-96,-21 20 0,20-19-32,-20 19 64,18 0-160,-18-22 192,20 22-32,1-19-96,-21 19 128,20 0-96,-20-20 32,20 20-32,-20-20 0,18 20 96,3-19-128,-21 19 160,20 0-192,0-20 160,-20 20-128,20 0 96,-20 0 0,19 0-96,-19 0 32,20-20-32,-20 20 128,20 0-96,-20 0 32,0 0-32,20 0 96,-20 0-96,20 0 32,-20 0 0,19 20-64,-19-20 32,20 0 128,-20 20-128,0-20 64,0 0-32,0 19-32,20-19 128,-20 20-192,0-20 192,0 0-96,0 20-32,0-20-32,0 0 128,0 19-96,0-19 96,20 22-64,-20-22 0,0 19-32,0-19 32,0 20 32,0-20 32,0 20-64,0-20-32,0 0 128,0 19-128,0-19 32,0 20 0,0-20 0,0 20 0,0-20 0,0 21 0,0-21 0,0 19 0,0-19 0,0 20 32,0-20-32,0 0-32,0 20 96,0-20-64,0 19-32,0-19 64,0 0 0,0 20-32,0-20-32,0 0 64,0 20-96,0-20 32,0 0 128,0 19-128,0-19 64,0 21-128,0-21 160,0 0-32,0 20-32,0-20 0,0 0-64,0 20 128,0-20-160,0 0 192,0 19-160,0-19 160,0 0-128,0 20 32,0-20 0,0 20 0,0-20 0,0 0 0,0 0 0,0 0 0,0 0 0,-20 0-32,20 0 64,0 0-32,0 0 0,0 0 0,0 0 32,0 0-64,0 0 0,0 0 96,0 0-64,0 0-32,-20-20 32,20 20 0,0 0 32,0-20-32,0 20 0,-20 0 0,20-19 0,-19 19-32,19-20 96,-20 20-64,20-20-64,0 20 64,-20-21-32,20 21 64,0-19 32,0 19-96,-20 0 96,20-20-128,0 20 96,0 0-96,0-20 96,0 20-64,0 0 32,-20 0 0,20 0 0,0-19 0,0 19 0,0 0 64,0 0-128,0 0 32,0 0 32,0 0 96,0 0-160,0 0 64,0 0-64,0 0 64,0 0-32,0 0 64,0 0-96,0 19 128,20-19-64,-20 0 0,0 20-32,20-20 64,-20 20 0,0-20-64,20 0 64,-20 19-96,0-19 128,0 21-64,20-21-64,-20 20 160,0 0-96,0-20-64,19 0 128,-19 19-64,0-19-32,0 0 64,0 0 0,20 0-64,-20 0 32,0 0 32,0 0-32,0 0 32,0 0 0,20 0-96,-20 0 160,0-19-128,20 19-64,-20-20 192,21 20-96,-1-20 64,-20 20-192,18-21 192,2 2 0,-20 19-96,21-20 32,-1 0 65,-20 20-1,20-19-193,-20 19 258,19 0-97,-19-20-64,0 20 32,0 0-32,0 0 96,0 0-193,0 0-255,0 0-289,0 0-608,0 0-1698,0 0-5060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28:14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24450 9857 911 0,'1'-5'0'0,"0"0"0"0,-1 5 0 0,0-8 0 16,0 8 448-16,-2-7 16 0,-1 0 0 0,0 2 0 16,3 5 688-16,-3-4 128 0,3 4 16 0,0 0 16 0,-5-6-240 0,2 1-48 15,0 0-16-15,3 5 0 16,0 0-432-16,0 0-96 0,0 0-16 0,-5-5 0 0,1 2-112 0,4 3-32 16,-6-4 0-16,1 1 0 0,-1 0 0 0,-1 0-16 15,-1 0 0-15,-1 1 0 0,-2 1 224 0,-1 1 48 16,-2 0 16-16,-2 0 0 0,-2-2-32 0,-3 1-16 15,-1-1 0-15,-2 1 0 16,1 1-144-16,-2 0-16 0,-1-1-16 0,1 0 0 0,-1 1 80 16,3-2 32-16,0 4 0 0,1-1 0 0,-1 1 32 15,1 0 0-15,-1 1 0 0,3 2 0 0,-1 2-256 0,2 1-64 16,-1 1 0-16,0 0 0 0,-2-1-192 0,2 2 0 16,2 3 0-16,-1 0 0 0,1 2 0 0,0 4 128 15,0 1-128-15,0 5 0 0,1 0 0 0,2 5 128 16,-1 4-128-16,0 1 0 0,1-2 0 0,-1 3 0 15,0 1 0-15,2 2 0 0,0 1 0 0,1 2 0 0,2 1 0 0,1 0 0 16,2-1 0-16,1 1 0 16,1-1 0-16,1-1 0 0,3 0 448 0,0 0 32 0,1 0 16 0,2-2 0 15,1 2 144-15,2 0 16 16,3-2 16-16,2-4 0 0,1-5-96 0,3-3-32 0,1-3 0 0,3-2 0 16,1-2 448-16,3-2 96 0,2-3 0 0,3-1 16 15,2-2-128-15,2-3-16 0,3 0-16 0,-1-2 0 16,-2-3-352-16,4-2-64 0,0-2-16 0,2-2 0 0,0-1-160 15,1-1-32-15,2 0-16 0,1-3 0 16,-1 1-160-16,0-2-16 0,-2-2-128 0,1-1 192 16,0-1-48-16,-1-2-16 0,1-2 0 0,-2-1 0 15,-1-3 64-15,0-2 0 0,-2-5 0 16,0-2 0-16,-2-3-192 0,-3-5 0 0,-1-2 0 0,-2-3 0 16,0-3 0-16,0-1 0 0,-1-4 0 0,-1-1 0 0,-3-4 0 0,-8 23 0 15,1-5 0-15,0-1 128 0,-2-1-128 0,0-3 0 16,-2-3 0-16,-3-1 128 0,-4 1-128 0,-3 1 0 15,-4 2 0-15,-3 2 0 0,-4 3-128 0,-2 3 128 16,-5 1 0-16,-3 5 0 0,-2 1-192 0,-26-15 16 16,3 8 16-16,0 11 0 0,-3 5 160 15,1 8 0-15,-2 6 0 0,-2 6-128 0,-2 3 128 0,-3 4-160 16,-1 1 160-16,1 4-160 0,0 1 160 0,4 5-128 16,1 3 128-16,5 0-128 0,3 0-32 0,6 1 0 15,4-2 0-15,5 4 0 16,7 0-832-16,5 1-160 0,5 2-48 0,4-3-15824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29:28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14273 5971 19343 0,'-14'3'5488'16,"3"-1"-2512"0,2 0-496-16,1 0-624 0,1-1-128 0,7-1-32 0,4 2 2144 31,1-1-1984-31,0-1-416 0,-1-1-592 0,1 0-112 0,3-1-32 0,10-1 464 31,0 0-704-31,2 0-144 16,0 1-128-16,1 0-48 0,0 0 0 0,1 1 0 0,0-2-16 0,0 2 0 0,1 0 0 0,0 1 0 15,0-2-128-15,3 0 192 0,-1 0-192 0,2 0 192 16,0 0-192-16,1-1 128 0,1 0-128 0,0 1 128 16,26-2-128-16,-7-1 0 0,-6 2 0 0,-2 0 128 15,-3 0 48-15,-1-1 0 0,-2 0 0 0,0 0 0 16,-2 2-176-16,1-1 192 0,-1 1-192 0,1 2 192 16,-2-2-192-16,0 2 0 0,1 0 144 0,-2 0-144 15,0 0 0-15,1 0 144 0,0-1-144 0,-1 0 0 0,0 0 176 16,1-1-176-16,-1 2 160 0,-1 0-160 0,0 0 128 0,-1 0-128 15,-1 0 0-15,1 2 144 16,-1-1-144-16,0 1 128 0,-1 0-128 0,0 0 128 0,0-2-128 0,-1 0 0 16,2-1 0-16,-1 2 0 0,1 0 0 0,-1 1 0 15,-1-2 0-15,1 1 128 0,0-1-128 0,2 2 0 16,-1 0 144-16,-2-1-144 0,-2-1 0 0,-2 0 128 16,1 0-128-16,-2 0 0 0,0 1 128 0,-1 0-128 15,-1 0 160-15,-1 0-160 0,-2 0 192 0,1 0-48 16,-1 1-16-16,-1 0 0 0,1-1-128 0,-4 0 0 15,0 0 144-15,0 0-144 0,2 0 0 0,0 1 0 16,-1-2 0-16,0 1 0 0,0-1 0 0,-1 0 0 16,-2-1 0-16,1 1 0 0,-1 0 0 0,-1 0 0 15,-1 0-128-15,-2 0 128 16,-5 0-576-16,0 0-16 0,0 0-16 0,0 0-19696 0</inkml:trace>
  <inkml:trace contextRef="#ctx0" brushRef="#br0" timeOffset="7421.23">5476 7182 9215 0,'0'0'816'0,"0"0"-656"16,0 0-160-16,0 0 0 0,0 0 976 0,0 0 176 0,0 0 16 0,0 0 16 15,0 0 224-15,0 0 64 0,5 4 0 0,1 0 0 16,-6-4 192-16,6 4 64 0,-6-4 0 0,8 4 0 0,1 1 80 0,0-1 32 16,0-1 0-16,2-1 0 15,0-1-224-15,1-1-32 0,0 0-16 0,1-1 0 0,3 2-560 0,0-2-112 16,1-1-32-16,0 0 0 15,-3 1-352-15,2-1-80 0,0 1-16 0,-1-1 0 16,2-2-224-16,-1 0-64 16,-2 1 0-16,2-1 0 0,0 0 0 0,2 0-128 0,0 0 192 0,0 1-64 15,1-1 0-15,0 1 0 0,2 0 0 0,5 0 0 16,-1 0 0-16,-2 1 0 0,-1 0 0 0,-2 1 0 0,0 0-128 0,-1 0 0 16,0 0 0-16,-1 1 0 0,-1-1 176 0,-3-1-48 31,-1 1-128-31,3 0 192 0,0 0-192 0,0 1 0 0,-1 0 0 0,-1 0 0 15,0 0 144-15,2-2-144 0,2 0 128 0,-1 1-128 0,2-2 0 0,-1 1 0 16,1 0 0-16,1 1 0 0,6-1 0 0,-1 0 0 16,0 0 128-16,-2 0-128 0,-1-1 0 0,-2 0 0 15,0 0 0-15,-1-1 0 0,1 2 0 0,-1 1 0 16,-2-1 0-16,0 0 0 0,-1 0 0 0,1 0 0 16,0 1 0-16,0 0 0 0,1 0 0 0,-1 0 0 15,1-1 128-15,1 0-128 0,-1 1 0 0,1 0 0 16,0 1 0-16,0-2 0 0,-1 0 0 0,0-1 0 0,-1 1 0 0,-1-1 0 15,0 1 0-15,-1 0 0 0,-2-1 0 0,0 0 0 16,0 0 0-16,-2 1 0 0,1 2 0 16,-1-2 0-1,-1 1 0-15,0 0 0 0,-2 1 0 0,1-1 0 0,0 1 0 0,-1 0 0 0,0-2 0 16,-3 1 0-16,1-1 0 0,-2 2 0 0,2-2 0 16,-1 2 0-16,-5 0 0 0,0 0 0 0,8-1 0 31,-8 1-384-31,8 0-48 0,-8 0-16 0,0 0 0 0,0 0-704 15,0 0-160-15,0 0-32 0,0 0-16384 0</inkml:trace>
  <inkml:trace contextRef="#ctx0" brushRef="#br0" timeOffset="8054.65">5419 7133 13311 0,'5'1'1760'16,"-1"2"-528"-16,1-1-96 15,0 1 32-15,2 0 16 16,1 2 0-16,2-2 0 0,1 2 368 0,1 0 80 0,4 0 16 0,3 0 0 16,1-2 128-16,5 0 16 0,2 0 16 0,12-1 0 15,0-1-352-15,1-2-80 0,1-2-16 0,2 1 0 16,1-2-496-16,2 3-96 0,1-1-32 0,0 0 0 16,0-2-336-16,0 1-64 0,-12 1-16 15,2 0 0-15,2 1-128 0,1 0-48 0,2 0 0 0,0 0 0 0,0 1-16 0,0 0-128 16,0-1 192-16,13 1-64 15,-6 0-128-15,-3 1 128 0,-12 0-128 0,-1 0 128 0,0 0-128 0,1 1 128 16,1 0-128-16,0-1 128 0,0-1 0 0,0 0-128 16,-1-1 192-16,1-1-64 0,-1-1-128 0,1 1 0 15,-1 0 0-15,1 1 0 0,-1-2 0 0,-1-1 0 16,-1 1 0-16,6-2 0 0,-4-1 0 0,-4 2 0 16,-5-2 0-16,-4 1 0 0,-4 0-304 0,-4 1 64 15,-2 2 16-15,-1-4 0 16,-4 2-288-16,-6 4-64 0,0 0-16 0,-6-4 0 15,-4 1-1808-15,-4 3-352 0</inkml:trace>
  <inkml:trace contextRef="#ctx0" brushRef="#br0" timeOffset="8471.41">5486 7163 5519 0,'-1'-13'496'0,"1"13"-496"15,3-5 2400-15,3 2 384 0,0 1 80 16,2 1 16-16,2 0-944 0,2 0-176 0,4 1-32 0,1 0-16 0,1 0-704 0,3-2-144 15,0 1-32-15,10-1 0 0,-1 0 0 0,0 1 0 16,1-1 0-16,3 0 0 0,0 0 448 0,3 1 96 16,2 1 16-16,3-1 0 0,3 0-320 0,2-1-64 15,0-1-16-15,2 0 0 0,0 1-480 0,1 0-112 16,1 2-16-16,-1-1 0 0,1-1-160 0,-1-1-32 16,-2 0-16-16,-1 0 0 0,-1 1-176 0,-1 1 0 15,-1 0 0-15,-1 1 0 0,0-1 0 0,0 0 0 0,-1 0 0 16,-1-1 0-16,-1 0 0 0,-2 0 0 15,-9 2 0-15,0-2 0 0,2 1-272 0,0 1-96 0,-1 0-16 0,-1 0 0 16,0 0-1040 0,-3 1-224-16,-2 1-32 0,7-1-13184 0</inkml:trace>
  <inkml:trace contextRef="#ctx0" brushRef="#br0" timeOffset="8836.53">5379 7234 14735 0,'0'0'1312'0,"0"0"-1056"16,0 0-256-16,0 0 0 0,0 0 960 0,7 2 144 15,0-1 32-15,4 0 0 16,2 0-1136-16,3-1-240 0,2-2-32 0,6 1-16 16,4 0-256-16,4 0-48 0,4 1-16 0,17-4 0 0,0 0 1200 0,2-1 240 15,-12 1 64-15,5 2 0 0,4-2 720 16,1 0 160-16,3-1 16 0,1 0 16 0,0-1-544 0,3 1-112 0,0 1-32 15,-1 1 0-15,1 0-736 0,0 2-128 16,-2 0-48-16,0 1 0 16,-1 1-1040-16,-1 1-224 0,1 1-32 0,-1 1-7168 0,-1 0-1440 0</inkml:trace>
  <inkml:trace contextRef="#ctx0" brushRef="#br0" timeOffset="10551.34">11399 7150 17503 0,'-6'-2'1552'0,"-1"1"-1232"16,2-1-320-16,1 1 0 0,-1 0 1008 0,5 1 144 16,0 0 16-16,0 0 16 15,0 0-288-15,4 1-48 0,2 0-16 0,6 2 0 0,3-1 256 0,4 0 64 16,5-2 0-16,4 2 0 0,4 0 160 0,7 0 32 0,3 0 16 0,5-1 0 15,3-1-256-15,6 0-48 16,-11 0-16-16,5 0 0 0,5 0-224 0,4 0-48 16,5-1-16-16,3 1 0 0,5 0-384 0,2 0-80 0,3 0-16 0,35 0 0 15,-8 0-272-15,34 1 160 16,-73 0-160-16,7 2 128 0,6-2-128 0,6 1 0 0,3 0 0 0,3 0 128 16,0-1-128-16,3 0 0 0,3-1 0 0,91 3 0 15,-34 0 128-15,-17 0-128 0,-12 0 128 0,-8 0-128 16,-5-1 0-16,-1 1 0 0,-4 0 0 0,0 2 0 0,-3-3 0 0,0 1 0 15,2-1 0-15,0 1 0 16,-2 2 0-16,2-2 0 0,0 1 0 0,-1-1 0 0,-1-1 0 0,1 0 0 16,0 1 0-16,-2-1 0 15,-1 0 0-15,-1 0 0 0,1-1 0 0,-1 1 0 16,-1 0 0-16,-3 1 0 0,-5 1 0 0,-4-2 0 16,-3 1-320-16,-1-2 48 0,-1 2 16 0,-1 2 0 15,-1 1-688-15,0 3-128 0,-3 0-16 0,0 0-16 16,-4-1-1232-16,0 1-240 0,25 2-48 15,-11 6-16-15</inkml:trace>
  <inkml:trace contextRef="#ctx0" brushRef="#br0" timeOffset="18247.66">19480 6370 911 0,'-8'-7'0'0,"5"4"0"0,0 0 0 0,0-3 0 16,2 0 4784-16,2 0 864 0,3-1 176 0,1-2 48 16,-1 1-3184-16,2-1-640 0,2 0-128 0,0 0-32 15,1-1-800-15,1-1-144 0,-1 1-48 0,2 0 0 16,0 0-448-16,0 1-80 0,-1 0-32 0,1 1 0 15,0 2-176-15,0-1-32 0,-2 0-128 0,0 2 192 16,0 0 80-16,-1 2 16 0,-1 0 0 0,-2 1 0 0,-5 2-96 0,0 0 0 16,0 0-16-16,0 0 0 0,-1 7 80 0,-2-1 32 15,-1 2 0-15,-2 2 0 16,0 0-64-16,1 2-16 0,-2 0 0 0,1 0 0 0,1 2 320 0,0 0 64 16,0 1 16-16,1-1 0 0,2 1-80 0,2-2-16 15,2 1 0-15,0-1 0 0,1 0-272 0,1-2-64 16,1 0-16-16,0-1 0 0,1-1-160 0,0-1 128 0,1-1-128 0,0 1 128 15,0 0-128-15,0 0 0 16,-1-1 0-16,0 0 0 0,-1-3 0 0,-1 0 0 16,0 1-144-16,-1 0 144 0,-1 0-176 0,-1 0 176 15,-2 1-160-15,0 0 160 0,0-1-160 0,-2 1 160 16,-1 0-160-16,-2 1 160 16,-1-3-432-16,1 1 16 0,-1-1 0 0,0 1 0 15,-3 0-528-15,1-3-96 0,1 0-32 0,1-2 0 0,-2-2-336 0,1 0-64 0,2-2 0 0,0-2-16 31,0-1-624-31,0-2-128 0,0-2-32 0,0 1 0 0,0-2-16 16,1 0 0-16,0 0 0 0,1 0 0 16,0-1 1344-16,0 1 272 0,2 1 48 0,0 2 16 0,0 2 1280 0,1-1 256 0,0 3 48 0,0 2 16 15,1 3 1440-15,0 0 272 0,-1 6 64 0,-1 1 16 16,0 3 0-16,0 2 0 0,0 2 0 0,-1 4 0 16,0 2-864-16,0 3-192 0,0 0-16 0,-1 3-16 15,0-3-784-15,0 3-144 0,1-1-48 0,1 0 0 16,0 1-128-16,0-1-16 0,0 3-16 0,0 4 0 0,0-4-304 0,0 1-64 15,0-8-16-15,0 1 0 16,0-3-176-16,0 0 0 0,0-3-160 0,0 1 160 16,0-2-448-1,1-3 0-15,1-1 0 0,-1 0 0 0,0-4-256 0,1-7-32 0,0 0-16 0,3-4 0 16,1-6-1104-16,3-5-208 0</inkml:trace>
  <inkml:trace contextRef="#ctx0" brushRef="#br0" timeOffset="18417.08">19778 6120 25791 0,'0'0'1152'0,"0"0"224"0,0 0-1104 0,0 0-272 15,4 0 0-15,1 0 0 0,-1 1 2016 0,1 1 352 16,1 0 64-16,-1 0 0 0,0 0-512 0,-1 0-128 16,1 2 0-16,-1-1-16 0,0 0-1264 0,-1 0-240 0,-3-3-48 15,4 5-16 1,0 1-688-16,-1 0-144 0,0 3-16 0,-1-2-17280 0</inkml:trace>
  <inkml:trace contextRef="#ctx0" brushRef="#br0" timeOffset="18851.77">19797 6346 14735 0,'0'0'640'0,"0"0"160"0,-3 4-640 0,1 0-160 0,-1 0 0 0,1 0 0 16,1 0 2368-16,0 0 448 0,1-4 96 0,0 0 16 15,1 4 208-15,0 0 32 0,0-1 16 0,2 1 0 16,-3-4-1760-16,4 4-336 0,0 0-80 0,1 0-16 15,0 0-640-15,-1 1-128 0,0 0-32 0,-1 0 0 16,0 0-192-16,0 0 0 0,-1 1 0 0,-1 3 0 16,0-1 0-16,-1 2 0 0,-1-3 0 0,-1 1 0 15,-1 3 0-15,0 0-160 0,0 1 160 0,-1-1-128 16,-2 1 128-16,-1 1 0 0,0 0 0 0,0-1-128 0,-1 2-80 0,0-2-16 16,0-1 0-16,-1 1 0 15,0-2-352-15,1 0-64 0,-2-1 0 0,1 0-16 16,-1 0-432-16,1-3-96 0,-3 1-16 0,2-1 0 15,0-1 432-15,1-2 96 0,2 0 16 0,-1-1 0 0,1-1 496 0,1 0 160 16,1-1 0-16,1 0 0 0,4 0 640 0,0 0 224 16,0 0 48-16,0 0 16 0,0 0 272 0,0 0 48 15,5-2 16-15,2 2 0 0,2 0-352 0,1 0-64 16,0 0-16-16,3 0 0 0,1 1-320 0,0 1-64 16,1 0 0-16,0 0-16 0,-2-1 32 0,1 1 16 15,0-2 0-15,-1 1 0 0,-2 0-96 0,1 1 0 16,-1-1-16-16,-1 0 0 0,-1 0-144 0,1 0-32 0,-1 0 0 0,-1 1 0 15,0-1-192-15,-2 1 0 0,0 0 128 0,0 0-128 16,-1 0-176-16,-1 1-80 0,-4-3 0 0,4 1-16 31,-4-1-496-31,0 0-112 0,0 0-16 0,0 0-18608 0</inkml:trace>
  <inkml:trace contextRef="#ctx0" brushRef="#br0" timeOffset="19228.18">19824 6290 17503 0,'0'0'1552'0,"0"0"-1232"0,0 0-320 0,0 0 0 16,0 0 3200-16,0 0 592 0,0 0 112 0,7 0 32 15,0-2-1184-15,2 1-256 0,2 0-32 0,3-2-16 16,-2-1-1488-16,4-2-288 0,2 1-64 0,1-1-16 16,0-2-288-16,-1 1-64 0,0-2-16 0,1 1 0 0,0-1-224 0,0 2 0 15,-2 0-192-15,-1-1 192 16,-2-2-576-16,-2 1 0 0,0-1 0 0,-2 0 0 15,-1 0-1312-15,-3 0-272 0,-1-1-48 0,-1 0-16 16,0 1-736-16,-2-1-160 0,-1 0-16 0,-1-1-16 16,-2 0 1296-16,-1-1 256 0,-1 0 48 0,0 2 16 0,0 0 1536 0,0 2 0 15,0 2 256-15,-2 3 0 0,-1 3 1872 0,-1 4 384 16,0 2 80-16,-1 5 16 0,0 5 96 0,-1 2 32 0,-4 4 0 0,1 4 0 16,0 3-896-16,-2 4-176 15,-1 0-48-15,1 1 0 0,-2 2-656 0,2-1-128 16,-1 0-16-16,2-2-16 0,2 0-256 0,0-1-48 15,1-1-16-15,1-2 0 0,1-2-480 0,2-3 0 0,0 0-208 16,1-3 64 0,0-2-512-16,1-2-112 0,2-4 0 0,1 0-16 15,0-5-816-15,2-1-176 0</inkml:trace>
  <inkml:trace contextRef="#ctx0" brushRef="#br0" timeOffset="19411.23">19985 6272 3679 0,'0'0'320'0,"1"7"-320"0,-1 2 0 0,0 2 0 15,0 2 4704-15,0 2 864 0,-1 2 192 0,0 4 16 16,0 1-1312-16,-2 2-272 0,0-1-48 0,0 2-16 16,-1 0-2336-16,0 1-448 0,1 0-112 0,-1-1-16 15,0-1-608-15,0-1-128 0,0 0-32 0,-1-2 0 16,2-1-448-16,0-2 0 0,0 0 0 0,1-1 0 16,-1 2-336-16,1-4-112 0,0-3-32 15,1-5 0-15,1-7-1056 0,0 0-192 0,0 0-64 0,3-6-15792 16</inkml:trace>
  <inkml:trace contextRef="#ctx0" brushRef="#br0" timeOffset="19891.24">20022 6310 18431 0,'8'-18'816'0,"-4"11"160"0,1-1-784 0,0 1-192 15,-1 2 0-15,0 2 0 0,-1 1 2912 0,3 4 544 0,-1 1 96 0,0 4 32 16,0 3-672-16,0 3-128 16,1 1-32-16,0 4 0 0,-1-1-1696 0,1 2-352 0,-1 0-64 0,1 1 0 15,1 0-64-15,1 0-16 16,-1 2 0-16,-1-2 0 0,1 1-48 0,-2-2-16 15,-1 1 0-15,0-1 0 0,0 1-112 0,0-1-32 0,0 1 0 0,-2-1 0 16,-1-1-112-16,-1 1-32 0,0 0 0 0,0-1 0 16,-1 0-208-16,-2-1 0 0,-1 1 0 0,0-2 0 31,2-4-624-31,1-1-208 0,-2 0-64 0,-1-5 0 0,-1-2-256 0,0-1-64 0,-1-2-16 0,1-3 0 16,-1-4-512-16,0-1-112 0,-1-4 0 0,-1-3-16 15,-1-2-112 1,1-3 0-16,-1-2-16 0,0 0 0 15,-1-1 960-15,1 1 192 0,1 0 32 0,0 3 16 0,0-5 1776 0,1 5 368 0,2 5 64 0,1 0 0 16,0 3 512-16,2-2 80 0,-2 1 32 0,2 2 0 0,1 1-720 0,1 2-144 16,1 0-16-16,1 1-16 15,0 0-496-15,0 0-80 0,2 3-32 0,-4 2 0 0,4-2-80 0,-4 2-32 16,0 0 0-16,0 0 0 0,0 0-224 0,4 4-64 0,-1 1 0 0,-1 2 0 16,-1-2-128-16,-1 2 0 15,0-1 0-15,0 1 0 0,0 1-304 0,0 0 16 0,0-1 0 0,1 0 0 16,0-1-32-1,1 1 0-15,2-1 0 0,0-1 0 0,-1 0 160 0,1-1 32 0,-4-4 0 0,6 4 0 16,0-1 128-16,1-1 0 16,0 0 128-16,1-2-128 0,1-1 192 0,-1-1-16 0,1-1-16 0,1-1 0 15,2-1-160-15,0-2 0 16,0-1 0-16,1-1 0 0,1 1-192 0,0-1-112 0,1 0-16 16,0-1-12336-1,-1-1-2448-15</inkml:trace>
  <inkml:trace contextRef="#ctx0" brushRef="#br0" timeOffset="20991.47">20520 6307 28559 0,'0'0'2544'0,"-6"2"-2032"0,0 1-512 0,6-3 0 0,0 0 1120 0,0 0 128 16,11 2 32-16,-2-1 0 0,0-1 288 0,9-2 64 16,1-2 16-16,-6 0 0 0,3-2-704 0,3 0-144 15,2-2-32-15,0-2 0 0,-1-2-480 0,8-6-96 16,-3-1-32-16,-10 7 0 0,-2 1-544 16,0-4-128-16,-3 0 0 0,-1 1-16 15,-3-1-1024-15,1-5-208 0,-3 7-32 0,-1-3-16 16,-2 1-192-16,-1 2-48 0,-3 0 0 0,2 5 0 0,0 1 1344 0,-1 0 256 15,0 0 48-15,-2-1 16 0,0-1 1376 0,0 2 288 16,-2-2 48-16,1 2 16 0,0 3 512 0,0 1 128 0,-1 1 0 0,0 4 16 16,0 3-800-16,1 3-176 0,-1 4-16 0,0 4-16 15,0 2-480-15,0 6-80 0,1-1-32 0,0 7 0 16,0 1 32-16,2 2 0 0,-1 0 0 0,0 2 0 16,0-2 80-16,1 0 32 0,0-3 0 0,1 1 0 15,1-2-80-15,1-2-16 0,0-1 0 0,0-2 0 16,1-1-224-16,0-2-48 0,1 0-16 0,0 2 0 0,-1-2-160 0,0-6 0 15,0-2 0-15,2 3 0 16,0-5-128-16,-1-7-64 0,-2-4-16 0,0 0 0 31,0 0-448-31,7-4-96 0,-1-6-16 0,0-3 0 0,-1-2-64 0,-1-2 0 16,-1-7-16-16,-1 1 0 0,-2-2-960 0,-2 0-192 0,-1-2-48 0,-3 0 0 16,-1 2 80-16,-1 2 16 0,-2 6 0 0,0 1 0 15,-2 4 1424-15,1 5 272 0,1 4 64 0,-2 3 16 0,0 3 800 0,1 6 144 16,0 4 48-16,0 3 0 15,-1 1 752-15,1 3 160 0,-1-1 16 0,3 3 16 0,5 2-160 0,1 1-48 16,2-2 0-16,-1-8 0 0,0-1-768 0,2 3-144 16,4-3-48-16,2-2 0 0,2-3-208 0,0-4-64 15,1-1 0-15,9-2 0 0,1-4-320 0,-5-3 144 16,4-3-144-16,9-6 0 0,0-5 0 0,-1-1 0 0,-2-3 0 0,0 1-192 31,1-2-240-31,0 1-32 0,-2-2-16 0,-6 9 0 16,0-1 16-16,-1-1 0 0,0 0 0 0,5-5 0 15,-2 8 32-15,-5 2 16 0,-4 3 0 0,-2 3 0 0,-8 7 416 0,0 0 0 0,6 2 0 0,-6-2-128 16,0 0 560-16,2 7 112 0,-2 1 32 0,-1 0 0 16,-1 0-80-16,-1 0-16 0,0 1 0 0,-1 1 0 15,-1 0-240-15,0 2-48 0,0-3-16 0,-1 4 0 16,-1-2-176-16,0 1 160 0,-1-3-160 16,1 1 160-16,2 0-160 0,0-1 0 0,1-2 0 0,2-1 0 15,1-2-464-15,1-4 16 0,0 0 16 0,0 0 0 31,5-1-320-31,2-2-64 0,0-1-16 0,1-3 0 0,0-2-96 0,0-2-32 0,1-2 0 0,-1-2 0 32,8-17 0-32,-6 12-16 0,-1-2 0 0,0 1 0 15,0 0 272-15,5-7 64 0,-2 6 16 0,-2 4 0 0,-2 2 624 0,-4 9 0 0,-1 1 0 0,-3 6 128 16,0 0 1104-16,0 0 224 0,7 7 32 0,-2 4 16 0,-3 2 48 0,-1 2 16 16,-1 1 0-16,-1-3 0 0,0 2-544 0,0 7-128 15,0-1 0-15,0-1-16 16,1 0-96-16,1-8-16 0,0-1 0 0,1 1 0 0,0 0-320 0,1-1-64 15,0 1 0-15,0 0-16 16,1 1-240-16,1-3-128 0,1 2 128 0,5 6-128 0,0-4 0 0,0-4-192 16,1-1 32-16,2-3 0 15,0-3-800-15,2-5-176 0,0-1-16 0,2 0-19248 0</inkml:trace>
  <inkml:trace contextRef="#ctx0" brushRef="#br0" timeOffset="22214.38">21469 5959 23951 0,'0'0'2128'0,"6"-6"-1696"0,1 0-432 0,2 1 0 16,2 2 1008-16,-1 1 112 16,1-1 32-16,1 3 0 0,-1 1 512 0,0 2 96 0,1 0 32 0,0 2 0 15,-1 0-1040-15,0 1-208 16,-5-2-32-16,-1 1-16 0,0 1-288 0,0 1-48 0,-1-1-16 0,0 2 0 0,-2 1 304 0,-1 2 48 16,0 1 16-16,-2 11 0 15,-1 1 80-15,0 0 32 0,-2 0 0 0,0 2 0 0,0 0-240 0,1 2-64 16,0 0 0-16,1 1 0 15,0-1-96-15,1-1-32 0,1-1 0 0,3 0 0 16,2-2 32-16,2 2 0 0,0-4 0 0,-1-3 0 16,-2-1 48-16,1-3 16 0,0-1 0 0,-1-1 0 15,0 0-80-15,-2 0-16 0,-2-1 0 0,-1-2 0 16,-1-1-64-16,-1 0 0 0,0 0-128 0,-2-1 192 0,-2-3-192 0,1 0 0 16,-2-1 0-16,0-1 0 0,0-2-128 0,0-1-80 15,-1-1-16-15,1-2 0 16,-1-2-256-16,-1-2-48 0,0-3-16 0,2-2 0 15,-1-5 64-15,0-1 16 0,0-2 0 0,-1-2 0 16,1-1-448-16,-1 4-96 0,0-3-16 0,0 3 0 16,-1 0-16-16,1 1-16 0,-1 5 0 0,1 1 0 15,0 3 416-15,1 3 64 0,-1 2 32 0,0 4 0 0,-1 0 208 0,2 2 32 0,-1 1 16 0,1 4 0 16,2-1 768-16,1 2 160 16,1-1 16-16,3 0 16 0,2-7 544 0,4 9 96 15,3-1 32-15,2-3 0 0,0-2-480 0,2-1-96 16,1-2 0-16,3-3-16 0,1 1-576 0,2-5-176 15,4-1 0-15,1-1 0 16,2-3-272-16,2-2-176 0,2-1-16 0,3-1-16 16,0 0-352-16,-2 4-80 0,-2-2-16 0,0 3 0 0,-3 1 608 0,-2 3 128 0,-4 1 32 0,-5 1 0 15,-5 1 688-15,-9 4 144 16,0 0 32-16,0 0 0 0,0 0 0 0,-2 11 16 0,-2 0 0 0,-4 2 0 16,-1 1-256-16,0-1-48 0,0 2-16 0,-1 0 0 15,-2 0-32-15,1 1-16 0,2 0 0 0,1-1 0 16,5 2 16-16,3-3 0 0,0-1 0 0,2-2 0 0,2-2-144 0,1 0-32 15,1 0 0-15,1-4 0 16,2 1-192-16,-1-1 0 0,-8-5 0 0,9 3 0 16,0-2 0-16,0-1-192 0,-2 0 16 0,-7 0 0 15,0 0-272-15,3-9-48 0,-3 0-16 0,-1 2 0 32,-1 0-320-32,-2 0-80 0,-3-2-16 0,-1-1 0 0,-2-3-1744 0,-1-1-336 0,-1-1-80 0,-1-1-16 15,-2-2 16-15,-2-2 0 0,0-3 0 0,-2 1 0 16,0-4-496-16,-11-7-112 0,4 6-16 0,9 12 0 15,-2 1 2368-15,-3 2 448 0,-2 5 112 0,-1 6 16 0,0 6 1856 0,-1 5 368 0,-3 2 80 16,0 5 0-16,-1 0 1120 0,1 4 224 16,3 0 32-16,0 4 16 15,3 1 1104-15,2 1 208 0,4-2 48 0,2-1 16 0,4 1-1440 0,5-1-304 16,3 1-48-16,4-5-16 0,2-1-1456 0,2-2-288 16,3-1-64-16,3-1-16 0,5-1-192 0,2-2-32 15,3 1-16-15,3-3 0 0,4-4-176 0,2 0-16 16,2-1-16-16,2-2 0 0,1-2-224 0,0-2 0 0,2-3 128 0,0-1-128 15,1 0-272-15,0 0-112 16,0 0 0-16,-1-2-16 16,-4-2-400-16,-3 0-80 0,-2 0-16 0,-3 0-11888 15,-3 1-2384-15</inkml:trace>
  <inkml:trace contextRef="#ctx0" brushRef="#br0" timeOffset="22391.43">21906 6295 29487 0,'0'0'1296'0,"-6"-1"288"16,1 1-1264-16,5 0-320 0,-8 5 0 0,1 4 0 15,0 2 1872-15,1 4 320 0,1 1 64 0,0 3 16 0,1 0-704 0,0 2-144 16,0 1-16-16,2 1-16 16,1 1-256-16,2 2-48 0,0-1-16 0,1-1 0 0,0-3-352 0,0 0-64 15,1-1-16-15,0 1 0 16,-1-2-432-16,0 1-80 0,0-1-128 0,0 2 176 31,-1-1-704-31,2 3-144 0,0-1-32 0,1 0-20448 0</inkml:trace>
  <inkml:trace contextRef="#ctx0" brushRef="#br0" timeOffset="23391.42">22155 6138 23039 0,'0'0'2048'0,"0"0"-1648"0,0 0-400 0,7-3 0 15,2 2 1664-15,2 0 240 0,0-1 48 0,4 1 16 16,1 0 208-16,3 1 32 0,0 1 16 0,2-2 0 0,1-3-1136 0,2-1-208 16,1 1-48-16,3-3-16 15,0 0-496-15,0-1-112 0,0-2-16 0,-2-1 0 0,-1 1-192 0,-3 0 0 16,-1 0 0-16,-5 0 0 15,-3 1-352-15,-3-1-64 16,-6 5-16-16,-2-1 0 0,1-1-1040 0,-1-1-192 0,-2 2-64 0,-1 0 0 16,-1-1-48-16,-1-1-16 0,-2 1 0 0,-7-6 0 15,1 2 1136-15,-1 0 208 0,-1 1 64 0,-1-2 0 0,1 1 864 0,1 0 176 16,-1 0 48-16,1 2 0 0,-1 1 400 0,3 1 96 16,-1 1 16-16,2 4 0 0,0 2-64 0,2 5-16 15,-1 3 0-15,1 2 0 0,-1 5-336 0,1 4-64 16,3-7-16-16,1 4 0 0,0 4-160 0,0 2-48 15,1 1 0-15,-1 1 0 0,-1 1-64 0,1 1-32 0,0 0 0 0,-3 16 0 16,1-7-96-16,1-8-32 16,1-5 0-16,0-1 0 0,0-5-288 0,1-2 0 0,0-2 128 0,1-2-128 15,1-10 0-15,0 0-144 16,0 0 16-16,0 0 0 16,6 5-656-16,2-4-128 0,2-4-32 0,3-4 0 15,0-3-2352-15,2-1-480 0</inkml:trace>
  <inkml:trace contextRef="#ctx0" brushRef="#br0" timeOffset="23552.44">22576 5855 6447 0,'-1'-17'272'0,"2"8"80"0,1 2-352 0,-2 7 0 0,0 0 0 0,0 0 0 15,0 0 2064-15,0 0 352 0,-8 0 64 0,0 5 16 0,1 2 128 16,-2 2 16-16,0 1 16 0,0-1 0 16,-1 1-688-16,1 1-144 0,-3 0-32 0,1-1 0 15,0-2-720-15,1 1-160 16,4-4-16-16,-1 1-16 15,-1-1-1312-15,-1-1-256 0,-1 2-48 0,-3 1-13904 0</inkml:trace>
  <inkml:trace contextRef="#ctx0" brushRef="#br0" timeOffset="23761.45">22273 5970 12287 0,'0'0'0'0,"0"9"0"0,0-2 2048 0,2 3 432 16,2-1 80-16,-1-1 0 0,-3-8-640 0,4 9-144 0,-4-9-32 0,7 9 0 15,-2 0-752-15,1-1-160 16,0-2-16-16,-6-6-16 0,6 8-496 0,-1 1-112 0,-2-1 0 0,-1 2-16 16,-2-1-176-16,-2 0 0 15,-1 0 144-15,-1 0-144 0,-2 4 128 0,-1 0-128 16,0 1 128-16,-2-1-128 16,-1-1-272-16,-1 1-128 0,-1 0-32 0,2 1-12704 0</inkml:trace>
  <inkml:trace contextRef="#ctx0" brushRef="#br0" timeOffset="24111.53">22412 6126 4607 0,'9'-5'400'0,"0"1"-400"0,1-1 0 0,2 1 0 16,0 2 768-16,-2-1 64 0,1 2 0 0,-3 0 16 15,-8 1-16-15,0 0 0 0,0 0 0 0,8 5 0 31,-3 1-1024-31,-5-6-192 0,1 8-64 0,-1 1 0 0,0 0-320 0,-1 1-80 16,-2 1-16-16,-1 0 0 0,-2-1 368 0,0 1 80 0,-1 3 16 0,0 0 0 16,0 2 1968-16,-2 1 400 0,0 2 80 0,-1 0 0 15,1-1 1344-15,0 2 256 0,0 1 48 0,0-1 16 0,0 0-736 0,1 1-144 16,1 0-16-16,-1-1-16 16,1 0-1184-16,1 1-224 0,0-1-48 0,2-4-16 0,0-1-688 0,2-1-128 15,1 0-16-15,1-1-16 0,1-1-240 0,1-1-48 0,2-1-16 0,1-1 0 16,1-2-176-16,2-1 192 15,1-2-192-15,1-2 192 0,2 0-192 0,1-2 0 0,-1-2 0 0,1 0 0 32,2-3-400-32,0-1-16 0,-1-1 0 0,0-1 0 15,0-3-1552-15,-2 0-304 0,1-3-64 0,0-1-13648 0</inkml:trace>
  <inkml:trace contextRef="#ctx0" brushRef="#br0" timeOffset="24684.25">22596 6282 5519 0,'-1'-9'496'0,"-1"1"-496"16,-2 2 0-16,4 6 0 0,-8-5 3056 0,2 3 512 0,6 2 96 0,-8 5 32 15,1 3 480-15,-1 2 112 0,0 2 0 0,1 1 16 16,2 2-2000-16,0 1-384 0,-1-1-96 0,1 1-16 16,-2 0-1088-16,-1-1-208 0,-1 1-64 0,0 0 0 15,-1 0-256-15,0-1-64 0,-3-1-128 0,0 0 192 16,0 0-192-16,-1 0 0 0,-1-1 0 0,1 0 0 0,-1 0-352 0,-1-4 32 16,1 0 16-16,1 0 0 15,1-3-192-15,2 0-32 0,3-2-16 0,-1-3 0 31,1-3-480-31,2-2-112 0,2-1-16 0,2-3 0 0,1-3 512 0,3-2 80 0,1-4 32 0,2-2 0 0,2-1 528 0,3-1-128 16,1 0 128-16,3-2 0 16,2 1 0-16,1-3 0 0,2 2-128 0,2 0 128 0,1 2 192 0,2-2 80 15,4 3 32-15,-1-1 0 16,3-1 336-16,-1-1 64 0,-2 0 0 0,0 1 16 0,-4 3-64 0,0 2-16 16,-4 3 0-16,-1 3 0 0,-3 3-176 15,-1 4-32-15,-2 3-16 0,-1 4 0 0,-3 1-176 0,-1 6-48 16,-2 0 0-16,-1 6 0 0,-2 5 0 0,-2 2 0 0,0 2 0 0,-1 0 0 15,-1-2 32-15,1 0 0 16,0 0 0-16,1 0 0 0,1-2 96 0,1 0 32 16,0-1 0-16,0-1 0 0,1-3-160 0,-1 0-16 15,0 0-16-15,-1-1 0 0,-1-4-160 0,-1-1 0 0,0-2 0 0,-1 2 0 16,-1-2 0-16,-1-1-320 16,-1 1 48-16,-3-1 16 15,0-2-224-15,-3 0-32 0,-1-1-16 0,-1 0 0 16,1-2 64-16,0-4 16 0,-2-3 0 0,1-1 0 0,2-1 160 0,1-1 32 0,-1-3 16 0,1 0 0 15,1-2 240-15,1 2-192 0,2 3 192 0,3-2-192 16,1 2 400-16,2 8 96 0,1-7 16 0,-1 7 0 16,0 0 96-16,8-2 32 0,1 1 0 0,0 3 0 15,3 1-32-15,1 0 0 0,0-2 0 0,0 2 0 16,4 3-112-16,1-3-32 0,3 0 0 0,0-1 0 16,-1-2-48-16,2 2-16 0,-1-2 0 0,1 0 0 15,-2 0-208-15,2 0 0 0,-1 0 0 0,0 0 0 16,-2 0-672-16,0 2-32 0,-3 2 0 0,0-1-18656 0</inkml:trace>
  <inkml:trace contextRef="#ctx0" brushRef="#br0" timeOffset="30988.62">11585 8063 5519 0,'0'0'496'0,"0"0"-496"16,0 0 0-16,0 0 0 0,0 0 896 0,0 0 96 0,0 0 16 0,0 0 0 16,0 0 48-16,0 0 16 0,-5-4 0 0,5 4 0 15,0 0-112-15,0 0 0 0,0 0-16 0,0 0 0 16,-3-5 0-16,3 5 0 16,0 0 0-16,0 0 0 0,0 0 464 0,0 0 112 0,0 0 16 0,0 0 0 15,0 0 112-15,0 0 16 0,0 0 16 0,0 0 0 0,0 0-384 0,0 0-80 16,0 0 0-16,5-4-16 15,-5 4-304-15,10-4-48 0,-1 3-16 0,1-1 0 0,0-1-224 0,1 0-48 16,0 1-16-16,1 2 0 16,2 1-240-16,1-1-48 0,1 0-16 0,0 0 0 15,-1 0-112-15,0 1 0 0,1 1-128 0,1-2 192 16,1-2-64-16,0 0-128 16,-9 1 176-16,2 0-176 0,1 0 192 0,0 1-64 0,-1-2 0 0,2 1-128 15,-2 0 160-15,-1 0-160 0,-2 1 128 0,8 0-128 0,-4 1 0 0,-3 0 0 16,-9-1 128-16,8 3-128 0,0 1 0 0,0 1 0 15,-2 0 0-15,-6-5 0 0,0 0 0 0,0 0 0 16,0 0 0-16,0 0 0 0,5 6 0 0,-5-6 0 16,0 0 0-16,0 0 0 0,0 0-320 0,0 0 64 15,0 0 16-15,0 0 0 16,0 0-1168-16,0 0-256 0</inkml:trace>
  <inkml:trace contextRef="#ctx0" brushRef="#br0" timeOffset="31430.78">11622 8042 7823 0,'0'0'160'0,"0"0"32"0,0 0 16 0,0 0 48 0,0 0-256 0,0 0 0 0,0 0 0 0,0 0 0 16,0 0 2352-16,0 0 416 0,0 0 96 0,0 0 16 15,0 0-672-15,0 0-128 0,10 2-32 0,-2-2 0 16,-8 0-704-16,7-3-128 0,1 0-48 0,2 1 0 0,2 3 128 0,1-1 32 15,0-2 0-15,0 0 0 0,-1 1-288 0,0-2-48 16,2 2-16-16,0 1 0 0,-2-1-240 0,1 1-48 16,-6 0-16-16,1 0 0 0,1 0-480 0,-1 1-192 15,2 0 128-15,0 0-128 0,0-1 0 0,-1 2 0 16,2-2 0-16,7 0 0 0,-3 0 0 0,-4 0 0 16,0-2 0-16,-2 1 0 0,-1 0 0 0,-8 1 0 15,8 0 0-15,-8 0 0 16,0 0-512-16,6-3 32 0,-6 3 0 0,0 0 0 15,0 0-1024-15,0 0-208 0,0 0-32 0,0 0-13728 0</inkml:trace>
  <inkml:trace contextRef="#ctx0" brushRef="#br0" timeOffset="31698.94">11585 8069 17503 0,'0'0'768'0,"0"0"176"16,0 0-752-16,0 0-192 0,0 0 0 0,8 1 0 16,-8-1 1936-16,10-1 368 0,1 2 64 0,1-1 0 15,2 0 64-15,0-1 0 0,1-2 0 0,2 3 0 16,0 1-1088-16,2 1-192 0,-1 0-64 0,1-1 0 16,-1-3-544-16,0 1-112 0,-1 0-32 0,-1 1 0 0,0 1-240 0,-1-1-160 15,-2 0 192-15,1-1-192 0,-2 0 0 0,-2 1 0 16,0 0 0-16,-1 0 0 15,-1-1-464-15,-8 1-160 0,0 0-16 0,8-3-16 16,-8 3-1776-16,0 0-368 0</inkml:trace>
  <inkml:trace contextRef="#ctx0" brushRef="#br0" timeOffset="31851.41">11636 8066 10127 0,'0'0'448'0,"0"0"96"0,0 0-544 0,0 0 0 0,9 1 0 0,3 0 0 15,2 0 2272-15,1 0 352 0,-1 0 64 16,2 0 0-16,0 0 32 0,2 1 0 16,0 0 0-16,-1 1 0 0,0 1-1968 0,1 1-400 15,-1 0-80-15,1-1-13712 0</inkml:trace>
  <inkml:trace contextRef="#ctx0" brushRef="#br0" timeOffset="47031.09">19114 10623 10127 0,'0'0'896'0,"0"0"-704"0,-3-6-192 0,3 6 0 16,0-9 1440-16,0 3 256 0,1 0 48 0,-1 6 16 15,2-5 416-15,-2 5 64 0,0 0 32 0,0 0 0 16,0 0-480-16,0 0-112 0,0 0-16 0,0 0 0 16,0 0-272-16,0 0-64 0,8 6-16 0,-3 2 0 15,0 1-384-15,-1 5-80 0,-2 3-16 0,-1-8 0 32,0 6-224-32,0 4-48 0,-1 2-16 0,0 4 0 0,0-3-192 0,0 4-32 0,-1 1-16 0,0 2 0 15,-1 2-112-15,-1-2-32 0,-2 1 0 0,2 3 0 16,-6 31-32-16,1-8 0 0,1-6 0 0,0-4 0 15,-1-3 48-15,2-2 0 0,1 0 0 0,-1-4 0 16,-1-3 32-16,1-2 16 16,2-14 0-16,0 2 0 0,-1 0-96 0,1 2 0 0,1-1-128 0,-2 1 192 15,0-3-192-15,0 1 0 0,0-2 0 0,-3 15 0 16,3-7 0-16,1-7 0 0,0-5 0 0,3-4 0 16,1-3-272-16,0-7-112 0,0 0 0 0,0 0-16 15,7-6-592-15,2-6-112 0</inkml:trace>
  <inkml:trace contextRef="#ctx0" brushRef="#br0" timeOffset="47731.48">19178 10602 12895 0,'-5'-4'1152'0,"2"0"-928"0,0 0-224 0,2-1 0 15,1 5 1696-15,0 0 288 0,0 0 64 0,0 0 16 16,5-5 384-16,-1 0 80 0,-4 5 16 0,8-3 0 16,1 2-880-16,2 0-192 0,1-1-16 0,3 1-16 15,4 2-416-15,4 0-96 0,5 0-16 0,1-1 0 16,0 0-336-16,4-2-80 0,1-2-16 0,5 0 0 15,3-1-16-15,6 1 0 0,5-1 0 0,0 0 0 16,0-2-160-16,-2 0-48 0,-4 0 0 0,0 0 0 16,-1 1-128-16,-2 0-128 0,-2-1 144 0,0 1-144 0,1 3 0 0,-2 0 0 15,-2 1 0-15,-1-1 0 16,-1-1 0-16,-1-2-192 0,-3 0 48 0,-1 1 0 16,-2 3 144-16,1 2-192 0,-2-2 192 0,0 0-192 15,0-1 192-15,-3 1 0 0,0 1 0 0,-2 0-128 16,-2-1 128-16,-3 0-160 0,-2-1 160 0,-2 2-160 15,0 2-112-15,-1 1-32 0,-3-2 0 0,-1 0 0 0,-2 0-48 0,-8 0-16 16,0 0 0-16,9 3 0 0,-2 2 224 0,-1 0 144 16,-6-5-192-16,4 6 192 0,-4-6 0 0,2 9 192 15,-1-1 0-15,-1-8 0 0,-1 8 80 0,1-8 16 16,-2 9 0-16,0 0 0 0,0 1-112 0,0 0-32 16,0 2 0-16,0 0 0 0,-1-3-144 0,1 0 0 15,0 1 0-15,1 3 128 0,1-2-128 0,1 2 0 16,0 1 0-16,0 1 0 0,-1 0 0 0,1 2 128 15,0 2-128-15,-1 1 128 0,-1 0 0 0,0 0 0 16,0 1 0-16,0 4 0 0,1 6 96 0,0 0 16 16,1 2 0-16,-1-2 0 0,0-1 16 0,2-1 16 0,1 1 0 15,1 1 0-15,2 0-32 0,1 1-16 0,3-1 0 0,1 1 0 16,-1-2-224-16,-1 0 0 0,1 2 128 0,-2-5-128 16,-1-2 0-16,-3-1 0 0,-2-4-192 0,-1 0 192 15,-2 0-272-15,-1-2 48 0,-2-1 16 0,2-7 0 31,0 0 208-31,1 2 0 0,0 1 0 0,0 0 0 0,0-2-160 0,-1-1 16 16,1 1 0-16,0-1 0 16,0 0-480-16,0 0-80 0,-2 0-32 0,-1-1 0 0,-1-3-1664 15,0 0-336-15,-3-2-64 0,-9 3-12176 0</inkml:trace>
  <inkml:trace contextRef="#ctx0" brushRef="#br0" timeOffset="48183">19052 11547 12895 0,'0'0'1152'0,"0"0"-928"16,0 0-224-16,1-5 0 0,1 1 1152 0,1 0 176 0,2 1 32 0,1-1 16 16,1 0 880-16,0 1 176 0,2-2 48 0,2 1 0 15,2 0-752-15,0 0-128 0,3 0-48 0,2 0 0 0,-1 1-288 16,4-1-64-16,2 2-16 0,3-1 0 15,0 0-208-15,1 1-32 0,2-1-16 0,1 0 0 16,28-2-368-16,-5 1-80 0,-3 1-16 0,3-1 0 16,2 1-160-16,-1 1-48 0,-2 0 0 0,-3 0 0 0,-4-1-256 0,1 2 160 15,-1-1-160-15,0 1 128 16,0 4-128-16,-3-2 0 0,0 3 0 0,-3 1 0 0,-1-1 0 0,-1 1 0 16,-1-1 0-16,-1 1 0 15,0 0 0-15,-15-2 0 16,3 1 0-16,2 0 0 0,1-1-128 0,2 1-64 0,-1 0-16 0,0 0-12352 15,-1-1-2480-15</inkml:trace>
  <inkml:trace contextRef="#ctx0" brushRef="#br0" timeOffset="48833.61">19156 11460 11967 0,'0'0'1072'0,"0"0"-864"16,-6 0-208-16,6 0 0 0,0 0 1360 0,0 0 240 16,0 0 32-16,0 0 16 0,0 0 960 0,0 0 192 0,0 0 32 0,10-4 16 15,0 3-112-15,1-1-32 16,3 2 0-16,2 2 0 0,0-2-1328 0,6 2-272 0,3 1-48 0,4-2-16 15,1 1-560-15,3 0-112 16,1-2-32-16,3-2 0 0,3 0-176 0,3 1-32 0,4-3-128 0,4 3 192 16,4-2-192-16,-3 0 0 0,-3-2 0 15,-1 1 0-15,-1-1 0 0,0 0 128 0,0 3-128 0,-2-2 0 16,-2 2 0-16,-2 0 0 0,-2 0 0 0,-1 0 0 16,-2 1 0-16,-3 0 0 0,-2 0 128 0,-3 0-128 15,-3 0 0-15,-1 1 0 0,-3 0 0 0,-1 1 0 0,-3 1 0 16,-1 0 0-16,-2-1-128 0,0 1 128 15,-1 0-400-15,0 1 16 0,-2 1 16 0,-3-3 0 32,-8-1-288-32,8 0-64 0,-8 0-16 0,0 0-11232 0,0 0-2240 0</inkml:trace>
  <inkml:trace contextRef="#ctx0" brushRef="#br0" timeOffset="49166.49">19521 11504 13823 0,'-35'-9'1216'0,"32"9"-960"0,3 0-256 0,0 0 1024 0,5-3 144 16,1-2 48-16,4 2 0 0,3 0 1408 0,2 1 272 0,20 0 64 0,2 2 16 16,1 0-624-16,2 2-128 15,1 0-32-15,-17 0 0 16,6 0-912-16,4 0-176 0,4 1-32 0,3 0-16 0,2 1-672 0,1-1-128 0,-3 1-16 15,2 0-16-15,4 0-224 0,2 0 0 16,0 0 0-16,0 1-160 0,0-3 160 0,-1 2 0 16,0-2-144-16,-4 1 144 0,-4-1-192 0,-3 1 16 0,-3-1 16 0,23 2 0 15,-15-1 160-15,-10-1-128 16,-18-1 128-16,-2 0-128 0,0 0 128 0,-2 1 0 0,-1-2 0 16,-2 0 128-16,-1 0 112 0,-2 1 16 15,-4-1 16-15,5 0 0 0,-5 0-272 0,5 0 0 0,-1 0 0 0,0 0-12160 16,-4 0-2544-16</inkml:trace>
  <inkml:trace contextRef="#ctx0" brushRef="#br0" timeOffset="58201.11">18635 12980 13823 0,'-14'0'1216'0,"5"1"-960"0,0 1-256 0,1-1 0 16,-1-1 512-16,1 0 48 0,1-2 16 0,0 1 0 0,7 1-64 0,-8-1 0 15,2 0 0-15,6 1 0 16,-7-3 1280-16,7 3 256 0,0 0 64 0,0 0 0 0,0 0-80 0,0 0-16 15,0 0 0-15,0 0 0 16,9 0-384-16,1 3-80 0,3 0-16 0,2-1 0 16,0 0-512-16,4-1-128 0,2-1 0 0,4 1-16 15,2 2-496-15,5-2-112 0,2 0-16 0,5 0 0 16,4-1-32-16,2 0-16 0,1 0 0 0,3-1 0 0,3-1 112 0,1-2 0 16,2 1 16-16,4 2 0 0,1 0 96 0,0 1 16 15,-3 0 0-15,-2-1 0 0,1-1-48 0,1 1 0 16,2 2 0-16,-3 2 0 0,-1 1-96 0,-1 1-32 15,-3-4 0-15,0 1 0 0,0 0-64 0,3 0-16 0,2 2 0 0,0 0 0 16,0-2-64-16,5-1 0 16,2-1-128-16,4 1 192 0,1 1-192 0,-1 1 176 15,-3 1-176-15,-2-4 160 0,-1-3-160 0,-1 2 0 16,1 1 0-16,-3 1 128 0,-3 2-128 0,0-3 0 16,-3 0 0-16,1 0 0 0,0-2 0 0,1 2 0 0,2 0 0 0,-1 0 0 15,-1 0 0-15,-1-1 0 0,1-1 0 0,1 0 0 16,2 0 0-16,0 1 0 15,3 0 0-15,-3 0 0 0,-3-3 0 0,0-1 0 0,-2 0-160 0,0 3 160 16,-1 0-256-16,0 1 64 0,-2 0 0 0,-2 0 0 16,-3-1 48-16,0 1 16 0,1-1 0 0,0 0 0 15,-1 0 0-15,1 0 0 0,1 1 0 0,-1 0 0 16,0 1-16-16,-2 0 0 0,-2 1 0 16,1-2 0-16,-1-2-32 0,1 2 0 0,0-2 0 0,2 3 0 15,0 0 0-15,-1 0 0 0,-1-1 0 0,-2 1 0 16,-3-1 176-16,-1 1 0 0,0 0-144 0,1-3 144 15,1 1 0-15,2-1 0 0,-2 0 0 0,0 2 0 0,0 1-128 0,0 0 128 16,0 0 0-16,2-1 0 16,1-2 0-16,-1 1-144 0,1 0 144 0,-2 2 0 0,0 1-128 0,-1 0 128 15,-1 0 0-15,-2 0 0 16,-2 0 0-16,0 1 0 0,-3 1 0 0,0-1 0 0,1-2 0 0,-2 1-128 16,0 1 128-16,0 1 0 0,-1 1 0 0,1 0 0 15,0 0-128-15,-1 0 128 0,0-1-160 0,0 0 32 16,-3-1 0-16,1 1 0 0,-1 0-160 0,1-1-32 15,-1-2 0-15,-1 2 0 16,0-1-240-16,-3 1-48 16,-1 0-16-16</inkml:trace>
  <inkml:trace contextRef="#ctx0" brushRef="#br0" timeOffset="105824.29">8624 9683 31743 0,'0'0'0'0,"-3"-2"0"0,-2-1 944 0,-1 0 192 16,0-1 32-16,-1 1 16 16,-1-2-32-16,0 0 0 0,-2 0 0 0,0-2 0 15,-1 1-64-15,0 0 0 0,0 1-16 0,0 1 0 16,-2 1-688-16,-2 2-144 0,0 2-32 0,-2 4 0 0,-1 4-80 0,0 2 0 16,-2 5-128-16,0 3 192 0,-1 4-192 0,1 1 0 15,0 5 0-15,0 2 0 0,2 2 0 0,4-3 0 16,1 2 128-16,2 1-128 0,1 0 208 0,2 1 0 15,3-2 0-15,3-2 0 0,1-3 128 0,3-4 32 16,3-1 0-16,3-5 0 0,2 0-32 0,1-2 0 16,2-3 0-16,2-2 0 0,1-2-192 0,1-3-144 15,2-2 192-15,6-2-192 0,0-2 0 0,-1-1 0 16,0-1 0-16,0-4 0 16,-6 1-480-16,0 0-48 0,0-1-16 0,-2 0 0 15,-1-3-800-15,-1-2-176 0,-3-1-16 0,-1 1-16 16,1-4-2096-16,-3 2-400 0,-2-3-96 0,-2-2-16 15,-2 0 1328-15,0-4 256 0,-2 1 48 0,0-2 16 0,-1 0 2032 0,1 0 480 0,0 4 0 16,1 1 0-16,1 2 1408 0,0 7 288 0,1 0 64 0,0 2 16 16,1 1 912-16,1 1 192 15,0 2 48-15,1 2 0 0,1 3-496 0,0 3-112 0,1 2-16 0,1 4 0 16,0 3-1120-16,-1 2-224 0,-1 5-64 0,-2 0 0 16,-1 5-352-16,-1-2-80 0,-2 3-16 0,-1 0 0 15,-1 1-64-15,0 0-32 0,-1-3 0 0,-1 7 0 16,0-12-160-16,0 1-48 0,1-3 0 0,-1-1 0 15,1-1-144-15,0-3 0 0,0-1 144 0,0-2-144 16,1-4 0-16,1-5 144 0,0 0-144 0,0 0 0 0,0-5 192 0,1-4-192 31,0-2 192-31,1-1-192 0,0-6 192 0,0 0-192 0,1-4 192 0,0-1-192 0,-1-3 144 0,2 0-144 16,0-1 0-16,2-5 144 0,-1 9-144 0,0 1 0 16,0 2 0-16,1 1 0 0,1 1 0 0,2 3 0 15,1 1 0-15,0 2 0 0,-1 3 0 16,0 1 0-16,1 2 0 0,0 2 0 0,2 2-240 0,3 2-128 15,0 3-16-15,0 2-16 16,-3 1-768-16,2 2-160 0</inkml:trace>
  <inkml:trace contextRef="#ctx0" brushRef="#br0" timeOffset="106221.15">9060 9891 23039 0,'-7'-4'2048'16,"0"-1"-1648"-16,1-1 1968 0,-1 1 400 0,-1 0 80 0,0 0 16 15,-1 2-880-15,1-1-192 0,-4 2-16 0,1 2-16 16,0 1-976-16,2 4-192 0,-1 1-32 0,0 4-16 16,0 0-288-16,3 1-64 0,1 2-16 0,1 3 0 15,-1 2 0-15,1 1 0 0,0-1 0 0,1 1 0 16,2 2 208-16,1 3 64 0,2-1 0 0,1-3 0 16,0-6-64-16,1-1-16 0,1-2 0 0,1 0 0 15,1-1-368-15,0-1 144 0,1 0-144 0,0-5 0 16,2 1 0-16,1-2 0 0,0-1 0 0,-1-1-144 15,-1-2-112-15,1-4 0 0,0-1-16 0,0-2 0 16,-1-2-176-16,1-2-16 16,0-1-16-16,-1-1 0 0,0-7 32 0,-2 1 0 15,0-2 0-15,0 2 0 0,-2-1 176 0,0 3 32 16,-1 4 16-16,0 2 0 0,0 1 224 0,0 3 0 0,-1 1 0 0,1 4 224 31,-3 3 32-31,0 0 16 0,3 5 0 0,-1 2 64 0,1 2 16 0,0 4 0 0,0 0 0 0,-1 1-48 0,0 1-16 16,0 1 0-16,1 3 0 0,0 1-160 0,0-3-128 15,-1 0 192-15,1-1-192 0,0-6 0 0,1-1-320 16,0-1 32-16,-1-1 16 16,0-1-736-16,1-2-144 0,-4-4-16 0,5 1-10960 15,1-2-2192-15</inkml:trace>
  <inkml:trace contextRef="#ctx0" brushRef="#br0" timeOffset="107155.8">9220 9995 8287 0,'1'-18'368'0,"0"12"80"0,2-3-448 0,1 1 0 0,0 0 0 0,0 3 0 15,-3-1 2928-15,-1 6 496 16,0 0 96-16,0 0 32 0,6 0 304 0,0 2 64 15,-1 2 16-15,-1 1 0 0,-1 2-1920 0,1 2-384 16,-2 1-80-16,1 0-16 0,-1-1-960 0,-1 2-192 0,-1 0-32 0,1 0-16 16,0 0-208-16,0 0-128 0,0 1 160 0,0-3-160 15,-2 0 0-15,1-3 0 0,-1 0 0 0,1-6 0 16,0 6 0-16,0-6-160 0,0 0 0 0,0 0 0 31,0 0-240-31,3-4-48 0,0-1-16 0,1-3 0 0,-1-2 64 0,0-1 16 0,1-1 0 0,0 1 0 16,1-1 384-16,-1 1 0 0,2 0 0 0,-1 2 0 15,-1 0 240-15,0 2 16 0,0 2 16 0,-4 5 0 16,6 2 208-16,0 1 32 0,-1 3 16 0,-1 3 0 16,0-2-208-16,0 4-32 0,0 3-16 0,-1-2 0 15,-1-1-128-15,0 3-16 0,-1-2-128 0,0 0 192 16,1 0-192-16,0-1 0 0,0-1 0 0,1-2 0 16,-3-8 0-16,0 0 0 0,0 0-160 0,0 0 160 0,0 0-320 15,6-1 32-15,-1-3 0 0,-1-3 0 16,1-3-176-16,0-1-48 0,0 1 0 0,0-3 0 15,0-1-304-15,0-1-64 0,-1 0-16 0,1 0 0 16,0 1 352-16,1 3 64 0,-1 0 16 0,-1 2 0 0,0 2 656 0,0 2 128 16,-4 5 16-16,0 0 16 0,0 0 672 0,6 3 128 15,0 1 16-15,0 2 16 0,0 2-576 0,1 1-112 16,0 0-32-16,0-1 0 0,0 0-272 0,1 0-48 16,-1 0-16-16,3 1 0 0,0-1-128 0,1 1 0 15,-1-1 0-15,-1-1 0 0,1-1-224 0,1-1 32 16,1-1 0-16,-1-2 0 0,1 0 32 0,0-1 16 15,-1-1 0-15,0-2 0 0,2-1-32 0,0-2 0 16,-1 0 0-16,0-2 0 0,-1-1 32 0,-1-1 0 16,-1 0 0-16,1 0 0 0,-1-3 16 0,-1 0 0 0,-1 0 0 15,-1-1 0-15,-2-2 128 0,0 0 0 0,0 4 0 0,-2-2 0 16,-1 1 0-16,-2-1 0 0,-1 0 0 0,-1 2 0 16,-1-1 336-16,0 4 0 0,-1 1 0 0,-3 3 0 15,-1 3 144-15,-4 1 32 0,1 2 0 0,-1 6 0 16,3 0-64-16,0 6 0 0,1 0 0 0,1 2 0 15,1 3 96-15,3-3 16 0,3-1 0 0,1 2 0 16,0-1-64-16,2-2-16 0,1 1 0 0,1-3 0 16,2-1-304-16,1 3-176 0,2-4 192 0,-1-1-192 15,0-4 0-15,0-2 0 0,1-1-240 0,-1-1 80 16,1-1-336-16,-1-2-64 0,0 0-16 0,-1-1 0 16,-1-4-96-16,1 0-32 0,-1-1 0 0,0-1 0 15,-1-1 128-15,0 1 0 0,0-6 16 0,0 0 0 16,0 0-176-16,-1 0-32 0,0 1-16 0,1 2 0 15,0 1 16-15,0 0 16 0,0 2 0 0,0 2 0 0,0 3 752 0,1 1 0 16,-1 1 160-16,2 3-32 0,1 2 640 0,1 2 128 16,1 4 32-16,-2 1 0 0,0 4-288 0,-1 1-64 15,-1 2-16-15,1 1 0 0,-1 1-48 0,0 1-16 0,-2-1 0 0,2 6 0 16,-4-8-128-16,0 1-32 0,-1-2 0 16,-1-2 0-16,0-1-16 0,-1-1-16 0,-1-2 0 0,1-1 0 15,0-1 48-15,1-8 16 0,0 0 0 16,0 0 0-16,0 0-48 0,2-8-16 0,1-3 0 0,1-5 0 15,2-3-176-15,1-2-128 0,0-3 144 0,-1-1-144 16,1-1 0-16,0-1 0 16,0 8 0-16,1-3 0 0,-1 1 0 0,0 2 0 0,-1 0 0 0,1 2 0 15,1 0 0-15,1 1 0 0,1 2 0 0,-2 0 0 16,0 0 0-16,1 3 0 0,-1-1-160 0,4-1 160 16,-1 3-528-16,1 1-32 0,0 1 0 15,0 1-13376-15,-2 1-2672 0</inkml:trace>
  <inkml:trace contextRef="#ctx0" brushRef="#br0" timeOffset="107543.74">10460 9837 33167 0,'-14'-3'1472'0,"14"3"304"0,0 0-1424 0,0 0-352 0,0 0 0 0,7-4 0 16,1-1 832-16,4-1 112 0,4 0 16 0,1-1 0 16,3 0-176-16,2 0-16 0,2-3-16 0,1 1 0 15,3 1-432-15,2-2-64 0,1 2-32 0,14-2-12016 16,-2-1-2416-16</inkml:trace>
  <inkml:trace contextRef="#ctx0" brushRef="#br0" timeOffset="107987.12">11767 9472 15663 0,'-21'-13'1392'0,"8"3"-1120"16,6 3-272-16,-3-1 0 0,-2-4 2768 0,-2 2 496 0,-1-5 112 0,-3 2 16 16,-1-1-1936-16,-3 0-384 15,0 1-80-15,-2 1-16 0,0 1-496 0,-2 1-96 16,0-1-32-16,1 4 0 0,2 0 304 0,0 2 64 0,3 1 16 0,1 1 0 16,2 0-32-16,1 2-16 0,2 1 0 0,3 3 0 15,1 3-112-15,3 1-32 16,2 1 0-16,3 3 0 0,2 2-64 0,5 2-16 15,4 3 0-15,3 2 0 0,2-2 16 0,3 4 0 16,1 0 0-16,2 4 0 0,3 0-32 0,0 2 0 16,1 1 0-16,-2 0 0 0,0 0 0 0,-2 1-16 0,1-2 0 15,-4 0 0-15,0 0-208 0,-3-2-32 0,-1 0-16 0,1 6 0 16,-6-10-32-16,-2 1 0 0,-3 0 0 0,-3 1 0 16,-2-2 32-16,-4 1 0 0,-3-1 0 0,-1-1 0 15,-6 5 48-15,0-3 16 0,-3-5 0 0,-1-1 0 16,-1-4-64-16,1-4-16 0,-2-1 0 0,1-3 0 15,-1-5-160-15,1-3 160 0,-1-3-160 0,2-1 160 16,0-4-320-16,1-2-64 0,3-2-16 0,-1 0 0 31,2-5-400-31,2 3-64 0,4 1-32 0,3 0 0 0,2 2-288 0,3-2-64 0,2 0-16 0,3-2-18384 16</inkml:trace>
  <inkml:trace contextRef="#ctx0" brushRef="#br0" timeOffset="108387.31">11941 8999 38703 0,'-11'8'1712'0,"6"2"352"0,1 4-1648 0,1 6-416 15,1-6 0-15,1 5 0 0,0 6 768 0,0 5 80 16,-1 5 16-16,0 4 0 0,1 4 32 0,0 5 0 16,0 3 0-16,0 2 0 0,1 2-16 0,1 3 0 15,0-2 0-15,0 0 0 0,-1-3-512 0,1 0-112 16,-1-3 0-16,0-1-16 0,0-2-240 0,-1-3 0 15,0-4 0-15,-2-3 0 0,1-4 0 16,-2-3 0-16,0-4 0 0,0-2 0 0,-1-5 0 0,0-2 0 0,-1-4 0 16,1-3 0-16,0-1 0 0,0-5-208 15,5-4 64-15,-3-3 16 0,1-6-176 0,2-4-16 0,2-6-16 0,1-5 0 16,2-4-160-16,5-19-16 0,2-3-16 16,2 3 0-1,1 3 16-15,2 4 0 0,1 4 0 0,-6 15 0 0,2-2 192 0,6-4 64 0,-4 4 0 0,-5 11 0 16,2 2 256-16,-1 3 224 0,-1 4-32 0,-1 3-16 15,0 0 272-15,-2 5 64 0,1 3 16 0,-1 2 0 16,0 4 48-16,-1 4 0 0,-1-1 0 0,-1 10 0 16,-2-6-176-16,0 2-16 0,0 0-16 0,0 2 0 15,0-1-368-15,0 1 0 0,0-3 0 0,2 0 128 16,3 2-896-16,0-3-160 0,4-5-32 0,0-4-12880 16,1-5-2576-16</inkml:trace>
  <inkml:trace contextRef="#ctx0" brushRef="#br0" timeOffset="109193.18">12404 9801 24879 0,'0'0'2208'0,"-5"3"-1760"16,-2 1-448-16,-1 1 0 0,-2 1 3712 0,0 3 672 16,0 1 128-16,3 2 32 0,2-3-2688 15,2 3-512-15,0 1-128 0,3-2 0 0,1 0-480 0,3 1-96 16,2-1 0-16,0-1-16 0,5-1-384 0,1-1-80 16,0-3-16-16,0-3 0 0,2-2-400 0,1-2-96 15,-1-2-16-15,4-4 0 16,-4 0-128-16,-4-1-16 0,-5 4-16 0,-2 0 0 0,1-1 176 0,-2 1 32 15,-3-2 16-15,0 2 0 0,-1-1 304 0,-1 0 0 16,-1 0 0-16,-2 0 0 0,-5-3 224 0,-2 1 0 16,-1 2 0-16,1-2 0 0,-2 1 32 0,1 1 16 15,1 1 0-15,-1 1 0 0,1 1-96 0,1-1-32 16,5 3 0-16,0-1 0 0,0 0-144 0,2 2 0 16,1-2 0-16,4 2 128 0,0 0-128 0,0 0-144 0,0 0 144 0,0 0-208 0,0 0-48 0,7-1-16 15,2-1 0-15,2-1 0 16,0-1-48-16,3 0-16 0,1-1 0 0,0-2 0 31,2-1-208-31,12-5-32 0,-4 0-16 0,-6 3 0 16,-3 2-112-16,-4 4 0 0,-6 1-16 0,-6 3 0 0,0 0 400 0,3 7 64 0,-2 2 32 0,-2 2 0 15,-3 2 848-15,-1 0 160 0,-3 3 48 0,2 2 0 16,1-2-192-16,2 2-16 0,1-4-16 0,2-1 0 16,1 0-144-16,3-1-16 0,1-2-16 0,2 0 0 15,1-2-432-15,0-1 0 0,2-3 0 0,3 0 0 16,1-4-352-16,-1-4 0 0,1-1 0 0,1-2 0 0,-6 0-32 0,1-1 0 15,-1 0 0-15,1-2 0 0,0 0 128 0,-3 0 0 16,0 1 16-16,-1 2 0 0,0-3 240 0,-1 3 128 16,-2 3 0-16,-3 4-128 0,0 0 768 0,-4 5 32 15,-2 4 16-15,0 1 0 0,1 0 320 0,0 3 64 16,0 1 16-16,2 1 0 0,0 1-160 0,2 0-32 16,1-1 0-16,3-2 0 0,2 4-720 0,3-4-160 15,1-2-16-15,2-3-128 0,1-2-160 0,1-2-144 16,1 0-16-16,1-4-16 15,-3-1-96-15,1-3-16 0,-2 0 0 0,-1 0 0 0,1 1 96 0,-1-2 16 16,-1 0 0-16,-2-1 0 0,-1-1 336 0,0 0-144 16,1-2 144-16,-1-1 0 0,-1-1 0 0,0 0 0 15,0-2 0-15,1-1 0 0,-1-2 0 0,1 1-192 16,1 0 192-16,-1 1-160 0,-2 1-160 0,0 0-16 0,0 1-16 16,0 3 0-16,-1 0 32 0,1 1 16 0,-1 1 0 0,0 2 0 15,0-1 16-15,0 2 0 0,-3 4 0 0,0 0 0 16,0 0-32-16,6 4-16 0,-2 3 0 0,0 2 0 15,-1 2 336-15,0 1 0 0,-1 1 0 0,-1 2 0 16,0 2 256-16,-1 3 0 0,0 2 16 0,0 1 0 16,1 2 80-16,0 3 16 0,0-1 0 0,1 7 0 15,0-2-176-15,0-4-48 0,-1-3 0 0,2-1 0 16,0-3-144-16,-1 1 0 0,0-2 0 0,0-1 0 0,-1-1 0 0,1 0-144 16,0 0 144-16,-1-1-208 0,-2-1-48 0,0-1 0 15,1-5 0-15,0-1 0 16,-1 1-64-16,0 0 0 0,0 1-16 0,-1-2 0 15,0-2-480 1,-1-1-80-16,0-1-32 0,0-1-11744 0,1-1-2336 0</inkml:trace>
  <inkml:trace contextRef="#ctx0" brushRef="#br0" timeOffset="109436.16">12908 10004 26719 0,'4'-26'1184'0,"-1"14"240"0,1-1-1136 0,0 0-288 0,3-3 0 0,2 0 0 0,2 1 2464 0,2 1 432 16,0 1 96-16,2 2 16 0,3-2-1552 0,1 4-304 15,0 3-64-15,-1 4-16 0,1 2-496 0,-2 3-112 16,0 2-16-16,-1 2 0 0,-3 2 0 0,0 1 0 16,-4 0 0-16,-1 0 0 0,-2 1-48 0,-2 1-16 15,-2 0 0-15,-1 3 0 0,-2-1 144 0,-2 0 32 16,-1 1 0-16,-5 3 0 0,-1-2 176 0,-2-1 32 0,0-1 16 0,-1-1 0 16,-1-2-272-16,0-1-64 0,1-3-16 0,0-2 0 15,0 0-432-15,2-3-320 0,-1 0 48 0,2-4 16 31,1-1-896-31,2-1-192 0,2-1-16 0,2-2-20144 0</inkml:trace>
  <inkml:trace contextRef="#ctx0" brushRef="#br0" timeOffset="109564.66">13179 9924 40543 0,'-8'6'1792'0,"8"-6"384"0,-6 5-1744 0,6-5-432 0,-5 6 0 0,5-6 0 16,-4 5 576-16,4-5 48 0,-4 7 0 0,4-7 0 15,0 8-1328 1,0-8-272-16,7 10-48 0,2-3-16 0,2-1 816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04:41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16643 5869 5247 0,'0'0'0'16,"0"0"0"-1,-6 3-160-15,6-3 160 0,-7 2-128 0,7-2 128 16,0 0 0-16,0 0 0 0,0 0 144 0,0 0-144 15,0 0 0-15,0 0 0 0,0 0 0 0,-7 1 0 16,1-2 736-16,6 1 272 0,0 0 48 0,-6-4 16 16,6 4 512-16,-4-6 96 0,2 0 32 0,2 6 0 15,0 0 80-15,0 0 0 0,0 0 16 0,0 0 0 16,2-6-352-16,-2 6-80 0,0 0-16 0,6-4 0 0,-6 4-464 16,0 0-112-16,8-2-16 0,-8 2 0 0,8 1-272 0,0 2-64 15,0-2-16-15,0 0 0 0,0 0 80 0,0 0 16 16,1-1 0-16,2 1 32 0,0 0 288 0,1 0 48 15,2-1 16-15,2 1 0 0,0 0 80 0,3 0 32 16,0 0 0-16,2 0 0 0,0-1-416 0,2 1-80 16,-1 0 0-16,1 0-16 0,-2-1-304 0,1 1-64 15,-2-1-128-15,-1 1 192 0,0-1-192 0,-1 0 0 16,1 0-144-16,0 0 144 0,1 0-128 0,0-1 128 16,1 0 0-16,1 0 0 0,0 0 0 0,1 0 0 15,2-1 0-15,0 0 0 0,2 0 0 0,-1 0 0 16,1-1 0-16,-2 0 0 0,1 0 160 0,-1 0-16 0,-2-2 0 15,0 2 0-15,-2 2-144 0,0 0 0 0,-1 0 0 0,0 0 128 16,-1 0-128-16,1 1 0 0,0 0 0 16,0 0 0-16,1 0 0 0,-1 0 0 0,2 0 0 0,-1-1 0 15,1 0 0-15,-1 1 0 0,1-3 0 0,-1 1 0 16,0 0 0-16,-1 0 0 0,0 1 0 0,-1-1 0 16,0 1 0-16,-2 0 0 0,-1 1 0 0,0 0 0 15,-1-1 0-15,-1 1 0 0,1 1 128 0,1 3-128 16,0-3 0-16,0 1 0 0,0 0 128 0,2-2-128 15,1 2 0-15,0 1 0 0,1-2 0 16,-1-1 0-16,1-1 0 0,-2 1 0 0,1 0 0 0,0-2 0 16,-1 1 0-16,1-1 0 0,-1-1 0 0,1 1 0 15,-3 0 0-15,1 1 0 0,0 0 0 0,-2 0 0 16,1 1 0-16,-1 0 0 0,-1 0 144 0,2 0-144 16,0 1 128-16,-1 0-128 0,2 0 160 0,0 1-160 0,0-2 0 0,2 0 128 15,-1 1-128-15,1 0 0 0,-1-2 0 0,1 0 0 16,0 1 0-16,-2-2 0 0,0 1 0 15,-1 0 0-15,1 0 0 0,-2-2 0 0,-2 2 0 0,0 0 0 16,-1 1 0-16,-1 0 0 0,-2-1 0 0,0 1 0 16,-1 0 0-16,-8 0 0 0,10 2 192 0,-1-1-64 15,-1 2-128-15,0-3 192 0,0 0-48 0,1 1-16 16,-1 0 0-16,0 2 0 0,0-3-128 0,1 1 0 16,0-1 0-16,0 0 128 0,-1 0-128 0,-1 0-144 15,1 0 144-15,0 0-208 0,0 0 208 0,0 0 0 16,-8 0 0-16,9 0 0 0,1 0 0 0,-1 1 0 15,-1 0 0-15,-1-1 0 0,-7 0 0 0,8 0 0 16,0 0 0-16,-8 0 0 0,0 0 0 0,9 2 128 0,-9-2-128 16,9 1 0-16,-9-1 144 0,8 2-144 0,-8-2 0 15,8 2 144-15,-8-2-144 0,7 2 0 0,-7-2 0 0,0 0 0 16,8 3 0-16,-8-3 0 0,0 0 0 0,0 0 0 16,0 0 0-16,0 0 0 0,0 0 0 0,6 4 0 15,-6-4 0-15,0 0 0 0,0 0 0 0,0 0 0 16,0 0 128-16,0 0-128 0,0 0 128 0,0 0-128 15,0 0 0-15,0 0 0 0,0 0 0 0,0 0-176 16,0 0-336 0,0 0-64-16</inkml:trace>
  <inkml:trace contextRef="#ctx0" brushRef="#br0" timeOffset="15917.99">5439 7393 8287 0,'0'0'736'0,"0"0"-592"0,0 0-144 0,0 0 0 16,0 0 512-16,4-6 80 0,-1 0 16 0,-3 6 0 15,0 0-256-15,5-5-48 0,-5 5-16 0,0 0 0 16,0 0-464-16,4-5-80 0,-4 5-32 0,0 0 0 15,0 0-160-15,0 0-16 16,0 0-16-16,0 0 0 0,0 0 272 0,0 0 48 0,-3 6 16 0,3-6 0 16,-4 7 656-16,4-7 128 0,0 0 16 0,-5 5 16 15,5-5 336-15,-4 6 64 0,4-6 16 0,0 0 0 16,0 0-128-16,0 0-32 0,0 0 0 0,0 0 0 16,0 0-128-16,0 0-32 0,0 0 0 0,-1 8 0 0,1-8-256 0,0 0-64 15,0 0-16-15,4 8 0 0,-4-8 32 0,0 0 16 16,0 0 0-16,10 7 0 0,-1-2 0 0,0-1 0 15,-1 0 0-15,0-3 0 0,1 0-96 0,0-1 0 16,0-1-16-16,2 0 0 0,-1 1 32 0,3-3 16 16,1-1 0-16,-2 1 0 0,2 0 80 0,0 1 16 15,1 0 0-15,0 1 0 0,-1-4-96 0,-2 1-16 16,0 0 0-16,0 2 0 0,0 0-208 0,-2 1-32 16,0 0-16-16,0 1 0 0,-1 0-144 0,-1 2 0 15,-1 1 0-15,1-1 0 0,0 0 0 0,0-2 0 16,-8 0 0-16,11 0 0 0,-2 0 0 0,0 0 0 15,0 0 0-15,-1-2 0 0,0 1 0 0,0 0 0 0,-1 0 0 0,1 1 0 16,0-2 0-16,-8 2 0 0,10-2 0 0,-1 1 0 16,0 0 144-16,1 0-144 0,-1 1 160 0,1-1-160 15,-2 0 128-15,2 0-128 0,0 1 0 0,0 0 144 16,0 1-144-16,0-1 0 0,1 0 0 0,1 0 0 16,0 2 0-16,0 0 0 0,2-1 0 0,0 0 0 15,0-2 0-15,1 0 0 0,1 1 0 0,-1 0 0 16,1 0 0-16,0 1 0 0,0-1 0 0,1 0 0 15,-1-1 0-15,1 1 0 0,0 0 0 0,-1 0 0 16,1 0 0-16,0 0 128 0,-1-2-128 0,3 1 0 16,-1 0 176-16,2 0-48 0,-1 0-128 0,0-1 192 15,-1 0 64-15,-1 0 0 0,0-2 0 0,0 1 0 16,0 1 64-16,0 1 0 0,-1-2 16 0,1 1 0 16,0 0 112-16,0 1 0 0,0 0 16 0,0 0 0 0,0 0-112 0,0-1-32 15,-3 0 0-15,3 2 0 0,0 2-160 16,-1 0-32-16,1-2-128 0,0 1 192 0,0 1-192 15,1 0 0-15,1-1 0 0,0-1 0 0,-2 0 0 0,2-1 0 16,0 0 0-16,1 1 0 0,-2 0 0 0,0 0 0 16,1 1 0-16,-1 0 0 0,1 2 0 0,0 0 0 15,-2-1 0-15,2 1 0 0,0-1 176 0,1 0-176 16,-1 0 192-16,3 1-192 0,1 1 160 0,3 0-160 16,-1 0 128-16,2-1-128 0,-1-1 0 0,1-2 0 15,2 0 128-15,-1 0-128 0,-1 0 0 0,1 0 0 16,-2-2 144-16,1 2-144 0,-1 0 144 0,0 2-144 0,1-1 192 15,-1 0-192-15,1-1 240 0,-1-1-64 0,0 0-16 0,1 1 0 16,-2 0-16-16,2 0 0 0,-2 0 0 16,1 0 0-16,-1-3-144 0,0 1 192 0,0 0-192 15,0 2 192-15,0 0-192 0,-1 0 0 0,1-1 0 0,0 0 128 16,0 5-128-16,1-3 0 0,-2 1 0 0,2 0 0 16,-2-2 0-16,1 0 0 0,-2 1 0 0,1 1 0 15,-1 0 0-15,0 1 128 0,0 0-128 0,0 0 0 16,1-1 128-16,0 1-128 0,1 0 0 0,0 0 128 15,1 0-128-15,1 0 0 0,2-1 0 0,2-2 0 16,0 0 0-16,0 0 0 0,0 1 0 0,0-1 0 16,-1-1 0-16,-1 1 0 0,1 1 0 0,-2 0 0 15,-1 1 0-15,-1-1 0 0,-1 0 0 0,1 1 0 16,-2 1 0-16,1-1 0 0,-2 0 0 0,0 0 0 16,-1-1 0-16,1-1 0 0,-1 0 144 0,2 0-144 0,-1-1 0 15,0 0 128-15,2-1-128 0,-1 1 0 0,1 0 0 0,0 0 128 16,1-1-128-16,-1 1 0 0,1-1 0 15,-2 0 0-15,-1 0 0 0,1 1 0 0,-3 1 0 0,1 0 0 16,-2 0 0-16,0 0 0 0,-1 1 0 0,-2 1 0 16,1-2 0-16,-1 2 0 0,1 0 0 0,1 0 0 15,-1 0 0-15,2 1 0 0,-1 0 0 0,3 1 0 16,-1-2 0-16,3 1 0 0,-1-2 0 0,1 0 0 16,0 0 0-16,1 1 0 0,-1-2 0 0,0 0 0 15,0 0 0-15,-1 0 0 0,1 0 0 0,-1 0 0 16,-1 2 0-16,-1 1 0 0,1-2 0 0,0 1 0 15,0 0 0-15,0 1 128 0,2 0-128 0,-1 1 0 0,0-1 0 0,0 1 0 16,2-3 0-16,-1 1 0 0,1 0 0 0,0-2 128 16,0 0-128-16,1-2 0 0,-2 1 0 0,0 1 0 15,-1-1 0-15,0 1 0 0,-2 0 0 0,1 0 0 16,-2 0 0-16,2 1 0 0,22 2 128 16,-23-3-128-16,0 0 0 0,-2 0 0 0,1 1 128 15,0 0-128-15,1 0 0 0,-1-1 0 0,-1 0 0 16,2 0 0-16,-1 1 144 0,0 0-144 0,-1 0 0 15,1 0 160-15,-1 0-160 0,0 0 128 0,0 0-128 16,0 0 192-16,0 1-32 0,-1-1-16 0,0 0 0 16,-2 0-144-16,-2 1 0 0,1-2-160 0,-1 0 160 15,-2 1 0-15,1 0 0 0,0 0 128 0,-2 1-128 16,0-1 0-16,0 0 0 0,0-1 0 0,-1 2-144 16,1-2 144-16,2 0 0 0,-3 0 160 0,0 1-160 15,1 0 0-15,1 2 0 0,-2-3 0 0,-1 1 0 0,0 0 0 0,0 1 0 16,0 0 0-16,0 0 0 0,-2 0 0 0,1 0 0 15,-8-2 0-15,9 3 0 0,-9-3 0 0,9 3 0 16,-2-1 0-16,-7-2 0 0,0 0-208 0,9 3-144 16,-9-3-32-16,0 0 0 15,7-2-512-15,-7 2-128 0,8-8 0 0,0-5-16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06:16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20187 5166 4735 0,'-10'-7'0'16,"0"2"144"-1,1 1-144-15,1 1-144 0,0 0 144 0,2-2-208 16,0 1 208-16,1-1 0 0,0 0 192 0,0-1-192 16,0 1 0-16,0 0 0 0,0 0 0 0,1 1 0 15,0 0 0-15,-1 0 0 0,0 1-144 0,-1-2 144 0,-1 1 0 0,-1 0 128 16,0 0 0-16,0 0 0 16,-1 0-128-16,0 1-192 0,0 1 64 0,0 0 0 0,1-1 128 0,-1 1 0 0,1-2 0 15,0 1 128-15,1-1-128 0,1 0 128 0,-1-1-128 0,1 0 128 16,0 2-256-16,0 0-64 15,6 3 0-15,-8-2 0 0,0 2 192 0,1-2 256 16,-1 1-64-16,0 1-16 0,-1 0-176 0,0 0 0 0,0 0 0 0,-1 0 0 16,0 1-144-16,0 1 144 0,0 0-192 0,0 1 192 15,-2-3 0-15,-1 0 144 0,0 0 16 0,0 0 0 16,0 0-160-16,0 0-176 0,0 1 48 0,0 1 0 16,2 0 128-16,1 1 0 0,-1-1 128 0,1 0-128 15,0 0 0-15,1-1 144 0,1 0-144 0,-1 1 0 16,1 0 0-16,0 1-176 0,0 0 0 0,1 0 0 15,-1 1 176-15,0-3 224 0,0 1-48 0,1 0-16 16,7-2-160-16,-7 3 0 0,1-1 0 0,6-2 0 16,-7 5 0-16,2 0-176 0,0 0 176 0,5-5-128 15,-7 0 128-15,0-2 176 0,-1-5-48 0</inkml:trace>
  <inkml:trace contextRef="#ctx0" brushRef="#br0" timeOffset="1289.4">20105 5125 5519 0,'0'0'496'0,"-5"-4"-496"0,1-1 0 0,4 5 0 16,-2-7 1184-16,2 7 144 0,-3-6 16 0,2 0 16 15,1 6-96-15,0-6-32 0,0 6 0 0,1-7 0 16,-1-2-608-16,0 2-128 0,0 0-32 0,0 1 0 16,0 6-80-16,-3-8 0 0,-2 1-16 0,0 1 0 15,-1 1 336-15,-1 0 64 0,-2 2 0 0,1 1 16 16,-1-2 256-16,-1 1 48 0,0 0 16 0,-1 0 0 16,1 3-464-16,-2 0-80 0,-1 1-32 0,1 1 0 15,-2-3-352-15,-1 3-176 0,1 0 160 0,-2 1-160 16,-2-1 0-16,1 0 0 0,-1 0 0 0,1 1 0 15,1-1 0-15,-1 1 0 0,1 1 0 0,-2-2-160 16,-1-1 160-16,0 0 0 0,-1 1 0 0,0 1 0 16,-1 0 0-16,0 1 0 0,-2-1 0 0,1 2 0 0,-1-2 336 15,1 0 0-15,-2 2 0 0,0 0 0 0,-1 1 96 16,0-1 16-16,-2-2 0 0,-2 3 0 16,0 1-96-16,-1-1-16 0,-3 1 0 0,2 1 0 0,-1 0-336 0,1 2 0 15,-1-1 0-15,2 2 0 0,1 1 0 0,0 0 0 16,2-2 0-16,-1 2 0 0,1 0 0 15,1 0 0-15,-1-1 0 0,3 0 0 0,0-2 0 0,2 1 0 16,0-1 0-16,3 2 0 0,1 1 0 0,2 1 0 16,0-3 192-16,1 1-64 0,3 0 480 0,0 1 96 15,1 1 32-15,2 1 0 0,1 0-224 0,2-3-32 16,1 0-16-16,1 4 0 0,1 0-224 0,1 0-48 16,2 1-16-16,2 0 0 0,0-1-176 0,4 2 0 15,1-1 0-15,2 2-176 0,3 2-64 0,2-2-16 0,1 1 0 16,3 0 0-16,1 3 256 0,1 0 0 0,2 2 0 0,1-3 0 15,3-1 128-15,1-3 80 0,0 1 16 0,2-2 0 16,0 0 32-16,2-2 0 0,2 0 0 0,4-5 0 16,0 1-64-16,3 0-16 0,1-1 0 0,2 1 0 15,1-3 64-15,-1 0 16 0,-1-2 0 0,1-1 0 16,1 2-128-16,3 0 0 0,3 0-128 0,2 0 192 16,1-2-48-16,-1 0-16 0,-3 0 0 0,0 0 0 15,-1-1 96-15,0 0 16 0,0 0 0 0,0 1 0 16,-2-2-240-16,-1-2 144 0,-2 0-144 0,-1-2 128 15,-1-1-128-15,1-1 0 0,-1-2 0 0,1 0 0 16,1-2 0-16,0 1 0 0,0-3 0 0,-2 0 0 16,-4-1 0-16,-2 0 0 0,-1 0 0 0,-5-3 0 15,-4 0 0-15,-2-1 0 0,-3 0 0 0,-4 1 0 0,-2 1 176 16,-2-1 0-16,-4-1 0 0,-3 0 0 0,-1-6 0 0,-3 2 0 16,-2-1 0-16,-3 0 0 0,-3-2-176 0,-1 1 0 15,-4-2 144-15,-2 1-144 0,-1-1 0 0,-3 1 0 16,-2-1 0-16,-2 1 0 0,-3-3 0 0,0 0-160 15,-2-1 160-15,-3 1-160 0,1-1-16 0,-2 0 0 16,-3 0 0-16,0 0 0 0,0 2-112 0,-2 1-32 16,-1 6 0-16,-1-1 0 15,-2 2-192-15,-1 1-32 0,-3 1-16 0,-2 3 0 16,-2 3-64-16,1 3-16 0,-3-1 0 0,1 4 0 16,0 1-608-16,-1 2-128 0,-1 0-32 0,0 1 0 15,1 1-1088-15,2 1-240 0</inkml:trace>
  <inkml:trace contextRef="#ctx0" brushRef="#br0" timeOffset="30635.6">11131 7790 3679 0,'11'-6'320'0,"2"-5"-320"16,0-1 0-16,1-2 0 0,-1-1 0 0,0-1 0 15,2 1 0-15,-2-4 0 0,-3-2 0 0</inkml:trace>
  <inkml:trace contextRef="#ctx0" brushRef="#br0" timeOffset="32308.2">10663 8137 17503 0,'0'0'1552'0,"0"0"-1232"15,0 0-320-15,0 0 0 0,-4-6 960 0,4 6 144 0,0 0 32 0,-3-8 0 16,1-1-800-16,1 1-144 0,1 0-48 0,0 0 0 16,0 8-144-16,1-8 0 0,-1 8 0 15,0-8 0-15,0 1 0 0,0 7 0 0,0 0 0 0,0 0 0 16,0 0 0-16,0 0 0 0,-4-5 128 0,4 5-128 16,0 0 608-16,0 0 32 0,0 0 16 15,0 0 0-15,0 0-64 0,0 0-16 0,0 0 0 0,0 0 0 16,0 0-224-16,0 0-48 0,0 0-16 0,0 0 0 15,0 0 272-15,9 6 48 0,0-2 16 0,-1 1 0 16,0-3 16-16,0-1 16 0,0-1 0 0,1 0 0 16,1 2-352-16,0-2-80 0,2 0-16 0,0 0 0 15,-1-4 128-15,2 1 32 0,1 0 0 0,1 0 0 16,0 1 48-16,2 0 16 0,-1 0 0 0,1 0 0 16,1 0-48-16,-2 2-16 0,1 0 0 0,-1 0 0 15,-2 0-144-15,0-3-32 0,0 1 0 0,-3 2 0 16,2 0-192-16,0 1 176 0,-2-1-176 0,0-1 160 15,-1 0-160-15,0 0 0 0,-1 0 144 0,-9 1-144 16,8-3 128-16,-8 3-128 0,7-4 160 0,-7 4-160 0,0 0 144 16,0 0-144-16,0 0 128 0,0 0-128 0,0 0 128 0,0 0-128 15,0 0 0-15,0 0 128 0,0 0 0 0,0 0-128 16,-9-2 192-16,0 3-64 0,-2 1-128 0,0 3 0 16,-2-2 0-16,2 1 0 0,-4 1-272 0,-1 0 16 15,-1 0 0-15,0 2 0 0,1 1-48 0,-3 0 0 16,-1-2 0-16,-1 0 0 0,-1 1-16 0,2-2 0 15,-1 1 0-15,1 0 0 0,-2 0 320 0,2-1-192 16,0-1 192-16,2 0-160 0,0 1 160 0,1 1 0 16,1-1 0-16,1 0 128 0,0 0 80 0,2 0 32 15,0-1 0-15,2 0 0 0,1 1-112 0,1 0-128 16,0-2 176-16,2 1-176 0,7-4 0 0,0 0 0 16,0 0 0-16,0 0 0 0,-7 0 0 0,7 0-304 0,0 0 64 15,0 0 16 1,0 0-208-16,0 0-32 0,7-5-16 0,1 0 0 0,1-2 480 0,0 3 0 15,2 0 0-15,1 0 0 0,0 1 304 0,1-1-48 0,1-2-16 16,2 1 0-16,0 2-112 0,2 0-128 0,1-1 176 0,0 1-176 16,1-1 192-16,1 0-192 0,2-2 192 0,1 1-192 15,1 1 144-15,2-2-144 0,0-1 0 0,1 1 144 16,-1-2-144-16,0 0 0 0,1-1 0 0,-1-1 128 16,-1 0-128-16,-2-1 128 0,-1-2-128 0,-1 3 128 15,-1 2-128-15,-3 1 0 0,-1 1 0 0,-4 2 0 16,-2-1 0-16,-3 0 0 0,-8 5 128 0,0 0-128 15,0 0 0-15,0 0 0 0,0 0 144 0,0 0-144 0,0 0 336 16,0 0 0-16,-8 3 0 0,-2 1 0 16,-2 0-336-16,-1 0 144 0,-1 1-144 0,0-1 0 0,-2 2 0 15,0 1 0-15,-1-2-240 0,-1 1 80 16,-1 0 32-16,-2 1 0 0,0 1 0 0,-2 0 0 0,-1-1-112 0,-3 2-16 16,-1 0 0-16,0 3 0 15,-1 0-256-15,1 1-48 0,-1 0-16 16,2 0 0-16,1-2 192 0,1 0 48 0,3-1 0 0,1 1 0 15,3-1-112-15,2 0 0 0,2-2-16 0,4-1 0 16,3-1-992-16,2-1-192 0</inkml:trace>
  <inkml:trace contextRef="#ctx0" brushRef="#br0" timeOffset="35766.91">21931 8502 6415 0,'0'0'576'0,"0"0"-576"15,-6-1 0-15,6 1 0 0,-7 0 1552 0,7 0 208 16,-7-1 32-16,7 1 48 0,-9-1-496 0,2-1-80 16,0 1-32-16,7 1 0 0,-8-1-816 0,1 0-160 15,0 1-48-15,1 0 0 0,6 0 64 0,-3 1 16 16,3-1 0-16,-3 2 0 0,-2 0 736 0,1 0 128 0,1 0 48 0,3-2 0 15,0 0 192-15,-3 7 32 0,3-7 16 0,0 0 0 16,0 0-224-16,3 8-32 0,2-2-16 0,-5-6 0 16,7 4-208-16,0-2-32 0,-7-2-16 0,12 2 0 15,0-2-304-15,1 0-64 0,0 0-16 0,2-3 0 16,0 1-256-16,1-2-48 16,1 0-16-16,1 0 0 0,2 0-80 0,0 0 0 0,2 0-128 0,0 0 192 15,2 0-192-15,-1 2 176 0,0-1-176 0,-3 0 160 16,-2-1-16-16,-1 0 0 0,-3 0 0 0,0 1 0 15,-2 1-16-15,-1 1-128 0,-2-1 192 0,1 0-64 16,0 0 64-16,0 1 16 0,-1-1 0 0,1 1 0 16,0 0-208-16,0 0 128 0,-1-3-128 0,-1 2 0 15,-8 2 0-15,10-1 0 0,-2-1 0 0,-8 2 0 16,0 0 0-16,0 0 0 0,0 0 0 0,0 0 0 0,0 0 0 16,0 0 0-16,0 0 0 0,0 0 0 0,0 0 0 0,-7 1 0 15,0 0 0-15,-1 2 0 0,1 1 0 16,-2-1 0-16,-1-1 0 0,1 3 0 0,0-2 0 0,1 2 0 15,-2-1 0-15,0 0 0 0,0-1 0 16,0 1 0-16,-1 0-128 0,-1 1 128 0,-2-3 0 0,0 1-192 16,-3 0 192-16,-1 2-160 0,1 1 160 0,-3 0 0 15,0-1 0-15,-1 0 0 0,0-1 0 0,1-1 176 16,1 1-176-16,1 0 192 0,1 1-192 0,3-2 128 16,0 1-128-16,2-1 128 0,2 0-128 0,1-1 0 15,2 0 0-15,7-2 0 0,-7 1 0 0,7-1 0 16,0 0 0-16,0 0 0 0,0 0 0 0,0 0 0 15,0 0 0-15,0 0 0 0,0 0 128 0,0 0-128 16,9-3 0-16,0-1 128 0,0 0-128 0,3 0 0 0,1-1 0 16,0 0 0-16,2 1 0 0,2 0 0 0,-1 2 0 15,1-2 0-15,0-2 0 0,1-1 0 0,1 2-144 16,-1 0 144-16,1-1 0 0,0 1 0 0,-2-1-128 0,1 0 128 16,-2 0-192-16,1 1 32 0,0 2 0 0,-1-2 0 15,0 0-176-15,0-1-48 0,-2 1 0 0,1 2 0 31,-1 0-16-31,-2 1-16 0,0-1 0 0,-1 2 0 0,-1-2 64 0,-3 1 16 0,-7 2 0 0,8 0 0 16,-8 0 336-16,0 0 0 0,0 0 0 0,0 0 0 16,0 0 448-16,0 0 128 0,0 0 0 0,0 0 16 15,-9 3-208-15,1 0-32 0,-1 0-16 0,-1 0 0 16,-1 0-336-16,1 1-160 0,-2-1 16 0,-1 2 0 16,-1-2-112-16,1 2 0 0,-1-1-16 0,0 1 0 0,-1-1 48 15,-1 0 16-15,-2 0 0 0,2 0 0 0,-1 1 208 16,2 0 0-16,-1 0 0 0,1-1 0 0,1-1 0 15,0-1 0-15,1 1 0 0,3-2 160 0,2 1 64 16,0 0 16-16,1-4 0 0,7 2 0 0,0 0-240 0,0 0 144 16,0 0-144-16,0 0 128 0,0 0-304 0,0 0-64 15,7-3-16-15,3-1 0 0,0 1-112 0,4 0-16 16,0 0-16-16,2 1 0 0,3 0 16 0,0 0 16 16,1 0 0-16,1 0 0 15,-1-3-432-15,3 2-96 0,-1-3 0 0,3 2-13952 0</inkml:trace>
  <inkml:trace contextRef="#ctx0" brushRef="#br0" timeOffset="130936.33">22743 10764 1839 0,'-21'-9'160'0,"-5"0"-160"15,-2 0 0-15,-3-3 0 0,-3 1 320 0,-3 1 48 16,-1-1 0-16,0 0 0 0,1 1-368 0,0 3 128 15,0 1-128-15,-1 2 0 0,0 0 0 0,-3 1 0 16,-5 0 0-16,4-6 0 0</inkml:trace>
  <inkml:trace contextRef="#ctx0" brushRef="#br0" timeOffset="134086.1">21360 10645 13823 0,'0'0'1216'0,"-6"-4"-960"15,0-1-256-15,6 5 0 0,-7-8 1056 0,2 1 160 16,0 0 48-16,2 0 0 0,-1 0 80 0,1-1 0 16,0 1 16-16,0-1 0 0,3 8-592 0,-3-7-128 15,3 7-32-15,-5-7 0 0,-2 0 16 0,0 1 0 16,-1 1 0-16,1-1 0 0,-1 3 176 0,-1-1 32 15,-2 0 16-15,0 1 0 0,-3-1-320 0,-1 3-64 16,0-1-16-16,-1 1 0 0,-2 0-64 0,1-2-32 16,-2 1 0-16,1 1 0 0,-2 1 80 0,0 2 16 15,1 0 0-15,-2-2 0 0,1-2 16 0,-2 1 16 16,0 2 0-16,-2 1 0 0,0 0-80 0,-2 0-16 16,-1 0 0-16,-1 0 0 0,-1 1-192 0,0 2-32 15,-2-2-16-15,-1 1 0 0,-1 0-144 0,-1-1 0 16,-2 1 0-16,0-2 0 0,-1 1 0 0,2-2-144 0,0 0 144 15,1 2 0-15,0-2 0 0,0 2 0 0,1-1 0 16,1 2 0-16,-1-1 0 0,-2 1 0 0,-1-3 0 16,-1 3 0-16,-1-1 0 0,0 1 0 0,0 0 0 0,1 1 0 15,-1 0 0-15,1 0 0 0,-1 1 0 0,-2 0 0 16,-3 1 0-16,-1 0 0 0,0 1 0 0,1-2 0 16,1 2 0-16,4 1-128 15,1 0 128-15,1 0 0 0,3 0 0 0,0 0 0 0,0 0 0 0,-1 1 0 16,-1 0 0-16,0 0 0 0,-1-1 0 0,1 1 0 15,0-1 0-15,1 0 0 0,2-1 0 0,1 2 0 16,1-1 0-16,3-1 0 0,1 1 0 0,0-1 0 16,0 1 0-16,1 2 0 0,1 1 0 0,-1 0 0 15,2-3 0-15,-1 2 128 0,2 1-128 0,0 1 144 16,1 1 16-16,0 1 0 0,1 0 0 0,0 0 0 16,1 1 32-16,-1 1 0 0,1 1 0 0,0 0 0 0,0-1-192 15,2 2 192-15,-1-4-192 0,0 3 192 0,0 0-192 0,2 1 0 16,3-1 0-16,1-2 0 0,1-1 0 15,2 0 0-15,4-1 0 0,1 1 0 0,2-1 0 0,2-1 0 16,1 0 0-16,2 2 0 0,2 0 0 0,0 1 0 16,1 1 0-16,1-3 0 0,-1 2 0 0,1 1 0 15,0-3 0-15,0 2 0 0,1 0 0 0,1-2 0 16,1 1 0-16,2-1 128 0,0-2-128 0,3 0 192 16,0 0-192-16,2 0 192 0,2-2-192 0,1 0 0 15,3-2 144-15,2 2-144 0,3-1 0 0,0 3 144 16,1-4-144-16,3 0 0 0,0-1 128 0,0 0-128 15,0-1 0-15,0 1 0 0,-2 0 0 0,1 0 0 16,1-1 0-16,0 0 0 0,0 0 0 0,1 1 0 16,2 0 0-16,0 0 0 0,1-1 0 0,0 2 0 0,-1-2 0 15,0 1-144-15,-1 2 144 0,2-1 0 0,1-1 0 0,3 0 0 16,2 0 0-16,3 1 0 0,4-1 0 0,-1 1 0 16,-1 1 0-16,0 0 144 0,-2-4-144 15,2 3 160-15,0-1-160 0,2 2 0 0,0-1 0 0,-2 0 0 16,-1-1 0-16,-1 0 0 0,-3-1 128 15,1 0-128-15,0 0 0 0,0-3 0 0,1 1 0 0,1-1 0 16,1-1 0-16,1 1 0 0,0-5 0 0,0 0 0 16,0-1 0-16,2 0 0 0,2-1 0 0,1 0 0 15,2 0-128-15,-2 0 128 0,1-1 0 0,-1 1 0 16,-1 1 0-16,1 0 0 0,-1 1 0 0,2 1 0 0,0 1 0 16,-3 0 0-16,-3 0 0 0,-2 1 0 0,-1 1 0 15,-1 1 0-15,0-1 0 0,0 2 0 0,-1 0 0 16,0 1 0-16,-1 0 0 0,0-1 0 0,-3 1 0 0,-1-1 0 15,1 1 0-15,0-3 0 0,-1 1 0 0,1 0 0 16,0-1 0-16,-2 0 0 0,-1 0 0 0,-1 1 0 16,-4-2 0-16,0 0 0 0,-1 0 0 0,-1-1 0 15,0 0 0-15,0-1 0 0,-2 0 0 0,2 0 0 16,-1 1 0-16,0-2 0 0,1 0 0 0,1 0 0 16,0-1 0-16,1 0 0 0,-3-1 0 0,1 1 0 15,0 0 0-15,1-4 0 0,1 0 0 0,1 0 0 16,0 0-128-16,1-2 128 0,2 2-192 0,0-1 16 15,0 0 16-15,-1 0 0 0,-1-2-144 0,-2 1-16 16,-2-1-16-16,0-2 0 0,-2-1-16 0,-1 1 0 16,0-1 0-16,-1-1 0 0,0 1 352 0,-2-1 0 0,1 1-144 15,-1-1 144-15,1 1 0 0,-1-1 0 0,1 0 0 16,-2 1 144-16,0-1-144 0,-1 0 192 0,-1 0-192 0,-2 0 192 16,0 0-192-16,-1 1 0 0,-3 0 0 0,2-1 0 15,-1 0 0-15,-1-1-144 0,-3 0 144 0,1 0-160 16,0-1 160-16,0 0 0 0,-3 0 0 0,1 0 0 15,-2 1 176-15,0 2 16 0,-2-1 0 0,0 0 0 16,-2 1 80-16,-2 0 32 0,1 0 0 0,-2-1 0 16,-1 2-112-16,-1-1-32 0,-2-1 0 0,-3 1 0 15,-1-3-160-15,-3 0 0 0,-2 0 144 0,-1-1-144 16,-2 2 0-16,-1-3 0 0,-3-2 0 0,-1 3-128 16,0-3-128-16,-2 2-32 0,-1-1 0 0,0 0 0 0,-2 0 112 15,1 0 32-15,-1 2 0 0,2-1 0 0,-1 0 144 16,1-1 0-16,0 1 0 0,-1 0 0 0,-1-3 0 15,-2 3 0-15,0-3 128 0,-2 2-128 0,-3-1 0 16,-1 0 0-16,-2-1 0 0,0 3 0 0,-2 2 192 16,0 1-48-16,-2 2 0 0,1 2 0 0,1 1-144 15,-2-1 160-15,-2 2-160 0,1 1 160 0,0 1-160 0,1 0 192 16,0-1-192-16,2 3 192 0,0 0-64 0,2 2 0 16,2 1 0-16,0 0 0 0,0-2-128 0,-1 1 0 15,0 0 0-15,0-2 0 0,0 2 0 0,0 1 0 16,-1-2 0-16,1 2 0 0,0 1 0 0,1 1 0 15,-1 1 0-15,-1 0 0 0,0 0 0 0,-1 1 0 16,-2-2 0-16,2 2 0 0,0 1 0 0,0 1 0 16,2-1 0-16,1 1 0 0,0-1 0 0,2 1 0 0,1-1 0 15,1 0 0-15,0 0 0 0,-1-1 0 0,0-2-144 16,2 0 144-16,-1 1-208 0,1 1 16 0,0 0 0 0,1 0 0 16,1 1-32-16,0-1 0 0,1 1 0 15,1 0 0-15,0 0 224 0,2-1 0 0,-1 0 144 0,2 0-144 16,0-2 0-16,2 0 0 0,0 0 0 0,1-1 0 15,0 0 0-15,1 0-240 0,1-1 80 0,1 0 16 32,1-1-256-32,0-1-48 0,1 1-16 0,1-2 0 0,0 2 48 0,1 1 16 0,0-2 0 0,2 3 0 15,-1-2 272-15,0 2 128 0,-1-1-128 0,2 1 128 16,-1 0 0-16,1 1 0 0,0 0 0 0,1 0-128 16,-1 0 128-16,0 0 0 0,0 0 0 0,2 0 0 15,8 0 0-15,-7 0 0 0,-1-1 0 0,0 1 0 16,0-1 0-16,2 0 0 0,6 1 192 0,-9-1-64 0,-1 1-128 15,-3 0 144-15,0-1-144 0,0 1 160 0,-1 1-160 16,-1-1 0-16,0 2 0 0,-2-1 0 0,-1-1 0 16,2 1-176-16,-2 0 48 0,1 2 0 0,1 1-64 15,0-1-16-15,2 1 0 0,0 0 0 0,0 0 208 0,2 0 0 16,2 1-160-16,0-1 160 0,0 0 0 0,1-1 0 16,1 0-144-16,2-1 144 0,6-2-160 0,-7 3 32 15,1 0 0-15,6-3 0 16,-8 1-240-16,1 0-32 0,7-1-16 0,-7 2 0 0,7-2 96 15,-7 3 32-15,-1-1 0 0,8-2 0 16,0 0-320-16,-6 5-64 0,6-5-16 0,-6 3 0 16,6-3-848-16,0 0-160 0,0 0-32 0,0 0-9488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05:03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6950 3744 13823 0,'0'0'1216'0,"0"0"-960"0,-2-2-256 0,2 2 0 15,-4 1 1456-15,4-1 240 0,-4 1 48 0,4-1 16 0,0 0-656 0,0 0-128 16,0 0-16-16,-3-1-16 15,-1-2 80-15,2 1 0 0,-2-2 16 0,1 2 0 0,0-2-160 0,0 1-48 16,0 1 0-16,-1-1 0 16,0 0-384-16,0 0-96 0,-1 1-16 0,0 1 0 15,0-1-208-15,-1 0-128 0,0 1 128 0,0 1-128 16,-1 1 144-16,0 1-144 0,-1 1 192 0,0 0-192 16,-2 1 512-16,-1 1-16 0,-1 1 0 0,1 2 0 0,-1 0-32 0,0 2 0 0,0 1 0 0,1 1 0 15,-1 0-208-15,1 0-32 16,1 4-16-16,1-1 0 0,-1 3-208 0,1 2 0 15,1 1 0-15,1 2 0 0,2 0 0 0,-1 1 0 16,1 1 0-16,1 0 0 0,0 2 0 0,1-3 0 16,1-3 0-16,1 3 0 0,0 6 0 0,2 3 0 15,0-4 0-15,2 2 0 0,1 1 0 0,1 0 0 16,1-2 0-16,1 1 0 0,-1-2 0 0,2-2-128 16,0 0 128-16,1-2 0 0,1-2 0 0,-1-2-128 0,2 0 128 0,0-3 0 15,0 0 0-15,0-3 0 16,2 0 0-16,1-1 0 0,0-2 448 0,1-1 0 15,0 0 0-15,-1-4 0 0,2-1 256 0,1-1 32 16,1-3 16-16,0-2 0 0,0 0-432 0,1-3-96 0,1-3-16 0,-1 0 0 16,2-4-16-16,-1-1 0 0,1 0 0 0,-1-4 0 15,1-1-192-15,-2-1-128 0,1-3 128 0,-1-1-208 16,0-2 208-16,-1 0 0 0,-3-2 0 0,0 1 0 16,-2-2 0-16,-2 0 0 0,1-1 0 0,-3-2 0 15,-2 0 0-15,-2-2 0 0,-2-1 0 0,-2 1 0 16,0-1 0-16,-3 1 0 0,-2-1 0 0,-1 1 0 0,-2 0 0 0,-3-1 0 15,1 1 0-15,-1 0 0 16,-7-9 0-16,-2 1 0 0,4 10-128 0,0 2 128 0,-1 0 0 0,1 3-192 16,-2-1 192-16,1 3-192 15,-1 0 192-15,0 4 0 0,0 1 0 0,-1 6-144 0,1-1 144 0,-1 4 176 16,0 3-48-16,-3 3 0 16,4 4 16-16,1 2 0 0,0 3 0 0,0 2 0 15,0 0-144-15,-1 4 160 0,0-1-160 0,2 2 160 0,0-1-160 0,0 2 0 16,1 1 0-16,0-2 0 0,0 2-352 0,2 1 48 15,0-1 16-15,1 3-11984 16,1-3-2384-16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09:31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2184 3808 3791 0,'0'0'336'0,"0"0"-336"16,0 0 0-16,0 0 144 0,0 0-144 0,0 0 0 15,0 0 0-15,0 0-192 0,0 0 0 0,0 0 0 16,0 0 192-16,0 0 256 0,3-7-48 0,-3 7-16 15,0 0-192-15,0 0 0 0,0-7-144 0,0 7 144 16,0 0 688-16,0 0 208 0,0 0 64 0,0 0 0 16,0 0 384-16,0 0 64 0,-8-1 0 0,8 1 48 15,0 0-48-15,0 0-16 0,-6-2 0 0,6 2 16 16,-5-5-48-16,5 5 0 0,0 0 0 0,0 0 32 16,-3-7-528-16,1 1-96 0,0 0-32 0,2 6 16 15,0 0-48-15,0 0 0 0,0 0 0 0,0 0 32 16,0 0-96-16,0 0-32 0,0 0 0 0,0 0 16 0,0 0-288 15,0 0-48-15,-6 2-16 0,6-2 16 0,0 0-288 0,0 0 128 16,-2 8-128-16,2-8 128 16,0 0-128-16,0 0 0 0,0 0 0 0,0 0 0 15,10 3 0-15,-1-1 0 0,-1-2 176 0,0-1-48 0,0-1 160 0,0 0 32 16,2 1 0-16,-1-1 0 0,-2-2 16 0,1 0 0 16,-1 0 0-16,1 1 32 0,0 3-80 0,-1 0-16 15,2 0 0-15,-1 0 0 0,0-3-48 0,-1 1-16 16,1-1 0-16,0 2 0 0,1 0-80 0,2-1-128 15,0-2 176-15,1 1-176 0,2 1 0 0,2 1 0 16,1-1 0-16,3-1 0 0,-1-4 0 0,2 0 0 16,0 0 0-16,1 0 0 0,0 2 0 0,2 2 0 15,-3-3 0-15,0 1 0 0,-1 0 0 0,-2 2 0 0,0 0 0 16,-2 1 0-16,-1 0 0 0,0 0 0 0,-2-1 0 0,0 1 0 16,-2 4 0-16,0 0 0 0,0 0 0 0,1-1 0 15,0-3 0-15,0 1 0 0,-1 1 0 0,1 0 0 16,0 0 0-16,0-2 0 0,1 0 0 15,1 0 0-15,-1 0 0 0,-1 0 0 0,1 0 0 0,1-1 0 16,-1 1 0-16,0-2 0 0,-1 1 0 0,0 1 0 16,-1 1 0-16,0 1 0 0,-1-2 0 0,-1 1 0 15,-9 1 0-15,9-1 0 0,-1 1 0 0,0-1 0 16,-8 1 0-16,9-2 0 0,-2-1 0 0,-7 3 0 16,9-2 0-16,0 1 0 0,-1-1 0 0,-1 1 0 15,-1-3 0-15,-6 4 0 0,8-3 0 0,-2-1 0 16,-6 4 0-16,8-3 0 0,-8 3 0 0,7-3 0 15,-7 3 0-15,0 0 0 0,0 0 128 0,0 0-128 0,0 0 128 0,0 0-128 16,0 0 144-16,0 0-144 0,0 0 128 0,0 0-128 16,-7 5 0-16,0 0 0 0,1-2 0 0,0 1 0 15,6-4 0-15,-7 4 0 0,7-4 0 0,0 0 0 16,-7 1 0-16,7-1 0 0,0 0 0 0,0 0 0 16,0 0 0-16,0 0 0 0,0 0 0 0,0 0 0 15,0 0 0-15,-6 2 0 0,6-2 0 0,0 0 0 16,0 0 0-16,-7 4 0 0,7-4 0 0,-6 5-128 15,6-5 128-15,-4 5 0 16,4-5-704-16,-6 5-16 0,1-2-16 0,5-3-14432 0</inkml:trace>
  <inkml:trace contextRef="#ctx0" brushRef="#br0" timeOffset="5455.79">2222 5336 7359 0,'0'0'656'0,"0"0"-528"0,-5-2-128 0,5 2 0 15,-7-1 784-15,7 1 128 0,-6 3 32 0,6-3 0 16,-8-3 96-16,1 1 32 0,1 0 0 0,6 2 0 0,0 0-368 0,0 0-80 16,0 0-16-16,0 0 0 15,0 0-160-15,0 0-16 0,0 0-16 0,0 0 0 16,0 0 112-16,0 0 32 0,0 0 0 0,0 0 0 0,1 10 144 15,2-1 16-15,2-2 16 0,-5-7 0 0,0 0 112 16,10 5 32-16,-1-1 0 0,2 0 0 0,0 0 112 0,3-2 32 16,0-1 0-16,2 1 0 0,3 1-128 15,0 0-32-15,2 0 0 0,0 0 0 0,2-1-224 0,-1-1-32 16,0-1-16-16,0 2 0 0,0 2-224 0,-1-1-48 16,1 1-16-16,-1-3 0 0,-1 0-160 0,0 2-16 15,-1-1-128-15,1 0 192 0,-2 1-64 0,0 0 0 16,-2-1-128-16,3 1 192 0,0 0-48 0,-2 1-16 15,1-1 0-15,0-1 0 0,2-2 48 0,1 0 0 16,0-2 0-16,1 1 0 0,0-1 32 0,1 0 16 0,0-1 0 16,-1 1 0-16,1 0-96 0,-2 1-128 0,1 1 176 15,-1 0-176-15,-2 0 160 0,0 0-160 0,-2 0 128 16,1 3-128-16,-2 1 144 0,1 1-144 16,-1 0 160-16,0 0-160 0,1-1 144 0,0 0-144 0,-2 0 128 15,2 1-128-15,0-2 0 0,0 0 0 0,1-1 128 0,0-2-128 16,1 0 0-16,0 0 0 0,1 0 0 0,1 0 0 15,-2-3 0-15,1 1 0 0,-2 0 144 0,2 1-144 16,-1 1 0-16,0 0 144 0,-2 0-144 0,1 0 0 16,-1 0 128-16,-1 3-128 0,2-1 0 0,-2 1 0 15,-3-3 0-15,1 1 0 0,1-1 0 0,-1 2 0 16,0 0 128-16,0-1-128 0,-1 0 0 0,1-1 0 16,0-2 0-16,-1 0 0 0,2 0 128 0,0 1-128 15,0-2 128-15,1 1-128 0,-1-3 144 0,0 2-144 16,0 2 128-16,0-1-128 0,-1 1 0 0,-1 0 144 15,-1-1-144-15,-1 1 0 0,-2 0 0 0,1 2 0 0,0 1 0 16,0 0 0-16,-2-1 0 0,1 0 0 16,0 0 0-16,-1 0 0 0,0 2 0 0,0-3 0 0,-1 0 0 15,1 0 0-15,0 0 0 0,1 0 0 0,1 0 0 0,0 1 0 16,0-1 0-16,1-1 0 0,0-1 0 16,-1 1 0-16,2-1 0 0,-1 1 0 0,0 0 0 0,-1 0 0 15,0-2 0-15,0 1 0 0,-1 1 0 16,-1 1 0-16,-1 0 0 0,1 0 0 0,-1-2 0 0,-7 2 0 15,8-3 0-15,-8 3 0 0,9 0 0 0,-9 0 0 16,7 0 0-16,-7 0 0 0,0 0 160 0,8 0-160 16,-8 0 192-16,7 0-192 0,-7 0 192 0,0 0-192 15,0 0 192-15,9-1-192 0,-9 1 128 0,9 3-128 16,-9-3 0-16,8 2 0 0,-8-2 0 0,0 0 0 0,0 0 0 16,0 0 0-16,7 2 0 0,-7-2 0 0,0 0 0 15,0 0 0-15,0 0 0 0,8 0 0 16,-8 0 0-16,0 0 0 0,0 0 0 0,0 0 0 0,0 0 0 15,0 0 0-15,0 0-144 0,0 0 16 0,0 0 0 16,3 8-12192-16,-3-1-2432 0</inkml:trace>
  <inkml:trace contextRef="#ctx0" brushRef="#br0" timeOffset="9067.91">2118 6660 911 0,'-8'-5'0'0,"3"2"0"16,-2 0 0-16,2 1 0 0,5 2 2080 0,0 0 336 0,-4-2 64 0,4 2 16 15,0 0-1152-15,0 0-240 0,0 0-32 0,0 0-16 16,0 0-480-16,0 0-80 0,0 0-32 0,0 0 0 31,0 0-880-31,0 0-176 0,0 0-48 0,0 0 0 16,0 0 48-16,0 0 0 0,0 0 0 0,5-4 0 0,-5 4 944 0,5-5 192 0,-1-1 32 0,-4 6 16 15,0 0 1088-15,0 0 224 0,0 0 32 0,6-4 16 16,-2-1-96-16,-4 5-32 0,6-5 0 0,-6 5 0 16,7-3-432-16,-7 3-96 0,8-3-16 0,-8 3 0 15,8-2-416-15,1 1-96 0,0 1 0 0,0 0-16 16,0 0-320-16,0 0-64 0,2-2-16 15,1 2 0-15,0 2-144 0,0-1-16 0,1 1-16 0,0-2 0 16,-3 0-48-16,3 0 0 0,-1 2 0 0,0-1 0 16,-2 1-128-16,1-2 0 0,-2 1-192 0,-1 1 192 15,-8-2 0-15,9 4 0 0,-2 0 192 0,0-1-64 16,-7-3 96-16,8 3 16 0,-8-3 0 0,10 6 0 16,0-1-64-16,1-1-16 0,1 0 0 0,2 0 0 0,-1 0-160 15,2-1 0-15,0 0 0 0,0-1 0 0,1-1 0 16,1-1 0-16,0 0-144 0,0 2 144 0,0-2 0 0,-1 2 0 15,1-1 0-15,0 1 0 0,1-2 0 0,1 0 192 16,-1 0-48-16,1 0-16 16,0 0-128-16,2 0 0 0,-2 0 0 0,2-2 0 0,-1 1 0 0,1-1 0 15,-1 0 0-15,2-1 128 0,-1-1-128 0,1 0 0 16,0-1 144-16,1 2-144 0,-2 1 0 0,1 2 0 16,-1-2 0-16,0 1 0 0,0 0 0 0,0 1 0 15,1 2 0-15,-1-2 0 0,0 2 0 0,-1-1 0 16,0 1 0-16,-1 0 0 0,1 1 0 0,-1 0 0 15,0 0 0-15,1 1 128 0,-1-3-128 0,2 3 0 16,-1-3 0-16,2 1 0 0,0 0 0 0,2 0 0 0,-1 1 0 0,1-2 0 16,0 1 0-16,1 1 128 0,1-1-128 15,-1 0 0-15,0 0 160 0,-1 0-32 0,0-1-128 0,-1 1 192 16,-1 0-32-16,-1 1-16 0,0-1 0 16,-1 1 0-16,0 0-144 0,-1 0 128 0,0 1-128 0,-1 0 128 15,0 0-128-15,1-1 0 0,-1 0 0 0,2 0 0 16,-1-2 0-16,2 1 0 0,1-1 0 0,0-1 0 15,-2 0 0-15,0 0 0 0,0 0 0 0,-1 0 0 16,1 1 0-16,-1 0 0 0,1-1 0 0,-2 1 0 16,1 0 0-16,-1 1 0 0,1 0 128 0,0 0-128 15,-1 0 0-15,1 0 0 0,-1 0 0 0,2-1 0 16,0 1 0-16,1 0 0 0,0-1 0 0,-1 1 0 16,0-1 0-16,-1 0 0 0,1 2 0 0,0-2 0 15,0 1 0-15,-2-1 0 0,1 0 0 0,0 0 0 0,-1 0 0 16,1 1 0-16,-1-1 128 0,1-1-128 0,-2 0 0 15,2-1 0-15,-1 0 0 0,0-1 0 0,2 0 0 16,0 0 0-16,1 0 0 0,-1-2 0 16,1 0 0-16,0 0 0 0,0 1 0 0,-1-1 0 0,1 0 0 0,0 0 0 15,-1-2 128-15,1 2-128 0,-1-1 0 16,1 1 160-16,-1 0-160 0,1 0 160 0,-1-1-32 0,0 1 0 16,-2-1 0-16,2 1 0 0,0 1-128 0,-1 0 0 15,0 1 0-15,-1-1-176 0,1 1 176 0,-1 0 0 16,0 0 0-16,0 0 0 0,-4-1 0 0,1 1 0 15,-1 1 0-15,-1-2 0 0,0 1 0 0,0 2 0 16,-2-2 0-16,1 1 0 0,-1 1 0 0,-1 0 0 16,0 0 0-16,-2 0 0 0,1 0 0 0,1 0 128 0,-1 0-128 15,-1 1 128-15,1 1-128 0,-1-2 0 0,0 1 128 0,0 0-128 16,-8-1 0-16,10 1 0 0,-3 1 0 16,-7-2 0-16,9 1 0 0,-1 0 0 0,-8-1 0 0,9 3 0 15,-1-2 0-15,-8-1 0 0,8 2 0 16,0 0 0-16,-8-2 0 0,9 0 0 0,-9 0 0 0,9 0 0 15,-9 0 0-15,9 1 0 0,-9-1 0 0,7 0 0 16,-7 0 0-16,9 0 0 0,-1 0 0 0,0 0 0 16,-8 0 0-16,8 0 0 0,-8 0 0 0,0 0 0 15,8 0 0-15,-8 0 0 0,0 0 0 0,0 0-128 16,0 0 128-16,0 0-128 0,7-1 128 0,-7 1-128 16,0 0 128-16,0 0 0 0,0 0 0 0,0 0 0 15,0 0 0-15,0 0 0 0,6-3 0 0,-6 3 0 16,0 0 0-16,0 0-192 0,0 0 192 0,0 0-12096 15,0 0-2320-15</inkml:trace>
  <inkml:trace contextRef="#ctx0" brushRef="#br0" timeOffset="28704.83">9074 5222 4255 0,'0'0'384'0,"0"0"-384"15,-4-4 0-15,4 4-128 0,0 0 0 0,0 0 0 16,-3-7 128-16,3 7 0 0,0 0 160 0,0 0-160 16,-2-7 736-16,2 7 48 0,0 0 16 0,0-6 0 15,0 6 176-15,0 0 48 0,0 0 0 0,4-6 32 16,-4 6-640-16,6-7-128 0,0 2-32 0,-6 5 48 15,8-4-176-15,-2-1-128 0,-6 5 144 0,8-5-16 16,0 1 224-16,0 0 32 0,0 1 16 0,-1 0 48 0,-1 0 320 0,1 1 80 16,-1-1 16-16,2 0 0 0,1 1 32 0,0-1 0 15,2 1 0-15,-1-1 32 0,0 0-16 16,1 0 0-16,-1 1 0 0,1 0 48 0,0 2-288 0,1-2-48 16,-1 1-16-16,1 1 32 0,0 0-48 0,1 0-16 15,1 1 0-15,0 1 48 0,-1-2-144 16,2 0-32-16,0 1 0 0,-1 1 0 0,1 0-144 0,0 1-48 15,-1-1 0-15,2 0 48 0,-1 0-48 0,0 2 0 16,2-3 0-16,1 1 16 0,-1 0-32 0,3-2-16 16,-1 0 0-16,3 0 0 0,1 0 80 0,2 0 16 15,-2-2 0-15,2 2 0 0,-1-2 64 0,2 1 32 16,0-2 0-16,1 1 0 0,2 1-16 0,-1 0 0 16,0-1 0-16,1 2 0 0,0 2-80 0,2 0-32 0,1 1 0 15,-1-1 0-15,-2-1-160 0,2 0-128 0,0 0 192 16,1 1-192-16,0-2 0 0,1 0 0 0,-1 0 0 15,0 0 0-15,2 0 0 0,-1 0 0 0,1 0 0 0,0 0 0 16,-1 0 0-16,2-3 0 0,0 1 0 0,1-1 0 16,1 1 0-16,-1 1 0 0,1 0 0 0,0 0 0 15,-1 1 240-15,1 0-64 0,0 0-16 0,0 0 0 16,1-1-16-16,0 0 0 0,-1 0 0 0,-1 0 0 16,-1 0-144-16,-1 2 0 0,0 0 144 0,-1 1-144 15,-1-1 0-15,0 1 0 0,1-1 0 0,-1 0 0 16,0 0 0-16,1-1 0 0,0-1 0 0,0 0 0 15,0 0 0-15,0 1 0 0,1 0 0 0,-1 0 0 16,1 0 128-16,0 0-128 0,1 0 160 0,-2 1-160 0,-1 0 176 16,0 0-176-16,1-1 192 0,-1 0-192 0,0 0 192 15,0 1-192-15,-1 1 192 0,0-1-192 0,0 3 0 16,0-3 0-16,-2 1 0 0,1-1 0 16,1 1 0-16,0 0 0 0,-1-1 0 0,3 0 0 0,-1-2 0 15,0 1 0-15,0-2 0 0,2 2 0 0,0 1 0 16,1 0 0-16,-1 1 0 0,-1-1 0 0,0 0 0 0,-1-1 0 15,-1 0 0-15,2 1 0 0,-2-1 0 0,1 1 0 16,0-1 0-16,2 1 0 0,-2 0 0 0,1 0 0 16,-1 0 0-16,1 0 0 0,-1-1 0 0,0 0 0 15,0 0 0-15,1 0 0 0,-2 0 0 0,-1 0-144 16,1 0 144-16,-1 2 0 0,-2-2 0 0,0 2 0 16,-1 1 0-16,-1-2 0 0,0 1 0 0,-1 0 0 15,1 0 0-15,-1 0 0 0,0 1 0 0,0 0 0 0,-1 0 0 16,1-1 0-16,-2-1 0 0,1 2 0 0,-3 0 0 15,1 0 128-15,-3 0-128 0,0 1 0 0,-1-2 0 0,-2 1 0 16,1 0 0-16,-2 0-128 0,0 1 128 16,0-1 0-16,-2-2-160 0,1 0 160 0,-1 0-192 15,1 1 192-15,-1-2-160 0,1 0 160 0,-1 0-128 0,-1 0 128 16,1 0 0-16,0 1 0 0,-1 0 0 16,-1-1 0-16,0 0 0 0,0-1 0 0,0 0 0 0,-2 1 0 15,1 1 0-15,-1 0 0 0,0-1 0 16,0 0 0-16,-1 0 0 0,0 0 0 0,0-1 0 0,0 1 128 15,1-1-128-15,-1 1 0 0,0-2 0 0,1 1 0 16,1 0 0-16,0 1 0 0,-1 0 0 16,2-1 0-16,0-1 0 0,0 1 0 0,-1 0 0 0,2 0 0 15,0 1-176-15,1 0 176 0,-1 0-208 0,1 0 80 0,1 0-112 16,-2 1-16-16,0 1 0 0,2 0 0 0,-1-2-112 16,1 0-16-16,-1 0-16 0,-1 0 0 0,-2 2 112 0,1 1 32 15,-1-3 0-15,0 0 0 0,-2 0 112 0,0 0 144 16,-8 0-208-16,8 0 80 15,-8 0-432-15,8 0-80 0,-8 0 0 0,0 0-9248 16,0 0-1840-16</inkml:trace>
  <inkml:trace contextRef="#ctx0" brushRef="#br0" timeOffset="65472.4">4631 8317 12895 0,'0'0'1152'0,"0"0"-928"0,0 0-224 0,0 0 0 0,-3-3 1424 15,-1 0 240-15,1 0 64 0,-1 0 0 0,-1 0-624 0,-1 0-112 16,0-1-32-16,-2 2 0 0,0-2-336 0,0 3-80 15,-1-2-16-15,0 2 0 0,0 0 368 16,-1 1 80-16,-1-2 16 0,1 2 0 0,1 0 320 0,-1 2 64 16,-1-2 16-16,0 0 0 0,0 1-384 0,-1 0-80 15,0 0-16-15,-1-1 0 0,0 0-336 0,-2 0-80 16,-1 0-16-16,1 2 0 0,-2-2-160 16,0 1-48-16,1 0 0 0,-1 2 0 0,0-2 80 0,0 2 16 15,0 1 0-15,1 0 0 0,0 0-64 0,0 1-16 16,1-1 0-16,-1 3 0 0,1-1-144 0,0 1-16 15,0 1-128-15,1 1 192 0,-1-1-192 0,0 1 176 16,1 1-176-16,-1 0 160 0,1 1-160 0,1 0 128 16,-1 1-128-16,0 2 128 0,0-2 0 0,2 3 0 15,-2 1 0-15,1 0 0 0,-3 5-128 0,0-2 128 0,0 1-128 16,3-1 128-16,0-1 48 0,0 2 0 0,4-5 0 0,-2 3 0 16,0 2-176-16,-2-1 0 0,2 3 0 0,-2 1 0 15,0 0 0-15,1 0 0 0,1 0 0 16,-4 8 0-16,1-2 0 0,3-1 0 0,1-1 0 0,1-1 0 15,1-2 0-15,1-2 0 0,1-1 0 16,0 0 0-16,2 2 0 0,0-1 0 0,1-2 128 16,1 0-128-16,1 0 0 0,2 0 0 15,1 0 0-15,1 1 128 0,1-4-128 0,2 2 0 16,0-4 0-16,3 3 128 0,2-1-128 0,2-2 0 0,1 0 0 0,2-2 128 16,2-2-128-16,0 0 0 15,3-2 0-15,1 0 0 0,2-1 0 0,1-3 0 0,2 0 0 0,1-1-176 16,1-2 176-16,2 0 0 0,-2-3 0 0,1-2-128 15,0-1 128-15,2-3 0 0,-1 0 0 0,1-1 0 0,1 0 128 16,0-1-128-16,1-1 160 0,1 0-160 16,1-4 128-16,2 1-128 0,-1 2 0 0,0 0 144 0,-1-3-144 15,0 1 0-15,0 2 0 0,1-4 0 0,-1 3 0 0,0-1 0 16,1 1 0-16,-2-1 0 0,-2 0 0 16,-1 0 0-16,-1-1 0 0,-1 0 0 0,-1 1 0 15,-2-1 128-15,0 0-128 0,-2 1 128 0,-1 0-128 16,0 0 0-16,-1 0 0 0,0-1-176 0,-2 1 176 0,1-3 0 15,-3 1 0-15,1-1 0 0,-1-1 0 0,-2 1 0 16,0-1 0-16,-3 0 0 0,-2-5 0 0,-1 2 0 16,-1-5 0-16,-1 1 0 0,-2-3 0 0,0 0 0 15,-1-2 0-15,-1-2 0 0,-1 0 0 0,-1-2 0 16,-1 6 0-16,-2-2 0 0,-1-3 0 0,-1-1 0 16,-2 0 0-16,0 1 0 0,-1 1 0 0,-1 0 0 15,-1 3 0-15,0 2 0 0,-2 0 0 0,-1 4-128 0,-1 2 128 16,-12-11 0-16,-2 7 0 0,2 8-160 0,-2 3 160 15,1 6 0-15,0 5-176 0,7 3 176 0,-4 1-160 0,-1 1 160 16,-3 0-128-16,0 2 128 0,-2 2 0 0,-12 1-144 16,1-1-80-16,4 1-16 0,2 1 0 0,1-3 0 15,3 1 16-15,3-1 0 0,11-2 0 0,-1 0 0 16,-1-2 224-16,-1 3-192 0,1 0 192 16,-1 1-192-16,0 0 192 0,1 1-144 0,-1 0 144 0,0 0-128 15,1 1-48-15,0 1 0 0,1-1 0 0,-1 1 0 16,0-1-144-16,1 2-16 0,-1 0-16 0,1 1 0 15,-11 8-352-15,4-2-64 16,4-1 0-16,1-5-16 0,3 1-1376 16,1-1-272-16</inkml:trace>
  <inkml:trace contextRef="#ctx0" brushRef="#br0" timeOffset="70696.78">4276 7446 3967 0,'-6'3'352'0,"0"-1"-352"16,0-1 0-16,0 0 0 0,1-1 0 0,-1 0 128 15,2 1-128-15,0 0-160 0,4-1 160 0,0 0-208 16,0 0 208-16,0 0 128 0,0 0 0 15,0 0-128-15,0 0 0 0,0 0 0 0,0 0 0 0</inkml:trace>
  <inkml:trace contextRef="#ctx0" brushRef="#br0" timeOffset="71831.77">4246 7420 9215 0,'0'0'816'0,"0"0"-656"16,0 0-160-16,5-2 0 0,-2-2 1568 0,2-1 288 0,-5 5 48 16,5-6 16-16,-5 6 160 0,0 0 32 15,4-3 16-15,-1-1 0 0,0 1-1168 0,-3 3-224 16,3-4-48-16,-3 4-16 0,3-7 256 0,-3 7 48 16,2-6 16-16,0-1 0 0,-2 7-80 0,0 0-16 0,1-7 0 0,0-1 0 15,-3 0-304-15,1 0-64 0,-1 1-16 0,2 7 0 16,0 0-144-16,-3-7-48 0,-1 0 0 0,0 1 0 15,-1-1-96-15,2 3-32 0,-1 0 0 0,0-1 0 16,-1-1-32-16,-2-2-16 0,-1 0 0 0,1 2 0 16,0 3-144-16,0 1 0 0,-1 1 0 0,1-2 0 15,-1 1 0-15,2 0 0 0,-1 4 0 0,0-1-176 16,-1 3 176-16,-3 0 0 0,0 1-144 0,0 1 144 16,1 6 0-16,4-4 0 0,-2 4 0 0,-4 3 128 15,1 0 0-15,1 0-128 0,2-2 192 0,0 2-64 16,0 1 112-16,3-5 16 0,0 2 0 0,-3 6 0 15,1-3-64-15,0 0 0 0,0-3 0 0,2 1 0 16,1-3-64-16,1-1 0 0,0-1-128 0,2-1 192 0,1 0 0 16,0-8 0-16,2 7 0 0,2 2 0 0,-4-9-32 15,5 8-16-15,-5-8 0 0,8 6 0 0,0 0-144 0,0-3 192 16,-1 0-192-16,1-1 192 0,0-2-192 0,-2 0 0 16,1-1 0-16,3-1 0 0,0-3 0 0,0-2 0 15,0 1 0-15,0-1 0 0,-1 0 0 0,-2 0 0 16,0 0 0-16,3-4 0 0,-2 1-192 15,-3 3 192-15,0-1-160 16,2-2 160-16,-1 0-224 0,0 1 48 0,-2 1 16 0,-1 3 0 0,-1-1 0 0,0 1 0 16,0 0 0-16,0 0 0 0,-2 1-16 0,0-4 0 15,-1 1 0-15,1 7 0 0,0 0 16 0,0 0 0 16,0 0 0-16,0 0 0 0,-2-5 160 0,2 5-208 16,0 0 80-16,0 0 128 0,0 0 0 0,0 0 0 0,-5 3 0 0,2 2 128 15,0 2 64-15,0 1 0 0,0 0 0 16,-1 7 0-16,0 0 16 0,1 1 16 0,0 0 0 0,1 3 0 15,0 2-96-15,1 1 0 0,1 0-128 0,-1 3 192 16,0 2-192-16,1-7 128 0,-1 4-128 0,1 11 0 16,-2-2 0-16,0 0 0 0,-1-3 0 0,1 1 0 15,0-1 192-15,0-8-64 0,1 1-128 0,-1 12 192 16,-1-7 64-16,1-9 0 0,0 0 0 0,-2 10 0 16,-1-5-64-16,1-9-16 0,-1-1 0 0,1 2 0 15,-2 0-176-15,0-1 160 0,-1 1-160 0,0-2 160 16,-1-3-160-16,0 1 0 0,-1-1 0 0,-5 2 128 15,1-4-128-15,2-1 0 0,-2-3 0 0,1-1 128 16,-1-2-128-16,1-1 0 0,-1-2 0 0,-1-1 128 16,-1-5-128-16,-1-1 0 0,0-3 0 0,2 0 128 0,-1-2-128 15,1-2 0-15,1-1 0 0,0-2 0 0,0 0 0 16,5 5 0-16,1-1-160 0,0 0 160 0,0-2-144 0,1 1 144 16,1 0-128-16,2 0 128 0,2 1 0 0,2 1 0 15,2-2 0-15,5-6-128 0,2 5 128 0,2-2 0 16,0 2 0-16,4 2 0 0,1 0 0 0,3 0 0 15,1 1 0-15,0 0 0 0,3 0 0 0,-7 4 0 16,3-2 0-16,10-6-128 0,-3 0 128 0,-2 2 0 16,-3-2 0-16,-7 7 0 0,0 3 0 0,-2 1 0 15,0 1 0-15,-1-3 0 0,-3 1 0 0,1 0 0 16,-2 3 0-16,-8 4 0 0,0 0 0 0,0 0 0 0,0 0 0 0,0 0 0 16,0 0 0-16,0 0-128 0,-2 9 128 15,-1-3-128-15,3-6 128 0,-6 6-208 16,1-1 80-16,0 0 128 15,5-5-480-15,-6 3 32 0,6-3 0 0,0 0 0 16,-6 3-1152-16,6-3-208 0</inkml:trace>
  <inkml:trace contextRef="#ctx0" brushRef="#br0" timeOffset="73076.57">4515 7903 6447 0,'0'0'576'0,"-3"-3"-576"15,2 0 0-15,0 0 0 0,1-1 1280 0,1-1 160 0,0 0 32 0,1 1 0 16,1-1 288-16,0-2 64 0,0 2 16 0,0 0 0 15,1 0-784-15,-1 1-160 0,0 0-16 0,-3 4-16 16,0 0 176-16,0 0 48 0,0 0 0 0,0 0 0 16,0 0 352-16,0 0 80 0,6 2 16 0,-6-2 0 15,6 3-112-15,-1 1-16 0,-5-4 0 0,3 6 0 16,0-1-656-16,-3-5-144 0,2 7-32 0,-1 1 0 16,-2-4-384-16,-1 2-192 0,-1 0 160 0,-1 0-160 15,-1 1 240-15,-1 1-48 0,0-3-16 0,-2 0 0 16,-2 2-304-16,0 1-64 0,-3 1-16 0,-1 2 0 31,0-2-1072-31,-2 1-224 0,-2 3-32 0,-5 2-8864 0,0 2-1760 0</inkml:trace>
  <inkml:trace contextRef="#ctx0" brushRef="#br0" timeOffset="74076.69">5237 7237 8287 0,'0'0'736'0,"-1"-8"-592"16,-2 0-144-16,0 2 0 0,0-1 832 0,3 7 144 16,0 0 32-16,-5-5 0 0,-1 2 368 0,1 2 80 0,-2 1 16 0,7 0 0 15,-5 5 128-15,0 1 16 0,-2 0 16 16,1 2 0-16,-1-1 240 0,2 2 48 0,-1 3 16 0,1-2 0 15,-1 3-400-15,0 2-96 0,-2 0-16 0,1 6 0 16,2 2-656-16,-1 1-144 0,0 6-32 16,-1 1 0-16,-2 3-320 0,-1 1-64 0,0 3-16 0,0 3 0 15,0-1 0-15,0 0-16 0,0-2 0 0,0-2 0 16,1-2 48-16,3-11 16 0,0 2 0 16,0-2 0-16,1 0-48 0,0-2-16 0,0 0 0 0,1-3 0 15,0 0-32-15,1-2 0 0,0-6 0 0,1 0 0 16,-1-2-144-16,1-1 128 0,0 0-128 0,0-3 128 15,-1-1-128-15,3-3 0 0,0 0 0 0,0 0 128 16,-3-4-128-16,2-2-176 0,1 0 48 0,1-2 0 16,0-3-128-16,2 0 0 0,1-4-16 0,2-1 0 15,1-1-64-15,1-1-16 0,2-1 0 0,7-18 0 16,-1 5-48-16,-1 5-16 0,0 3 0 0,0 2 0 16,-2 0 224-16,0 4 64 0,0 0 0 0,0 4 0 15,-2 3 128-15,2 2 128 0,-1-1-128 0,-2 2 176 0,-2 1 272 0,1 3 64 16,0-1 16-16,0 2 0 0,0-1 0 0,-2 2 0 15,-7 2 0-15,8-2 0 0,-8 2-208 16,8 2-64-16,-2 1 0 0,-6-3 0 0,0 0-256 0,2 11 160 16,-2 0-160-16,-1 5 128 0,-1 1-128 0,-1 3 160 15,-2 1-160-15,-2-1 160 0,-1 1-160 16,1-1 0-16,-1 1 0 0,0-2 0 0,0-1 0 0,0-1 0 16,0-3 0-16,1 0 0 0,1 0 0 0,3-5 0 15,0-1 0-15,-1 4 0 0,0-2 0 0,2-4 0 16,0-1 0-16,1 4 0 0,1-9 0 0,0 0 0 0,0 0-224 15,5 6 80 1,-5-6-1264-16,11 3-256 0,1-3-64 0,0-2-14992 0</inkml:trace>
  <inkml:trace contextRef="#ctx0" brushRef="#br0" timeOffset="74652.47">5525 7532 28559 0,'0'0'2544'0,"0"0"-2032"0,0 0-512 0,0 0 0 16,0 0 1424-16,0 0 192 0,0 0 48 0,0 0 0 15,9 3-576-15,0-1-96 0,-1-1-32 0,1 0 0 16,0-1-576-16,-1 1-112 0,1-1-16 0,0 1-16 16,-1-1-240-16,1 1 0 0,-1-1 0 0,1 1 0 15,0-1 0-15,0 0 0 0,-1 0-176 0,-1 1 176 16,-7-1-640-16,8-1 0 16,-8 1 0-16,8-1 0 15,-8 1-1040-15,0 0-224 0,0 0-32 0,0 0-12208 0</inkml:trace>
  <inkml:trace contextRef="#ctx0" brushRef="#br0" timeOffset="74828.77">5471 7721 12895 0,'0'0'576'0,"-3"9"112"0,3-9-560 0,0 0-128 16,0 0 0-16,0 8 0 0,4-1 2224 0,-4-7 400 15,8 6 96-15,-1-4 16 0,2-1 32 0,0 1 16 16,1-2 0-16,0 0 0 0,1 0-1280 0,0-2-256 15,-1-1-48-15,1 3-16 0,-2 0-1184 0,2 1-256 16,0 3-32-16,1 1-15872 0</inkml:trace>
  <inkml:trace contextRef="#ctx0" brushRef="#br0" timeOffset="75609.16">6321 7449 11055 0,'0'0'976'16,"-4"-5"-784"-16,-4-2-192 0,2 2 0 16,1-1 2112-16,-2-2 368 0,0 0 80 0,-1 1 0 0,0-3 640 0,-2 2 128 15,0-3 32-15,2 3 0 0,0 1-1520 0,0 2-304 16,-3 0-64-16,-7-3-16 0,1 2-752 0,-1 4-160 15,-1 4-32-15,0 2 0 0,-3 2-512 0,0 2 0 16,-2 1 0-16,1 6 0 16,0 3-432-16,-1 2-32 0,0 1-16 0,0 2 0 0,2 1 256 0,2 2 48 15,3-2 16-15,3 1 0 0,2-1 480 0,5-3 112 16,0-2 16-16,4-2 0 0,3-1-96 0,3-2-16 16,3-4 0-16,1-2 0 0,1-3-208 0,2-3-128 15,1-4 128-15,4 0-128 0,2-1 128 0,1-3-128 16,1-3 160-16,1-2-160 0,1-2 144 0,1-2-144 15,1-1 128-15,-1-1-128 0,1-3 0 0,-1 1 0 16,-1-2 0-16,0 1-176 0,0 0-48 0,-1 1-16 16,-3 1 0-16,-2 1 0 0,-4 3 112 0,-3 2 128 0,-2 2-208 15,-2 3 80-15,-1-1 128 0,-3 8 0 0,-1-6 0 16,1 6 128-16,0 0 128 0,-7 1 48 0,0 2 0 0,0 3 0 16,-2 3-304-16,-1 4 160 0,0 2-160 0,0 3 128 15,1 4-128-15,-1 2 0 0,1 3 0 0,1 1 0 16,0 1 0-16,2 3 0 0,0 2 0 0,0 0 0 15,1 0 0-15,1-1 192 0,-1 0-32 0,0-3 0 16,0 0 32-16,1-1 16 0,2-2 0 0,0-8 0 16,-1 0-32-16,0 1-16 0,-1-2 0 0,0 1 0 15,0-4 16-15,-1 2 0 0,-1-3 0 0,-1 0 0 16,-1 1-176-16,0 0 160 0,-3-1-160 0,-1 1 160 16,0-4-160-16,-2 1 0 0,0-5 0 0,-3 3 0 15,-1-2-160-15,1-1 160 0,2-2-208 0,-1-4 80 0,1-2-16 16,1-3 0-16,0-1 0 0,0-3 0 0,5 0 16 15,-1-3 0-15,0-4 0 0,1-2 0 0,0-1 128 0,2-2-192 16,1 0 192-16,1-1-192 0,0-5 192 0,1 1 0 16,3 3 0-16,3 0-128 0,2 3 128 0,2 0 0 15,2 2 0-15,5-7 0 0,2 0 0 0,1 4 0 16,1 4 0-16,3-1 0 0,0-1 0 0,1 0 0 16,-1-1 0-16,3 1 128 0,1 6-128 0,1 0 0 15,-3-2 0-15,0 3 0 16,-3-1 0-16,-1 2 0 0,-1 0 0 0,-3 3 0 0,-1 3-256 0,-1 0 16 15,-3 2 16-15,0-1 0 16,-9 3-544-16,9 1-96 0,-2 2-32 0,-7-3-16224 0</inkml:trace>
  <inkml:trace contextRef="#ctx0" brushRef="#br0" timeOffset="76418.11">6612 7305 12895 0,'0'0'1152'0,"-4"-6"-928"16,0 1-224-16,1 0 0 0,3 5 1792 0,-3-7 304 0,-1 2 64 0,1-2 16 16,-1-1-192-16,0 1-16 0,1-1-16 0,-1 1 0 15,0 1-800-15,0-2-144 0,-1 1-48 0,0 2 0 16,0 0 16-16,-1 1 0 0,0 1 0 0,0-1 0 16,-2 1-48-16,-1 1-16 0,0 0 0 0,-1 2 0 15,1 2-272-15,-2 2-64 0,0-2-16 0,-1 3 0 16,0 1-272-16,0 2-48 0,1 1-16 0,0 2 0 15,0 1-224-15,0 0 128 0,0 1-128 0,2 3 0 16,2 2 0-16,1 1 0 0,2-2 0 0,0-2 0 16,0 1 0-16,1-4-160 0,1-2 160 0,2 0-128 15,2 0 128-15,1-1 0 0,-3-9 0 0,5 9 0 16,1-4 0-16,1-1 144 0,2-2-16 0,0 0-128 16,-1-1 192-16,1-2-64 0,0-2 0 0,1-1-128 15,2-1 0-15,2-1 0 0,-1-2 0 0,1-2 0 16,-1-2 0-16,-1 1-256 0,1-1 32 0,-1 0 0 0,-1-1-96 15,-2-1-32-15,0 1 0 0,0-1 0 0,-2 3 112 16,-1 0 32-16,-2 1 0 0,-1 0 0 0,-1 1 208 0,-1 0 0 16,-2 1-160-16,1 8 160 0,0 0 0 0,-2-6 0 15,2 6 0-15,-3-4 240 0,3 4-48 16,0 0 0-16,0 0 0 0,-7 1-64 0,7-1 0 16,-6 6-128-16,2 2 192 0,1 1-64 0,1 2 0 15,0 4-128-15,1 0 192 0,-1-2-16 0,1 2-16 16,1 2 0-16,1-3 0 0,1 1 16 0,0 0 0 15,0-3 0-15,0 1 0 0,0-1-48 0,0-1-128 16,0 0 192-16,-1 0-64 0,-1-3 32 0,0-8 0 16,0 9 0-16,0-9 0 0,1 9-32 0,-1-9-128 0,0 8 192 15,0-8-64-15,0 0-128 0,0 0 0 16,0 0 0-16,0 0 0 16,0 0-352-16,0 0-48 0,0 0-16 0,0 0 0 15,-1 8-1344-15,1-8-272 0</inkml:trace>
  <inkml:trace contextRef="#ctx0" brushRef="#br0" timeOffset="78252.32">8835 7455 8287 0,'0'0'736'0,"6"-6"-592"15,-3-2-144-15,1 0 0 0,1 1 1488 0,-1 0 272 16,1 1 48-16,-3-2 16 0,-2-1 1088 0,-1 2 224 16,-1-1 32-16,-1 1 16 0,3 7-624 0,-4-8-112 0,-1-1-16 0,-2 2-16 15,-1 3-944-15,0-1-192 16,1-2-48-16,-2 2 0 0,-1 0-560 0,-1 0-112 16,1 0-32-16,0 2 0 0,1 0-400 0,-1 3-128 15,0 1 0-15,0 1 0 0,-2-1 0 0,0 3 0 0,0 1 0 0,0 2 0 16,-1 4 0-16,3-1-144 0,0-1 144 0,-2 6-128 15,-2 4 128-15,0 3 0 0,1 2 0 16,-1 3 0-16,1 0 0 0,3 1 0 0,0-1 0 0,3 0 0 16,2 2 0-16,2-3 0 0,1-6 128 0,1-2-128 15,1 1 192-15,1-2-16 0,1 0-16 0,1-2 0 16,1-3-32-16,1-1 0 0,0-2 0 0,3 0 0 16,0-1 0-16,1-5 0 0,0-1 0 0,1-2 0 15,1-5-128-15,3-5 0 0,0-3 0 0,-1-3-176 16,-1 0 16-16,0-3 0 0,-1 0 0 0,-1-2 0 15,-1 1 0-15,1-2 0 0,-1 0 0 0,0 0 0 16,-1 0 160-16,-2-1 0 0,0 0 0 0,-1 3-128 16,0 4 128-16,0 1 0 0,-1 2 0 0,0 2 0 15,-1 2 0-15,0 2 0 0,-3 7 0 0,0 0 0 0,0 0 0 16,0 0 0-16,0 0 0 0,3 11-128 0,-1 0 128 0,1 5 176 16,-1 2-48-16,-1 3 0 0,-1 0 64 0,-1 1 16 15,0 2 0-15,1 0 0 0,1 2-16 0,1-1 0 16,-1-12 0-16,0 0 0 0,-1 2-64 0,1 1 0 15,0 0-128-15,-1 1 192 0,0-4-192 0,0 1 176 16,0 0-176-16,-1 7 160 0,1-4-160 16,1-4 0-16,0-8 0 0,1-1 0 0,-2-4 0 0,0 0-272 15,0 0 64-15,4 4 16 16,1 0-544-16,0-3-96 0,0 0-32 0,5-1-17424 16</inkml:trace>
  <inkml:trace contextRef="#ctx0" brushRef="#br0" timeOffset="79453.39">9202 7422 15663 0,'0'0'1392'0,"0"0"-1120"16,0 0-272-16,0 0 0 0,0 0 2848 0,0 0 512 15,0 0 96-15,0 0 32 0,0 0-480 0,0 0-80 0,0 0-32 0,0 0 0 16,0 0-2032-16,1 9-416 0,-1-9-64 15,0 0-32 1,0 7-848-16,0 1-160 0,0-8-48 0,-1 10-10688 0,-1-2-2160 0</inkml:trace>
  <inkml:trace contextRef="#ctx0" brushRef="#br0" timeOffset="79654.27">9124 7656 19343 0,'0'0'1728'0,"-1"8"-1392"0,1-8-336 0,1 7 0 16,-1-7 2112-16,0 0 368 0,0 0 64 0,0 0 16 16,0 0-736-16,0 0-144 0,0 0-16 0,0 0-16 15,0 0-2528 1,1 8-496-16,-1 0-96 0,0-8-12352 0</inkml:trace>
  <inkml:trace contextRef="#ctx0" brushRef="#br0" timeOffset="80786.94">9946 7396 10127 0,'0'0'896'0,"0"0"-704"0,0 0-192 0,0 0 0 16,0 0 1376-16,0 0 240 0,0 0 48 0,5-4 16 0,-5 4-144 0,0 0-48 16,0 0 0-16,0 0 0 0,0-6-400 0,0 6-96 15,-1-7-16-15,1 7 0 16,0 0 496-16,0 0 80 0,-3-8 32 0,0 2 0 15,-1 1-96-15,4 5-16 0,-5-5 0 0,5 5 0 0,-8-6-480 0,1 3-96 16,-1-1-32-16,0 2 0 0,-1 1-400 0,0 1-80 16,0 1 0-16,-2 1-16 0,0 1-176 0,0 1-48 15,0-3 0-15,0 3 0 0,1 0-16 0,1 0-128 16,1-1 192-16,1 3-64 0,1-1-128 0,2 1 0 16,0 0 0-16,1 0 128 0,0 3-128 0,2-1 0 15,0 3 0-15,2 3 0 0,0-2 0 0,2 3 0 16,0-1 0-16,2 0 0 0,0 1 0 0,2 2 0 15,0-4 0-15,3 2 0 0,1-1 0 0,1-2 0 16,0-1 0-16,1 0 0 0,1 0 144 0,-1-2 0 16,0-1 0-16,-1 0 0 0,-1-3 0 0,-2 0 0 15,-1-1 0-15,-1 1 0 0,-7-5 0 0,5 6 0 0,-5-6 0 16,0 0 0-16,0 9 0 0,-3 1 0 0,-2 0 0 0,-3-1 0 16,0-1 0-16,-3-1 0 0,-2 2 0 0,4-2 0 15,-1 0-144-15,-2 0 160 0,-1-1-160 16,-6 4 160-16,0-1-160 0,2-1 128 0,2 0-128 0,0-1 128 15,-1-1-128-15,2 0 0 0,-2-1 0 0,1-1 0 16,3 0 0-16,0-2 0 0,1 1 0 16,0-2 0-16,0-1-160 0,1 0-16 0,1-1 0 0,1 1 0 15,2-3-192 1,6 3-32-16,-6-5-16 0,1 0 0 0,2-2-192 16,3 0-32-16,3-1-16 0,1-2 0 15,1-2-1552-15,1-1-304 0</inkml:trace>
  <inkml:trace contextRef="#ctx0" brushRef="#br0" timeOffset="81133.42">10122 7254 8287 0,'0'0'368'0,"0"0"80"0,0 0-448 0,0 0 0 15,0 0 0-15,0 0 0 0,0 0 2192 0,0 0 368 16,0 0 64-16,0 0 0 0,3-7-640 0,-3 7-128 0,3-6-16 0,-3 6-16 15,0 0 16-15,8-4 0 0,1 3 0 0,-9 1 0 16,6-4-96-16,-6 4-16 16,8-2 0-16,-8 2 0 0,8 4-688 0,-8-4-144 0,6 6-16 15,-2 4-16-15,-1 3-528 0,-3 5-96 0,-2 3-32 0,-1 3 0 16,-2-1-208-16,0 4 0 16,-1 1 128-16,0 4-128 0,0-2 0 0,0 2 0 0,1 0 0 15,-1 0 0-15,0-3 0 0,1 0 0 0,0 0 0 16,1-2 0-16,1-2 0 0,-1-2 0 0,2-2 0 0,-1-3 0 15,0-1 0-15,1-2 0 0,2 1 0 0,-1-4 0 16,-2-1 0-16,1-2-240 0,2-9 48 0,0 0 16 31,2 8-848-31,-2-8-192 0,0 0-16 0,0 0-16 16,0 0-1440-16,8-1-272 0,-1-1-64 0,0-3-5840 0,0-4-1168 0</inkml:trace>
  <inkml:trace contextRef="#ctx0" brushRef="#br0" timeOffset="81526.25">10399 7326 10127 0,'9'-17'448'0,"-3"10"96"0,2-1-544 0,-1 1 0 16,-2 2 0-16,-5 5 0 0,0 0 3216 0,0 0 544 15,0 0 96-15,0 0 32 0,0 0 80 0,-5 7 0 16,-2-1 16-16,-1 4 0 0,0 1-2352 0,-1 1-480 16,-1 1-80-16,-1 0-32 0,-1-3-704 0,-1 2-144 15,-1 0-16-15,1 0-16 0,2 2-160 0,-1-1 0 16,-1-2 0-16,1 2 0 0,-1 0 0 0,1 0 0 15,-1-2 0-15,1 1 0 0,-1-2 0 0,2-1-192 16,0-1 0-16,2-2 16 0,0 0 48 0,2-1 0 16,2-1 0-16,5-4 0 0,0 0 128 0,0 0 0 15,0 0 0-15,0 0 0 0,0 0 0 0,0 0 128 16,0 0-128-16,5 9 128 0,1-2-128 0,1-2 144 0,1 1-144 16,-1 1 160-16,1-2-32 0,1-1-128 0,0 1 192 15,1 1-64-15,0 0 16 0,1 0 0 0,0-3 0 0,1 2 0 16,-2-1 32-16,2 1 0 0,0 1 0 15,-1-1 0-15,-2 0-48 0,1-2 0 0,-1 0 0 0,0 1 0 16,0-1-128-16,-1 3 0 0,0 0 144 16,-1-1-144-16,-7-5 0 0,7 4 0 0,-7-4 0 0,7 5 0 15,-1 1 0-15,-6-6 0 0,0 0 0 0,0 0-128 16,0 0-192-16,0 0-48 0,0 0 0 0,0 0 0 16,0 0-208-1,0 0-32-15,0 0-16 0,0 0-11728 0,0 0-2368 0</inkml:trace>
  <inkml:trace contextRef="#ctx0" brushRef="#br0" timeOffset="117444.21">5791 12914 19343 0,'0'0'1728'0,"0"0"-1392"15,-4-2-336-15,4 2 0 0,0 0-144 0,0 0-112 16,0 0 0-16,-8 0-16 0,1 1 512 0,7-1 96 16,-6 5 32-16,1 0 0 0,1 1 1344 0,0 0 272 15,4-6 48-15,-4 7 16 0,1 0-416 0,2 0-80 0,1-7-16 0,-1 9 0 16,1-1-368-16,0-8-80 0,0 0 0 0,2 9-16 15,-2-9-368-15,5 7-80 0,-5-7-16 0,0 0 0 16,8 7-352-16,0-4-80 0,-8-3-16 0,11 3 0 16,-1-2 48-16,0-1 16 0,1-1 0 0,0 0 0 15,1-1-96-15,1 0-128 16,3 1 176-16,-1-2-176 0,0 2 272 0,1 0-48 0,0 1-16 0,3 0 0 16,1 0-16-16,-1 0-16 0,0 0 0 0,0 0 0 15,2 0-48-15,-1-2-128 0,0 1 192 0,0 0-64 16,1 0-128-16,0 1 0 0,1-2 0 0,0 1 0 15,1-1 0-15,-1 0 0 0,2 0 0 0,-1 1 0 16,1 0 0-16,0 0 0 0,1 1 0 0,-1 0 0 16,1 0 0-16,0 1 0 0,0-2 128 0,1 2-128 15,-1 0 0-15,1 1 192 0,-2 0-192 0,2 0 192 16,-2 0 64-16,0 0 0 0,0-1 16 0,-2 3 0 16,1-2-16-16,-2 1-16 0,0 0 0 0,0 0 0 0,-1 0-240 15,0 0 144-15,-2-1-144 0,1 0 128 0,-2 0-128 16,1 0 0-16,-1-1 0 0,-1 1 0 15,1-2 0-15,4 0 0 16,8 0 0-16,4 0 0 0,-3 1 0 16,-3-1 0-16,-3 1 0 0,0 0 0 0,-1 1 0 0,-1-1 192 0,-2 1-32 15,1 0-16-15,-2 1 0 0,0 0-144 0,-3 0 160 16,1 0-160-16,-3 2 160 0,-2-2-160 0,0 1 0 16,-1 0 0-16,-1 0 128 0,-2 1-128 0,0 0 0 15,0-2 0-15,-1 2 0 0,-1 0 0 0,-6-5-224 16,6 7 48-16,-6-7 16 15,4 8-256-15,-4-8-48 0,0 0-16 0,0 0-19088 0</inkml:trace>
  <inkml:trace contextRef="#ctx0" brushRef="#br0" timeOffset="132591.23">16235 10696 7359 0,'0'0'656'0,"0"0"-528"0,0 0-128 0,-2-4 0 0,2 4 0 0,-3-6 0 16,3 6 0-16,-5-5 0 16,1-1-480-16,-1 3-128 0,-1 1-32 0,0 1 0 0,6 1 1136 0,-8 1 208 15,0 1 64-15,1-1 0 0,1 1 1056 0,0 1 224 16,0 0 32-16,0 1 16 0,0 0 336 0,6-4 64 16,-6 6 0-16,1-2 16 0,0 1-176 0,5-5-32 15,-4 6-16-15,1 0 0 0,3-6-704 0,-3 8-144 16,3-8-32-16,-3 8 0 0,3-8-640 0,-4 7-144 15,4-7-32-15,-4 6 0 0,4-6-240 0,0 0-48 16,-4 9-16-16,4-9 0 0,0 0-32 0,0 0 0 16,0 0 0-16,0 0 0 0,0 0 16 0,0 0 0 15,0 0 0-15,0 0 0 0,8 3-272 0,0-1 160 16,0-1-160-16,2-2 128 0,-1-1-128 0,1 0 192 16,0-1-192-16,0 2 192 0,1 0-192 0,0 1 192 15,-1 0-192-15,-1 0 192 0,0 1-192 0,-1 2 160 16,-8-3-160-16,9 1 160 0,-1 1 0 0,-8-2 0 15,0 0 0-15,8 4 0 0,0-1-160 0,-8-3 0 16,8 4 0-16,-8-4 0 0,8 3 0 0,-8-3 0 0,8 3 0 0,-8-3 0 16,10 3 0-16,-2-1 0 0,0 1 0 0,0-2 0 15,0-1 0-15,1 1 160 0,-2-1-32 0,1 0-128 16,0 0 192-16,0 0-192 0,-8 0 192 0,11 2-192 16,-2-2 128-16,0 1-128 0,-1 0 0 0,0-1 0 15,0 0 0-15,0 0 0 0,-1 1 0 0,1-1 0 16,0 0 0-16,1 0 0 0,1 0 0 0,-1 2 0 15,0-1 0-15,1 1 0 0,0 0 0 0,-1-2 0 16,2-2 0-16,0 1 0 0,0 0 0 0,0 1 0 16,1 0 0-16,0 0 0 0,0 0 0 0,-2-1 0 15,1 1 0-15,0 0 0 0,1 0 0 16,-1-2 0-16,0 0 0 0,1 1 0 0,1-2 0 0,-1 0 0 0,1 0 0 16,1 0 0-16,-2 0 128 0,2 0-128 0,0 0 0 15,0 0 0-15,1 1-128 0,1 1 128 0,-1-2 0 0,0 2 0 16,-1 0 0-16,-1 1 0 0,1 0 0 0,-2 0 0 15,-1 2 0-15,-3 1 0 0,-8-3 0 0,0 0 0 16,8 1 0-16,-8-1 0 0,0 0 0 0,6 6 0 16,-6-6 128-16,0 0-128 0,0 0 0 0,0 8 0 15,0-8 0-15,-3 8 0 0,3-8-176 0,-4 4 176 16,4-4-192-16,-5 5 192 0,5-5-128 0,-4 5 128 16,4-5 0-16,0 0 0 0,0 0 0 0,0 0 0 15,0 0 0-15,0 0 0 0,0 0 0 0,0 0 0 16,0 0 0-16,0 0 0 0,0 0 0 0,0 0 0 0,0 0 0 0,0 0 0 15,-7 3 0-15,7-3 176 0,-8 3-176 0,2 0 160 16,6-3-160-16,-6 6 0 0,-1-1 0 16,1-1 128-16,0-2-128 0,6-2 0 0,-7 5 0 0,1-1 0 15,6-4 0-15,0 0 0 0,-6 1-128 16,6-1 128-16,0 0-144 0,-5 5 144 0,5-5-192 0,0 0 192 16,0 0-208-16,0 0 64 0,0 0 16 0,0 0 0 15,0 0 128-15,0 0 0 0,0 0-144 16,0 0 144-16,0 0 0 0,0 0-176 0,0 0 176 0,3-7-128 15,0 1-224-15,0-1-32 0,0 1-16 0,0 0 0 16,0-1-496 0,1 0-112-16,0-1-16 0,-1 0-16832 0</inkml:trace>
  <inkml:trace contextRef="#ctx0" brushRef="#br0" timeOffset="140610.73">17427 10184 21183 0,'0'0'1888'0,"0"0"-1504"0,0 0-384 0,0 0 0 15,0 0 0-15,0 0 0 0,0 0 0 0,0 0 0 16,0 0-272-16,4-3 16 0,1 0 16 16,1 0 0-16,0 0-96 0,0-2-32 0,4 2 0 0,1-1 0 15,1-1 1568-15,0 0 304 0,2 1 64 0,0-1 16 16,1 0 432-16,-1 0 96 0,2 0 0 0,-1 1 16 15,0 0-1136-15,0-1-224 0,-1 0-64 0,0 0 0 16,3-1-704-16,-2 1 0 0,-1 0 0 0,3-2 0 31,-6 3-1440-31,-5 2-176 0,-6 2-48 0,0 0-7536 0,0 0-1504 0</inkml:trace>
  <inkml:trace contextRef="#ctx0" brushRef="#br0" timeOffset="140865.92">17406 10301 3103 0,'0'0'0'0,"-4"6"128"0,1 1-128 0,0-2 176 0,1 1-176 0,1 0 0 0,1-6 0 0,1 7 0 0,1-2 1536 0,1 0 288 16,2 0 48-16,1-1 16 0,-1-2-32 0,3-1 0 16,0-1 0-16,2 0 0 0,1 0-464 0,0-1-112 15,2-1 0-15,0 0-16 0,-1-1-688 0,2 2-128 16,0-2-16-16,-1 1-16 0,1-1-416 0,-1 2 0 15,0-3 0-15,0 1 0 16,1 0-576-16,-1 0-160 0,-1-1-32 0,1 0 0 16,0 0-752-16,0 1-144 0,-1-2-48 0,1-1 0 15,0 1-16-15,0 0-16 0</inkml:trace>
  <inkml:trace contextRef="#ctx0" brushRef="#br0" timeOffset="141607.04">18291 10056 20271 0,'0'0'1792'0,"-3"-5"-1424"0,-2-4-368 0,0 0 0 0,1 2-176 0,0-3-96 15,1 0-32-15,0-1 0 0,-1 1 304 0,0-1-160 16,-1 1 160-16,1 2-128 16,0-1-368-16,0 4-64 0,-1 0-16 15,0 2 0-15,-1 3 1920 0,-1 0 384 0,0 1 80 0,0 3 16 0,-2-1 512 0,0 2 96 16,-1 4 32-16,-1-1 0 0,1 3-960 0,-3 1-192 15,1 1-32-15,0 1-16 0,-2 4-816 0,1-2-144 16,4-3-48-16,1 0 0 0,3-1-128 0,0 0-128 16,2-1 144-16,2-2-144 0,1-2 192 0,3 0-48 15,2-1-16-15,1-2 0 0,3-1-128 0,2-3 0 16,1 0 0-16,1-4 0 0,2 0 0 0,1 0 0 16,-2-2 0-16,3 0 0 0,-2-2 0 0,-1-1 0 15,0 0 0-15,0 0-176 0,1-1-144 0,-1-2-16 0,-2 1-16 16,-2 1 0-16,-5 3 176 0,0 2 48 0,-1 0 0 0,-1 0 0 15,-1 0 128-15,-1-1 224 0,-2 2-48 0,0 0-16 16,1 4 80-16,0 0 16 0,0 0 0 0,0 0 0 16,-6 1-256-16,2 3-160 0,1 2 32 15,2 4 0-15,-1 3-96 0,1 5-16 0,2-1 0 0,0 2 0 16,0 4 240-16,2 1 0 0,1 2 0 0,-1 1-144 16,0 1 144-16,0 2 0 0,0-1 160 15,0 0-160-15,-1 0 144 0,0-2-144 0,-1-1 128 0,-1 7-128 16,0-4 144-16,-1-3-144 0,-1 0 160 0,-1-3-160 15,-1-3 368-15,0-2-32 0,-1 0 0 0,-1-2 0 16,1-1-64-16,-2-3-16 0,0 0 0 0,0-2 0 16,-2-3-96-16,0 0-32 0,0 0 0 0,-2-4 0 15,-1 0-128-15,-1-1 0 0,-1 0 0 0,-2-2 0 0,0-3 0 16,-2 1 0-16,0-3 128 0,0 0-128 0,-3-2 192 16,3 0 0-16,-1-1 0 0,2-2 0 0,2 0-48 15,1-1 0-15,2 1 0 0,3 1 0 0,1-1-144 16,3-1 0-16,3 2 0 0,2-1-176 15,2 0-448-15,3 0-80 0,2-3-32 0,0 1 0 16,4 1-624-16,2 0-128 0,2 0-32 16,0 0 0-16,2-2-272 0,0 3-64 0,2-1-16 0,0 0 0 15,-2 1 272-15,2-2 64 0,-2 2 16 0,1-2-8640 0</inkml:trace>
  <inkml:trace contextRef="#ctx0" brushRef="#br0" timeOffset="142309.96">18576 9689 20271 0,'-10'0'896'0,"10"0"192"0,-6 2-880 0,1-1-208 15,2 2 0-15,3-3 0 0,-6 0 832 0,6 0 128 16,-5-4 32-16,5 4 0 0,0 0-592 0,0 0-112 16,0 0-32-16,0 0 0 0,-1 5-256 0,1 2 160 15,0 2-160-15,1 2 128 0,1-1 752 0,1 3 144 16,-1 1 16-16,1 0 16 0,0 7 64 0,-2 0 16 16,1 0 0-16,-2 0 0 0,-1-5-576 0,0 1-112 15,1-1-32-15,-1 0 0 0,-1 1-288 0,0-1-128 16,0 0 0-16,0-1 128 0,0 0-128 0,1 0 0 15,0-1 0-15,1-3 0 0,0-2 0 0,0-2 0 0,0-2 0 16,1 1 0-16,0 1 0 0,-1-7-256 0,0 0 64 16,0 0 16-1,0 0-320-15,0 0-64 0,0 0-16 0,0 0 0 0,0 0 384 0,0 0 192 0,1-7-192 16,0 1 192-16,0 1 320 0,0-2 192 0,1 0 16 0,0 0 16 16,0-2-160-16,0-2-48 0,2 2 0 0,1 0 0 15,0 1-336-15,1 1 0 0,1-1 0 0,0 1 128 16,1 0-128-16,0 1-192 0,2 2 64 0,0 0 0 15,1 2 128-15,-1 2 0 0,0 0-144 0,1 0 144 0,-1 1 0 16,-1 4 0-16,-1-1 192 0,-1 1-64 0,-1 1-128 16,-2 1 0-16,-1 0 0 0,-1 1 0 15,-2 1 160-15,-1-1 48 16,-1 0 16-16,-1 1 0 0,-2 3 240 0,-1 1 48 0,-1-3 16 0,1-2 0 0,-1 0-224 16,-1-2-48-16,0-1-16 0,0 0 0 15,-1-1-560-15,2-1-128 0,-1-1 0 16,0-1-16-16,0-1-1632 0,0-1-320 15,0 0-64-15,2-1-11168 0</inkml:trace>
  <inkml:trace contextRef="#ctx0" brushRef="#br0" timeOffset="142750.1">18233 9706 14735 0,'0'0'1312'0,"0"0"-1056"0,0 0-256 0,0 0 0 0,0 0 1408 0,0 0 240 16,-5 0 32-16,5 0 16 0,-6-1-144 0,0 3-16 15,0 1-16-15,-1 2 0 0,-2 3-992 0,-2 1-192 16,-3 1-32-16,-1 4-16 0,-4 1 192 16,-1 4 32-16,-1 2 16 0,-2 2 0 0,-2 2 272 15,1 3 48-15,-1 1 16 0,1 2 0 0,0 2 160 0,2 0 48 16,0 2 0-16,2-2 0 0,-4 11-160 15,4-2-16-15,1-1-16 0,3-2 0 0,3-1-416 0,2-1-80 16,2-2 0-16,3-1-16 0,3 0-368 0,4-3-288 16,4-5 48-16,3-1 16 15,3-4-1792-15,4-3-352 0</inkml:trace>
  <inkml:trace contextRef="#ctx0" brushRef="#br0" timeOffset="143095.88">18703 9899 10127 0,'11'-3'896'0,"-4"2"-704"0,1 0-192 0,2 2 0 15,2 1 2272-15,2 3 416 0,-3-1 96 0,3 3 16 16,1 4-1968-16,-1 4-384 0,0 0-64 0,-1 5-32 16,-1 1 272-16,-3 3 48 0,-1 2 16 0,-1 2 0 15,0 7 1088-15,-3-1 208 0,-2-2 64 0,-2-1 0 16,-2-2 112-16,-1-1 16 0,-2 0 16 0,-2-2 0 16,-2 0-1312-16,0-3-272 0,-3-1-48 0,-2 2-16 0,-1-4-416 15,-1 2-128-15,-2-1 0 0,1-2 0 16,-3-2 0-16,1-1 0 0,-1-1 0 0,0-1-144 15,1-2-384 1,-1-1-80-16,2-2-16 0,-1-1 0 0,1-2-640 16,0-2-128-16,1-2-16 0,3-2-14400 0</inkml:trace>
  <inkml:trace contextRef="#ctx0" brushRef="#br0" timeOffset="143733.76">19303 9684 20271 0,'0'0'1792'0,"-3"5"-1424"16,-3 1-368-16,-1-1 0 0,1-2 2720 0,-1 1 480 15,-1 1 80-15,1 1 32 0,-2 2-1008 0,0-1-208 16,0 1-48-16,1 2 0 0,0 1-1728 0,1-1-320 15,0 1-144-15,1 2 16 0,0 3-208 0,2-3-48 16,1 0 0-16,3 1 0 0,1-5 384 0,2 2 0 16,1-2 160-16,1-1-160 0,-1-3 320 0,2 0-32 15,0-2-16-15,0 1 0 0,2-3 0 0,0 1 0 16,0-2 0-16,1-1 0 0,-1-1-32 0,1-1-16 16,0 0 0-16,0-2 0 0,2-4-224 15,-1-1 0-15,1-2 0 0,4-5 0 16,-1-2-464-16,-2 2 16 0,-1 0 0 0,-3 5 0 15,-2 1-192-15,0 0-16 16,0-2-16-16,0-1 0 0,-1 0 192 0,-1 0 32 0,-1 0 16 16,0 2 0-16,0-2 432 0,0 3 0 0,-1 2 0 0,-1 2-128 15,-1 3 960-15,0 4 192 0,0 0 32 0,0 0 16 0,0 0-240 0,-2 6-32 16,0 0-16-16,1 2 0 0,1 1-464 0,2 2-112 0,-1-2-16 0,0 3 0 16,1-1-192-16,0 1 0 0,0-1 0 0,0 1 0 15,0 0 0-15,1 0 0 0,0-2-144 0,0 0 144 16,0 0-256-16,0-1 64 0,0-1 0 0,0-1 0 15,1 2 192-15,0-1 0 0,-1-1 0 0,0-1-144 16,-1 0 144-16,-2-6-192 0,2 5 192 0,-2-5-192 16,0 0-512-1,2 9-96-15,-2-9-32 0,1 5-16528 0</inkml:trace>
  <inkml:trace contextRef="#ctx0" brushRef="#br0" timeOffset="150247.53">12062 10187 13823 0,'0'0'1216'0,"0"0"-960"0,0 0-256 0,-7 4 0 15,0-2 2000-15,7-2 368 0,-8 2 64 0,3 0 0 16,5-2-768-16,-8 3-144 0,0 2-48 0,0-2 0 31,1 0-1696-31,0 1-352 0,1-1-64 0,6-3 0 0,-6 4 640 0,6-4 0 0,-6 5 0 0,6-5 0 16,0 0 752-16,0 0 176 0,0 0 32 0,0 0 16 16,0 0-176-16,11 3-32 0,-1-1-16 0,2-2 0 15,2-2-128-15,0 1-32 0,1-1 0 0,1-1 0 16,0-1-128-16,1 1-16 0,1 0-16 0,-1 0 0 15,0 1-208-15,-1-1-32 0,0 0-16 0,0 1 0 16,-2 1-176-16,1 1 0 0,-2-2 0 0,-1 1 0 16,-2 1-192-16,0 1 48 0,-1 1 0 0,0 0 0 31,-1-1-944-31,-8-1-192 0,0 0-48 0,8 3-13168 0</inkml:trace>
  <inkml:trace contextRef="#ctx0" brushRef="#br0" timeOffset="150549.14">12058 10330 20271 0,'-12'6'896'0,"6"-2"192"0,-1-1-880 0,1 0-208 15,0-2 0-15,1 3 0 0,5-4-224 0,-7 5-96 16,0 1 0-16,1 1-16 16,2-2-864-16,0 1-160 0,4-6-48 0,0 0 0 0,-4 7 2496 0,4-7 512 15,0 0 80-15,0 0 32 0,0 0 272 0,7 7 64 16,0 0 16-16,1-5 0 0,1-2-624 0,1-1-128 15,1 0-32-15,1-1 0 0,2 1-448 0,2-1-80 16,0-1-32-16,1-1 0 0,0 0-320 0,0-1-64 16,2 0-16-16,-1 0 0 0,0-1-320 0,-2 1 0 0,0 1-160 15,0 0 160 1,-3 0-1216-16,1 1-128 0,-1 1-16 0,-1 0-16 16,-3 1-1088-16,1 0-224 0</inkml:trace>
  <inkml:trace contextRef="#ctx0" brushRef="#br0" timeOffset="151231.13">12608 10273 11055 0,'0'0'976'0,"0"0"-784"0,8-6-192 0,1-1 0 16,-2 0 592-16,2-1 80 0,0-2 16 0,-1 2 0 0,0-2-448 0,0 2-96 16,-1 0-16-16,-1 0 0 0,0 0 560 15,0 0 96-15,-2-1 32 0,2 2 0 0,-1 0 1808 16,0-1 384-16,-1-2 64 0,0 1 0 0,-1 2-688 0,-1 0-144 15,-2 7-16-15,0-9-16 0,-2 0-928 0,0 1-192 16,-1 1-48-16,-1 3 0 0,-1-1-608 0,0-1-128 16,-1 0-32-16,1 1 0 0,-2 0-144 0,0 4-128 15,-1 1 144-15,-1 2-144 0,-2 1 0 0,0 2 0 16,-2 2 0-16,-1 4 0 0,1 3 0 0,0 4-160 16,0-2 0-16,1 2 0 0,2 0 160 0,1 0-160 15,1 1 160-15,2-2-160 0,2-1 160 0,2-1 0 16,0-1 0-16,2-2 128 0,2-1-128 0,1-1 144 15,1-3-144-15,0-1 160 0,-4-6-160 0,8 6 128 0,-8-6-128 16,11 4 128-16,-1-2-128 0,2-3 0 16,0-1 0-16,1-3 0 0,-1 0-192 0,2-1 16 0,0-2 16 15,-1 0 0 1,0-3-224-16,0 0-64 0,-1 1 0 0,-2 0 0 16,1-1-32-16,-1 1-16 0,-1 0 0 0,-1 1 0 0,-1-1 304 0,-1 2 192 0,-1 0-208 0,-1 2 80 15,-4 6 128-15,0 0 256 0,3-5-64 0,-3 5-16 16,0 0 48-16,0 0 16 0,0 0 0 0,0 0 0 15,0 0-240-15,-2 11 0 0,0 4 0 0,1 1 0 16,0 2 0-16,0 3-288 0,0 2 32 0,0 5 16 16,-2 1 0-16,2 0 0 0,0 3 0 0,0 0 0 15,0-2 96-15,1-1 16 0,-3 0 0 0,2-2 0 16,0 0 128-16,1-1 192 0,-1-3-32 0,0 1-16 16,-1-3 112-16,0 0 0 0,0 0 16 0,-1-3 0 0,-1 1-144 15,0-2-128-15,-2-1 144 0,0-1-144 0,-2-1 0 16,0 1-128-16,1-3-16 0,-2-3 0 0,-1 0 144 15,-1-2 0-15,1-2 0 0,-1-3 0 0,0 0 272 16,0 0 96-16,0-2 16 0,1-2 0 0,-3-2 96 0,0-5 32 16,1 0 0-16,-2 0 0 0,0-4-224 0,0-2-32 15,-3-3-16-15,1-1 0 0,1-1-240 0,0 1 0 16,0-2 0-16,0 2 0 0,-2-2 0 0,2 2-192 16,3-1 48-16,1 3 0 0,2-1-32 0,2 2 0 15,1 3 0-15,3 1 0 0,2 1 176 0,1 3-192 16,4-1 192-16,2 2-192 15,3 1-320-15,1 1-80 0,1 1-16 0,2 1 0 16,4 0-928-16,1 1-192 0,3 2-48 0,-1 2-13072 0</inkml:trace>
  <inkml:trace contextRef="#ctx0" brushRef="#br0" timeOffset="151796.89">13029 10142 3679 0,'0'0'160'0,"0"0"32"0,1-7-192 0,-1 7 0 0,3-6 0 0,-3 6 0 0,4-6 1728 0,-4 6 320 16,3-5 48-16,-3 5 16 0,0 0 448 0,0 0 80 15,0 0 32-15,-1-9 0 0,-2 3-240 0,0-1-64 16,-1 2 0-16,-1 0 0 0,0 0-1408 0,0 0-272 16,0-4-64-16,1 1-16 0,-1 0-608 0,1 0 0 15,0 0-144-15,1 1 144 0,0-3-144 0,0 2 144 16,1 1 0-16,0 2 0 0,2 5 0 0,0 0 0 16,0 0 0-16,0 0 0 0,0 0 208 0,-7 8 112 15,0 2 0-15,0 5 16 0,-1-1 304 0,0 4 48 16,0 0 16-16,0 4 0 0,2-2-416 0,0 2-80 15,2-3-16-15,0-1 0 0,0 0-192 0,1-4 144 16,1 0-144-16,1-2 128 0,3-1-128 0,1-3 0 16,1-1 0-16,-4-7 0 0,0 0 160 0,8 6-160 0,-1-2 192 15,1-2-192-15,-8-2 320 0,9-3-64 0,0-2 0 0,-1-3 0 16,0 1-96-16,0-1-32 16,2-1 0-16,-2-1 0 0,-2-2-128 0,0 2 0 0,0-1 0 15,-1 0 128-15,0-1-128 0,0 3 128 0,-1-1-128 0,-1 2 128 16,-1-2 128-16,0 3 32 0,-2 7 0 0,0 0 0 15,0-6 0-15,0 6 0 0,0 0 0 0,0 0 0 16,0 0-160-16,-2 7-128 0,1 2 144 0,0 2-144 16,0 1 144-16,1 2-144 0,1 2 128 0,1 0-128 15,1-1 160-15,0 1-160 0,1 1 192 16,0-4-192-16,0 2 0 0,0-1 0 0,-1-2 0 0,1 0 0 16,0-1-288-1,0-1-112-15,0-1-32 0,0-2 0 0,0 0-848 16,-4-7-160-16,0 0-32 0,0 0-9280 0,0 0-1840 0</inkml:trace>
  <inkml:trace contextRef="#ctx0" brushRef="#br0" timeOffset="152300.38">12696 9941 11967 0,'0'0'1072'0,"-7"-2"-864"0,0-2-208 0,1 1 0 16,0 0 2048-16,0-2 352 0,0 0 80 0,1 1 16 15,-2 0-512-15,0 1-80 0,0 1-32 0,-1 2 0 16,0 0-1728-16,0 1-336 0,-2 1-80 0,0 1-16 16,0 2 784-16,0 1 144 0,-1 2 48 0,-2 4 0 15,-2-1 512-15,0 4 96 0,-2 2 32 0,0 2 0 16,1 4-64-16,-1 2-16 0,1 0 0 0,0 2 0 15,2 3-432-15,2 0-96 0,2 1-16 0,0 3 0 16,1 0-464-16,0 1-112 0,3 2 0 0,2 1-128 16,1-3 0-16,1 1 0 0,1-1 0 0,1-1 0 0,2-2-192 15,1-2-128-15,2-1-48 0,0-3 0 16,1-2-448-16,2-1-80 0,0-4-32 0,2 0 0 16,1-2-16-16,2-3 0 0,1-1 0 15,1-2 0-15,-1-3-240 0,1-4-48 0,1 1-16 0,1-2-7872 16,2-2-1568-16</inkml:trace>
  <inkml:trace contextRef="#ctx0" brushRef="#br0" timeOffset="152662.16">13062 10156 9263 0,'0'-11'192'0,"1"4"64"0,0-1 0 0,1 1 0 0,1-1-256 0,0 1 0 0,-3 7 0 0,5-7 0 16,-1 1 1760-16,-4 6 288 0,0 0 64 0,0 0 16 15,0 0-1488-15,0 0-288 0,7 6-64 0,-1 3-16 16,-3 1 192-16,1 2 48 0,-1 3 0 0,0 2 0 16,0 0 1120-16,-1 3 224 0,-1 1 64 0,1-1 0 15,0 3-368-15,1 2-64 0,-1-1-16 0,1 1 0 16,-1-1-704-16,1 0-160 0,-1 1-32 0,0-1 0 15,0 1-288-15,-2-4-64 0,0 1-16 0,-1-1 0 16,-1-2-16-16,-1 0 0 0,0 0 0 0,-1 0 0 16,-2-2-192-16,0 0 0 0,0-1 0 0,-1 0 0 15,0 0-976-15,-2-2-96 16,0 0-16-16,-1-2 0 0,0-1-544 16,1-3-112-16,-1 0-32 0,1-2-10400 15</inkml:trace>
  <inkml:trace contextRef="#ctx0" brushRef="#br0" timeOffset="153261.09">13352 9886 18431 0,'0'0'1632'0,"0"0"-1312"0,6-7-320 0,-1-1 0 15,2 0 1648-15,0 1 256 0,-1 0 48 0,-1 1 16 16,-1 0-752-16,-4 6-160 0,0 0-32 0,0 0 0 16,0 0-880-16,0 0-144 0,0 0 0 0,0 0-160 15,0 7 656-15,-1 4 128 0,0 0 16 0,0 4 16 16,1 1 688-16,1 2 144 0,-1 3 32 0,0 0 0 15,0 2-816-15,1 0-176 0,0 0-16 0,-1-1-16 16,0-2-496-16,-1 0 0 0,0 0 0 0,1-2 0 16,0-1-640-1,1-2 0-15,1-3-16 0,-1 0 0 0,-1-2-128 16,0-1-32-16,0-9 0 0,0 9 0 0,0-9 656 0,0 0 160 0,0 0 0 0,0 0 0 16,0 0 512-16,0 0 144 0,0 0 32 0,0 0 0 0,0 0-64 15,0 0-16-15,0 0 0 0,4-8 0 0,-1-1-480 0,0-1-128 16,-2-1 0-16,1 0 0 0,0-2-128 0,0 1-112 15,0 1-16-15,0 1 0 0,0-2 112 16,0 2 16-16,0 2 0 0,-2 8 0 0,0 0 128 0,0 0 144 16,0 0-16-16,0 0-128 0,0 0 416 0,9 0-32 15,-9 0 0-15,10 3 0 0,-2 1-80 0,1 0-32 16,-1 1 0-16,0 2 0 0,-1-2-16 0,0 2 0 16,-2-1 0-16,0 1 0 0,-1 0-80 0,0 0-32 15,-4-7 0-15,1 11 0 0,-2-1 0 0,-1 1 0 0,-2 1 0 16,-1-1 0-16,-1-1 32 0,-1 1 0 0,-1-1 0 15,0 0 0-15,-2-1-176 0,1-1 192 0,-3 0-192 16,1-2 192-16,0-1-192 0,1 0-144 0,-2-1 144 16,0 0-208-1,0-4-192-15,2 0-48 0,-1 0 0 0,-1-4 0 16,-1 3-512-16,0-2-96 0,-2-1-32 0,0 0-15616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13:12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5994 4164 4223 0,'0'0'0'0,"0"0"0"15,0 0 0-15,0 0 0 0,0 0 704 0,0 0 192 16,-4-5 48-16,1 2 16 0,3 3 208 0,0 0 48 15,0 0 16-15,-5 0 16 0,0-1-560 0,0 0-112 16,5 1-32-16,-5 0 16 0,5 0-416 0,0 0-144 16,-4-1 0-16,0 1 160 0,4 0-160 0,0 0 0 15,0 0 0-15,0 0 0 0,-5 1 336 0,5-1 176 16,0 0 48-16,0 0 16 0,0 0 448 0,0 0 64 16,0 0 32-16,0 0 16 0,0 0-48 0,0 0 0 0,0 0 0 15,0 0 16-15,0 0-272 0,0 0-64 0,0 0-16 0,0 0 16 16,0 0-304-16,0 0-48 0,0 0-16 0,0 0 16 15,0 0 64-15,0 0 16 0,0 0 0 0,0 0 16 16,0 0 16-16,0 0 16 0,0 0 0 0,0 0 16 16,4 5 16-16,0 0 16 0,-1 1 0 0,0-2 32 15,-3-4-48-15,0 0-16 0,0 0 0 0,0 0 0 16,5 6-176-16,-1-1-16 0,-1-1-16 0,-3-4 0 16,0 0-144-16,5 5-16 0,0-3-16 0,0 1 0 15,0 0-32-15,1-1 0 0,-6-2 0 0,7 0 0 16,1 1 16-16,0 0 0 0,0-1 0 0,0 0 0 15,0-1 16-15,-1 0 0 0,1 1 0 0,0 0 0 16,-1 0-48-16,0 1 0 0,0-1 0 0,-2 0 0 16,1-1-128-16,0 1 192 0,1 1-192 0,-1-1 192 0,0-1-192 15,0 1 160-15,-2-4-160 0,3 3 160 0,0 1-160 16,0 0 0-16,0 0 0 0,0-2 128 0,-1 0-128 16,-1 1 0-16,2 1 0 0,-1-2 0 0,0 1 128 15,-6 1-128-15,6-1 0 0,0 0 128 0,0 1-128 0,-6 0 192 16,5 2-192-16,2-1 192 0,-7-1-192 0,6-1 128 15,0-1-128-15,0 1 128 0,0 1-128 0,0 0 0 16,-1 0 0-16,1-1 0 0,0 0 0 0,0 1 0 16,1 1 0-16,-1-1 0 0,0 0 0 0,0-1 0 15,-1-1 0-15,1 1 0 0,1 1 0 0,0 1 0 16,0-1 0-16,1 0 0 0,-8 0 0 0,6-1 128 16,0-1-128-16,1 1 0 0,-1 2 0 0,1-1 0 15,-1-1 128-15,0 1-128 0,-6 0 0 0,6 2 0 16,1 0 0-16,0 0 0 0,-1-1 0 0,-6-1 0 0,7-1 0 15,0 1 0-15,1 2 0 0,-1 0 0 0,1 0 0 0,0 0 0 16,0-4 0-16,1 2 0 0,0-1 128 0,1 1-128 16,1 0 0-16,0-1 0 0,-1 0 0 0,2-1 0 15,0 0 0-15,1 0 0 0,-1 1 128 0,1 0-128 16,0-2 0-16,-1 0 0 0,0 0 0 0,1 1 0 16,0 1 0-16,-1-1 0 0,1 0 0 0,0 0 0 15,-2 0 0-15,2 0 0 0,1 0 0 0,1 0 0 16,-1 0 0-16,2-1 0 0,-1 0 0 0,0 1 0 15,2 1 0-15,-1 1 0 0,0 0 0 0,0-2 0 16,-2 0 0-16,1 1 0 0,0-2 0 0,0 3 0 16,0 0 0-16,1 0 0 0,0-2 128 0,1 1-128 15,0 0 0-15,0 1 0 0,2 0 0 0,0 0 0 16,1-2 0-16,-1-1 0 0,1 0 0 0,0 1 0 16,1 2 0-16,1-2 0 0,-1 2 0 0,1-2 0 0,0-2 0 15,0 2 0-15,-1-1 128 0,1 1-128 0,0 0 0 16,1-1 0-16,-1-2 0 0,0 2 0 0,1 1 0 15,0 1 0-15,0 0 128 0,0-3-128 0,1 0 0 0,-1 0 0 16,0-1 0-16,0 1 0 0,2 1 0 0,-2 0 0 16,1 0 0-16,-1 0 0 0,1-2 0 0,-1 1 0 15,0-1 0-15,-1 1 0 0,0-1 0 0,-1 1 0 16,0-1 0-16,0 0 0 0,2 0 0 0,-1 2 0 16,0-1 0-16,-1 1 0 0,0 1 0 0,-1-1 0 15,2 1 0-15,0-1 0 0,1 1 0 0,-2 0 0 16,1 0 0-16,-1 0 0 0,1 0 0 0,0 0 0 15,1 1 128-15,-1 1-128 0,0-1 0 0,-1-1 0 16,1 1 0-16,-1 0 0 0,2 1 0 0,0 0 0 0,0 0 0 16,-1 0 0-16,1-1 0 0,-1 0 0 0,2 1 0 0,-1 0 0 15,1-3 0-15,0 1 0 0,1-1 0 0,2 1 0 16,-1-2 0-16,1 3 0 0,0-1 0 0,0 0 0 16,1 0 0-16,-1 0 0 0,1 0 0 0,-1 0 0 15,0 0 0-15,1 0 0 0,-1-1 128 0,1 0-128 16,1 0 0-16,-1 1 0 0,1 0 0 0,2 0 0 15,0 0 0-15,0 1 0 0,1 1 0 0,1 0 0 16,1 0 0-16,0 0 0 0,1 0 0 0,0 0 0 16,0 0 0-16,1 1 0 0,0 0 0 0,1 1 0 15,2 1 0-15,-1 2 0 0,-1-2 0 0,1 1 0 16,1 0 0-16,1 0 0 0,-2 0 0 0,1-1 0 0,1 2 128 16,-1 0-128-16,0 0 128 0,0-1-128 0,0 1 0 15,1 0 0-15,-1-1 0 0,17 1 0 0,-6 0 0 16,-3-3 0-16,-2 2 0 0,-2-1 0 0,-1-1 0 15,-1-1 0-15,-2 0 0 0,1 1 0 0,0 0 0 0,0 0 0 16,0 1 0-16,-1-2 0 0,1-1 0 0,-1 0 0 16,-1 0 0-16,1 2 0 0,0 0 0 0,1-1 0 15,-1-1 0-15,3 0 0 0,0 0 0 0,0 0 0 16,1-1 0-16,0 1 0 0,0-3 0 0,0 1 0 16,-1 0 0-16,2 0 0 0,0-1 0 0,0 1 0 15,1-1 0-15,1 0 0 0,-2-1 0 0,1 1 0 16,-1 0 0-16,0 1 0 0,-1-2 0 0,1 0 0 15,0-1 0-15,0 0 0 0,0 0 0 0,-1 1 0 0,0 0 0 16,1 2 0-16,0-3 0 0,-1 2 0 0,-1-1 0 16,1-1 0-16,0 0 0 0,0 0 0 0,0 0 0 0,0 1 0 15,0 0 0-15,1 1 0 0,-1 0 0 0,-1 0 128 16,-1-1-128-16,0-2 0 0,-2-1 0 0,0 2-176 16,-1 2 176-16,-1 1 0 0,1 1 0 0,-3 0 128 15,-2 0-128-15,1 1 0 0,-1 0 0 0,2-1 0 16,-1-1 0-16,0-1 0 0,-1 1 0 0,1-1 0 15,-2 1 0-15,1 2 0 0,-1 0 0 0,1 0 0 16,-2 0 0-16,0-1 0 0,1 0 0 0,0 0 0 16,0 3 0-16,1-1 0 0,-1-1 0 0,-1 0 0 15,-1 0 0-15,2 1 0 0,-2 1 0 0,1 1 0 16,0 1 0-16,2 0 0 0,-1-1 0 0,2 2 0 0,0-1 0 16,3 0 0-16,-1 1 0 0,1-1-128 0,1 0 128 15,2-3 0-15,0 4 0 0,1 1 0 0,1 0 0 0,1 0 0 16,2-2 0-16,0-1 0 0,1-1 0 0,0 1 0 15,1 0 0-15,-1 0 0 0,1 0 0 16,-2 1 0-16,-1 1 0 0,2-2 0 0,0 1 0 0,0 0 0 16,0 1 0-16,-1 0 0 0,0 2 0 0,-1-2 0 15,0 0 0-15,0 2 0 0,0-1 0 0,1 0 0 16,0-1 0-16,0 1 0 0,0 0 0 0,1 0 0 16,-1 1 0-16,2-1 0 0,-1-2 0 0,1-1 0 15,2 0 0-15,2 1 0 0,0 0 0 0,1 0 0 16,1-3 0-16,-1 0-128 0,1-2 128 0,2 2 0 15,-1 2 0-15,-1-3-128 0,-2-4 128 0,-1 1 0 16,-2 0 0-16,-1 1 0 0,-1 1 0 0,-1 1 0 0,-1 1 0 16,-14-1 0-16,3-1 0 0,1 1 0 0,1 0 0 15,1 1 0-15,0 1 0 0,1 0 0 0,-1-1 0 16,0 1 0-16,-1 0 0 0,1 1 0 0,1-1 0 16,0 0-128-16,0-2 128 0,0-1-160 0,0 0 160 0,0 1-160 15,-1 1 160-15,0 0 0 0,-3 0 0 0,-1 1 0 16,-2-3 0-16,0 2 0 0,-1 0 0 0,-1 2 0 15,-1-1 0-15,-1 0 0 0,0-2 0 0,-2 2 0 16,1 1 0-16,-2 1 0 0,-1 1 0 0,-3-2-128 16,-1-3 128-16,-2 0 0 0,-1 0 0 0,-1 1-128 15,-1 2 128-15,1 0 0 0,-1 0 0 0,0 0-128 16,-1-1 128-16,1 1 0 0,0 1 0 0,-1-1 0 16,2-1 0-16,1-1-128 0,-1-1 128 0,2 2 0 0,0 1 0 15,-1 0 0-15,2 0 0 0,-1-1 0 0,-1-1 0 0,0 0 0 16,0 1 0-16,-1-2 0 0,1 1 0 15,-1 0 0-15,-1-1 0 0,0 1 0 0,0 1 0 0,-1-1 0 16,0 0 0-16,0 0 0 0,-1-2 0 0,-2 0 0 16,1 0 0-16,-1 1 0 0,0 0 0 0,0 1 0 15,-2 0 0-15,1-1 0 0,0-2 0 0,-2 2 0 16,0 0 0-16,0 0 0 0,-6 0 0 0,6 0 0 16,-6 0 0-16,5 1 0 0,-5-1 0 0,6 4 0 15,0-3 0-15,0 1 0 0,-6-2 0 0,7 0 0 16,-1 1 0-16,0 1 0 0,-1 0 0 0,1 0-128 15,0 0 128-15,-1 0 0 0,-5-2-192 0,6 3 64 16,0-2 0-16,2 0 0 16,-8-1-528-16,7-1-112 0,-7 1 0 0,8 0-16 15,-8 0-1328-15,9 0-256 0,-9 0-48 0,6-1-12048 0</inkml:trace>
  <inkml:trace contextRef="#ctx0" brushRef="#br0" timeOffset="502.47">17612 3873 6447 0,'-8'-11'272'0,"5"7"80"0,-1 0-352 0,4 4 0 16,0 0 0-16,-4-2 0 0,1-1 1888 0,3 3 304 15,-3-2 64-15,3 2 16 0,0 0-160 0,0 0-48 16,0 0 0-16,0 0 0 0,0 0-1296 0,0 0-272 15,-1 7-48-15,2 0-16 0,-1-7 416 0,4 7 96 16,1-2 16-16,1 1 0 0,2 1 128 0,1 0 16 16,0 1 16-16,0-2 0 0,0 0-384 0,1 0-80 15,0 1-16-15,0 0 0 0,1 1-384 0,1 1-64 16,1-1-32-16,-1 0 0 0,1 1-160 0,1-1 0 16,-1 2 144-16,1-2-144 0,1-1 128 15,0 0-128-15,1 0 160 0,0 1-160 0,-2-2 384 0,1 2-32 16,0 0 0-16,-1-1 0 0,1-2 128 0,-1 1 32 15,-2 0 0-15,1 1 0 0,-1 0-128 0,-1 0 0 16,-1-2-16-16,0 1 0 0,-2 0-176 0,0 0-48 16,-2 1 0-16,0-3 0 0,-6-4 0 0,0 0 0 15,0 0 0-15,0 0 0 0,4 3 112 0,-4-3 0 0,0 0 16 0,0 0 0 16,0 0-80-16,0 0-32 0,0 0 0 16,0 5 0-16,0-5-32 0,-2 6 64 0,-3 0-64 15,-1-1-128-15,0 1 192 0,-1 0-192 0,-1-1 192 16,0-1-192-16,1-1 0 0,-2 0 0 0,-1 2 128 15,-1 1-128-15,-1 0 0 0,-3-1 0 0,-2 1 0 16,-2 0 0-16,-4 1-176 0,-3 0 48 0,-15 3 0 16,-1-1-1696-1,0 0-336-15</inkml:trace>
  <inkml:trace contextRef="#ctx0" brushRef="#br0" timeOffset="6006.61">6186 9132 11967 0,'0'0'1072'0,"0"0"-864"0,0 0-208 0,-1-5 0 16,1 5 496-16,2-8 48 0,0 0 16 0,1 2 0 31,-1-1-1008-31,-2 7-208 0,2-6-48 0,-2 6 0 0,0 0 464 0,0 0 96 0,0 0 16 0,0 0 0 16,0 0 1616-16,0 0 336 0,0 0 64 0,0 0 16 15,0 0 320-15,0 0 64 0,0 0 16 0,0 0 0 16,0 0-960-16,0 0-192 0,10 3-48 0,0-1 0 16,0-1-448-16,0 0-80 0,1-1-32 0,2-1 0 15,1 0-176-15,2 0-48 0,1-1 0 0,2 0 0 16,2 0 0-16,1 0 0 0,2 0 0 0,-1 0 0 16,1-1 32-16,-1 1 0 0,2 0 0 0,-1 1 0 0,1-2-32 0,1 2 0 15,-1-1 0-15,2 2 0 0,0 0 208 16,2 1 48-16,2 1 0 0,1 1 0 0,1-3-144 0,3 0-32 15,2 0 0-15,0-2 0 0,2 0-400 16,2-1 128-16,2 0-128 0,2 1 0 0,1-1 0 16,3 1 0-16,1-3 0 0,2 0 0 0,1-3 0 0,0 1 0 15,1-1 0-15,1 2 0 0,3 0 0 0,1 0 0 16,-2-1 0-16,2 0 0 0,0 0 160 0,-2 1-160 16,1 3 192-16,1 1-192 0,1 0 160 0,2 0-160 15,0 0 128-15,3 1-128 0,-1 1 0 0,4 0 0 16,1 1 128-16,1 1-128 0,-1-4 0 0,0 2 0 15,1 0 0-15,1-1 0 0,2 1 0 0,0 1 0 0,-1-1 0 16,1-1 0-16,1 0 0 0,-1 0 0 16,0 1 0-16,0-2 0 0,-2 2 0 0,0 0 0 0,2 0 0 15,-1-1 0-15,-1-1 0 0,1 2 0 0,-1 1 0 16,-1 0 0-16,0-1 0 0,0-1 0 0,-2 0 0 0,0 1 0 16,1 2 0-16,-3 1 0 0,0-2 0 15,-4 1 0-15,-1-2 0 0,-3 2 0 0,0 2 0 0,0-1 0 16,-2 2 0-16,1 0 0 0,1-2 0 0,-3 1 0 15,0 0 0-15,0 1 0 0,0 0 0 0,-1 0 0 16,0-2 0-16,-1-1 0 0,0 0 0 0,-2-2 0 16,1 0 0-16,0 2 0 0,1 0 0 0,-1-2 0 15,-2 0 0-15,2 0 0 0,-1-2 0 0,0 0 0 16,-1 2 0-16,1-2 0 0,-1 1 0 0,1 0 0 0,1 0 0 16,0-1-144-16,1 0 144 0,-1 0-208 15,0 0 64-15,1 1 16 0,1 1 0 0,-1 0 0 16,1 1 128-16,-1-1 0 0,1 0 0 0,-1 1 0 0,-2 1 0 0,3 1 0 15,0 1 0-15,0-1 0 0,-1-1 0 0,1 0 0 16,0 0 0-16,0 1 0 0,-1 1 0 0,1 0 0 16,0-1 0-16,1 0 0 0,-2-1 0 0,1 0 0 15,-1 1 0-15,0 1 0 0,-1 0 0 0,1 0 0 16,-1-1 0-16,1 0 0 0,1 0 0 0,-1 0 0 16,2 0 0-16,0 0 0 0,1-1 0 0,1-2 0 15,3-2 0-15,0 1 0 0,2-3 0 0,2 1 0 16,0-1 0-16,3 0 0 0,2-3 0 0,1 0 0 0,2 0 0 15,0 1 0-15,0 0 0 0,3-1 144 0,1 0-16 16,0 0-128-16,-1 1 320 0,3 1-32 16,-3 0-16-16,0 0 0 0,1-1-64 0,0 2-16 0,-2 2 0 0,-2 1 0 15,-1-1-64-15,-3 1-128 0,-1-1 176 0,-2 2-176 16,-1 2 128-16,-2 1-128 0,0 0 0 0,-3 0 0 16,0-1 0-16,-1 1 0 0,-2 0 0 0,-1 4 0 15,-2-1 0-15,-2 0 0 0,-2-2 0 0,-2 1 0 16,-3 1 0-16,-1-1 0 0,-2 1 0 0,-1 1 0 15,0 0 0-15,-4 1 0 0,-4-2 0 0,-2 0 0 16,-1 0 128-16,-3 0-128 0,-2-1 0 0,0 0 0 16,-1 0 0-16,0 1 0 0,-3-1 0 0,1-1 0 15,-2 1 0-15,1-1 0 0,0 0 0 0,0 1 0 16,0 0 0-16,0 0-144 0,-1-2 144 0,1 1-192 16,-1 0 64-16,-1-2 0 0,1 1 0 0,-1 0 0 0,0 0 0 15,-1 2 0-15,1-3 0 0,-1 1 0 0,-2-2 0 16,-1 1 0-16,-1 0 0 0,-1-1 0 15,-1 0-368-15,-1-1-64 0,-2 0-16 0,1 1 0 16,-1 0-1616-16,-1-1-336 0</inkml:trace>
  <inkml:trace contextRef="#ctx0" brushRef="#br0" timeOffset="6959.01">6389 8940 21183 0,'-7'-1'1888'0,"0"-2"-1504"0,7 3-384 0,-8-2 0 16,2 1 1040-16,-1-1 144 0,-1-1 32 0,0 2 0 0,0 4-416 0,-1-1-80 15,-1 1-16-15,-2 1 0 16,-1-3-576-16,0 2-128 0,1 1 0 0,-1 1 0 15,0 0 320-15,1 0 128 0,-1-3 32 0,0 2 0 0,1 0 624 0,1 0 128 16,-2 1 32-16,1-1 0 0,1 0-512 0,-1-1-112 16,0 2 0-16,1 1-16 0,1 0-240 0,0 2-32 15,0-3-16-15,1 1 0 0,-1-1-336 0,2 0 144 16,0 0-144-16,2 1 0 0,1-1 0 0,0-2 0 16,5-3 0-16,-5 6 0 0,5-6 128 0,-3 7-128 15,3-7 0-15,-1 8 0 0,1-8 176 0,0 0-176 16,2 9 160-16,-2-9-160 0,5 9 352 0,1-3-32 15,-6-6 0-15,8 7 0 0,0-3 32 0,1-1 0 16,0 0 0-16,2-1 0 0,0 0-112 0,1-1-32 16,0-1 0-16,2 0 0 0,1 0-208 0,0 0 176 0,1-1-176 0,1 1 160 15,-1 0-160-15,2 2 0 0,-1 0 0 0,2 2 0 16,1 1 0-16,1 0-256 0,1 0 64 16,3 0-18192-16</inkml:trace>
  <inkml:trace contextRef="#ctx0" brushRef="#br0" timeOffset="8420.59">6041 9521 21183 0,'0'0'1888'0,"0"0"-1504"0,0 0-384 0,0 0 0 15,0 0 1856-15,12 1 288 0,2 1 64 0,2-2 16 0,0-2-464 0,2 1-96 16,2 1 0-16,-1 0-16 0,2 0-1152 0,-1 0-240 15,0 0-32-15,-1 0-16 0,2 0-208 16,0 0 0-16,3 0-144 0,-1 0 144 0,2 0 0 0,0 0 0 16,4 0 0-16,0 0 0 0,2-2 576 0,2 0 16 15,2-1 0-15,1 1 0 0,1 0 176 0,2 0 48 16,2 0 0-16,3 2 0 0,2-1-512 0,1-1-112 16,1 0 0-16,1 0-16 0,1 0-176 0,2 0 0 15,0 1 144-15,3 1-144 0,1-2 0 0,-1 0 0 16,0-1 0-16,-1 0 128 0,3 0-128 0,1 1 0 15,3 0 0-15,2-1 128 0,0-2-128 0,3 0 0 16,0 0 0-16,4-1 0 0,1 1 0 0,2-1 0 16,3-2 0-16,0 1 0 0,0 1 0 0,2 2 0 15,2 0 0-15,-2-1 0 0,-1 0 0 0,-1 1 0 0,1 2 0 16,-2 1 0-16,0 0 0 0,-1 0 0 0,1 0 0 16,0 0 0-16,2 1 0 0,0 0 0 0,-1-1 0 15,0 1 0-15,0 1 0 0,2 1 0 0,-1-1 0 0,0 1 0 16,0 0 0-16,0 1 0 0,-1 2 0 0,-1-3 0 15,1 1 0-15,-2-1 0 0,-1 1 0 0,0 0 0 16,-1 1 0-16,-2 1 0 0,-2-3 0 0,-2 1-128 16,-1 2 128-16,-1-1 0 0,0 2 0 0,-1 0 0 15,-1 1 0-15,1-3 0 0,-3 1 0 0,1 2-128 16,-1 0 128-16,1 0 0 0,-2 0 0 0,-1-1 0 16,0-2 0-16,-1 0 0 0,-1 0 0 0,-1 0 0 15,0 1 0-15,-1-3 0 16,-2 1 0-16,-1-2 0 0,-1 0 0 0,0 0 0 0,-1 0 0 0,0 0 0 15,0-1 0-15,0 0-128 0,0-2 128 0,1 1 0 16,-1 0 0-16,3 1-128 0,0-1 128 0,1-2 0 16,1 1 0-16,-1 0 0 0,1-1 0 0,0-1 0 0,0 0 0 0,-1-1 0 15,-3 1 0-15,2-1 0 0,0 1 0 0,0-1 144 16,-1 1-144-16,0-1 0 0,-3-1 0 0,1 2 0 16,0 0 0-16,0 3 0 0,0-1 128 0,2 1-128 15,-1 0 0-15,1 1 0 0,0 0 128 0,1 0-128 16,0 0 144-16,2 2-144 0,0 0 128 0,-2-1-128 15,1-1 0-15,0 0 0 0,0 0 0 0,0 0 0 16,-1 1 0-16,1 2 0 0,0-3 0 0,1 1 0 16,0-1 0-16,1 1 0 0,1 0 0 0,-2 1 0 15,0 1 0-15,-3 1 0 0,2 0 0 0,1 0 0 16,-2-1 0-16,0 2 0 0,-2-2 144 0,0 1-144 0,-1-1 128 16,0 1-128-16,-1 0 192 0,0 0-64 0,1-1 0 15,0 0 0-15,-1 1-128 0,-1-2 0 0,0 1 0 16,0 0 0-16,0-1 0 0,0-1 0 0,1-2 0 0,0 2-176 15,0 0 176-15,1-1 0 0,0 1 0 0,0-1 0 16,-1-1 0-16,-1 0 0 0,1 0-144 0,0-1 144 16,0 0 0-16,-1 0 0 0,-2 0 0 0,-2 0 0 15,-2-1 240-15,-1 1-48 0,-2 2 0 0,0-3 0 16,-3 1-64-16,0-1-128 0,-1 1 176 0,0 0-176 16,0 1 128-16,-1 1-128 0,0 0 0 0,0 3 0 15,0-2 0-15,-2 1 0 0,-2 0 0 0,1 0 0 16,-1 1 0-16,0 0 0 0,0-1-176 0,-3 0 176 15,-1 0 0-15,0 0 0 0,-2-1 128 0,1 0-128 16,-2-1 0-16,1 0 0 0,-1 0 0 0,0 0-160 0,-1 0 160 0,1 0 128 16,-1-1-128-16,-1 0 176 0,-2 0-176 15,-2 1 0-15,1-1 0 0,-2 1 0 0,1 0 0 0,0 0 0 16,-2-1 0-16,0 1 0 0,0 1 0 0,-1 0 0 16,0 0 0-16,0 1 0 0,-1-1 0 0,-1 1 0 15,1 0 0-15,1 0 0 0,0 1 0 0,0-2 0 16,-1-1 0-16,1 3 0 0,-1-3-192 0,1 1-80 15,-1-1-16-15,-1 0 0 0,2-1 288 0,-1 1-192 16,-1-3 192-16,-1 2-160 0,1-2 160 0,0 1 0 16,-1-1 0-16,-1 0 0 0,-2-1 0 0,2 1 0 15,-1 0 0-15,1 1 0 0,-1-2-288 0,-1 3 32 16,0-2 0-16,-7 3 0 16,10-1-1408-16,-1 0-288 0,-1 1-48 0,-8 0-14384 0</inkml:trace>
  <inkml:trace contextRef="#ctx0" brushRef="#br0" timeOffset="8874.49">17103 9426 1551 0,'-9'-2'0'0,"9"2"0"0,-8-4 0 0,1 1 128 0,2-2-128 0,5 5 0 0,-3-8 0 0,3 8 0 15,-1-8 0-15,1 8 0 0,2-8 144 0,-2 8-144 16,0 0 368-16,5-6-32 0,-5 6 0 0,9-3 0 15,-1 3 2336-15,0 0 464 0,-8 0 80 0,10 3 48 0,0 1 512 16,0 1 80-16,-1 0 32 0,-1 1 0 0,1-1-1712 0,0 1-352 16,0-1-64-16,1 1-16 15,-1 1-1248-15,2 1-256 0,1-3-48 0,2 2-16 0,1 0-176 0,4-1 0 16,0 1 0-16,1-3 0 0,-2 0 0 0,2 0 0 16,-1 0 192-16,-1-1-64 0,0 1 320 15,-2-2 64-15,1 1 16 0,-1 0 0 0,-3-1 80 0,1 0 16 16,-1 0 0-16,-2 1 0 0,-1 2-352 0,-1-2-64 15,-9-3-16-15,8 5 0 0,-2 0-192 0,-6-5 128 16,4 8-128-16,-4-8 0 0,2 8 0 0,-2-8 128 16,0 8-128-16,0-8 0 0,-3 8 128 0,0-1 0 15,3-7-128-15,-5 8 192 0,0-3-64 0,0 0 0 16,5-5-128-16,-7 4 192 0,1 0 80 0,6-4 16 16,-7 2 0-16,-1 1 0 0,1-1 64 0,-1 1 16 15,0 1 0-15,0-1 0 0,-2-1-80 0,-3 3-16 0,-3-2 0 0,-2 2 0 16,-4 1-144-16,-4 0-128 0,-6 1 144 15,-5 2-144-15,-4 2 0 0,-5 2-288 0,-3 0 32 0,-3 1 16 32,-4-1-400-32,-3-2-96 0,-3 0-16 0,2 1-18288 0</inkml:trace>
  <inkml:trace contextRef="#ctx0" brushRef="#br0" timeOffset="38848.76">5477 5644 9215 0,'0'0'816'0,"0"0"-656"16,0 0-160-16,0 0 0 0,0 0 1360 0,0 0 240 16,0 0 64-16,0 0 0 0,4-1 112 0,0-3 16 15,1 1 16-15,-1 0 0 0,0 1-464 0,1 0-80 16,-5 2-32-16,7-2 0 0,0 0-512 0,0 0-96 15,-1 0-32-15,3-1 0 0,0 1-16 0,2 2 0 16,0-3 0-16,2 1 0 0,1-2 256 0,2 0 64 16,1-1 0-16,3-1 0 0,1 1-32 0,1-2 0 15,-1 0 0-15,10-3 0 0,-2 3-160 0,-3-1-16 16,0 4-16-16,-4-2 0 0,0 1-528 0,-1 1-144 16,0-1 0-16,-3 1 0 0,2 3 0 0,-3 1 0 15,-1 0 0-15,-2 0 0 0,-2 2 0 0,-2 1 0 16,-1 2 0-16,-2-1 0 0,-2 2 0 0,-2 1 0 15,-3-7 0-15,1 12 0 0,-2 1 0 0,-1 1 0 16,-1 0 0-16,-1 1 0 0,-2-1 0 0,-1 1 0 0,0 0 128 16,2 3-128-16,-1-2 0 0,0 3 0 0,-1 0 0 15,-1 1 0-15,-1-1-288 0,0 3-32 0,-1 0 0 0,-1 2 0 32,-2-2-64-32,4-4-32 0,-2 1 0 0,-1 3 0 0,-1 2 80 0,0 3 16 0,-2 0 0 0,-1-1 0 31,1-1-224-31,-1 1-32 0,1 0-16 0,1-1 0 15,0-1-352-15,2-2-64 0,1-1-16 0,0-4 0 16,1 1 176-16,1-2 16 0,1-1 16 0,2-4 0 0,0-1 624 0,1-2 192 16,0-2 0-16,1-2-160 0,0 0-112 0,4-4-32 0,-4 4 0 0,4-4 0 15,-5 1-464-15,0-1-80 16,5 0-32-16,-5-1 0 0,0-1 224 16,0 0 32-16,0-1 16 0,1 1 0 0,4 2 112 0,-4-2 32 15,4 2 0-15,-4-3 0 0,1-6-768 16,0 2-160-16,1 0-16 0,1-3-16 0,1 2 832 0,1-1 160 0,0-1 48 0,0-4 0 15,-1 1 672-15,1-1 144 0,1 0 16 0,0-1 16 0,0-2-176 16,0-4-32-16,1 2-16 0,0-1 0 0,1 0-240 0,1-1 0 16,-1 0 128-16,1-3-128 0,-1 1 176 0,2-2-16 15,1 1 0-15,3-11 0 0,-1 1 288 16,-1 2 48-16,-2 0 16 0,-1 9 0 0,0 0 112 0,0-2 16 16,0 2 16-16,0-3 0 0,0-1-160 0,0 3-48 15,-1-1 0-15,0 4 0 0,0 2 192 0,-1 2 48 16,0 3 0-16,-1 2 0 0,-1 2 320 0,-1 2 64 15,0 3 16-15,0 5 0 0,-2-6 224 0,0 2 48 0,0 0 16 16,2 4 0-16,0 0-592 0,0 0-112 0,-5 0-32 16,5 0 0-16,0 0-640 0,0 0 0 15,-4-2-176-15,4 2 48 0,0 0 128 0,0 0 128 0,-3-4-128 0,3 4 176 16,0 0 144-16,0 0 48 16,0 0 0-16,0 0 0 0,0-5-48 0,-2 1 0 0,2 4 0 15,0 0 0-15,0 0-160 0,0 0-32 0,0 0-128 0,-3 6 192 16,0 2-192-16,1 3 0 0,1 2-192 0,0 1 192 15,1 2-240-15,1 1 64 0,1 2 16 0,2 1 0 16,1-1 0-16,2 2 0 0,2-1 0 0,5 8 0 16,0-7-96-16,1-1 0 0,0-1-16 0,0 1 0 15,0-1 272-15,-1 4-160 0,0-3 160 0,-2 3-128 16,-1-1 128-16,-3-5 176 0,0 1-48 0,-1 1 0 16,1 0-128-16,-1-1 0 0,0 0 0 0,0-2 0 15,0 0 0-15,-1-1 0 0,0-2 0 0,-1-2 0 16,-1-2 176-16,-1-2 96 0,1-1 32 0,-4-6 0 0,0 0 208 15,0 0 64-15,0 0 0 0,0 0 0 0,0 0-64 0,-6 0 0 16,-1-1 0-16,-1-2 0 0,0-3-320 16,-1 0-64-16,-1-3 0 0,0 1-128 0,1 0 0 0,-1-2 0 15,-1-2 0-15,-4-5 0 0,2-1 0 0,-1 1 0 16,0 2 0-16,4 3 0 0,0 1 0 0,-2-3 0 16,-1-1 0-16,0 0 0 0,-2 2 0 0,0 0 0 15,0 1 0-15,-1-3 0 0,0 0 0 0,1 0 0 16,-1 0 0-16,1 1 0 0,2-3 0 0,-1 1-144 15,1-1 144-15,0-2 0 0,1 3 0 0,2 0 0 16,2 3 0-16,1 1 0 0,1 1 0 0,-1-1 0 16,2 4 0-16,1 2 0 0,1 2 0 0,0 0 0 15,3 4 0-15,-3-3 0 0,-1 0 0 0,4 3 0 0,-5-1 0 16,0 1 0-16,0 1 0 0,0 2 0 0,-1-3 0 16,0 2 0-16,0 1 0 0,1-1 0 0,0 0 0 0,5-2-128 15,-6 1-192-15,2 0-16 0,-1 0-16 0,5-1 0 31,-7 1-608-31,7-1-128 0,-7 0-32 0,7 0 0 16,0 0-832-16,0 0-160 0</inkml:trace>
  <inkml:trace contextRef="#ctx0" brushRef="#br0" timeOffset="41129.98">5632 11617 9215 0,'-4'0'816'0,"-1"2"-656"16,-1-1-160-16,0 1 0 0,-1 0 1232 0,-1 0 224 16,0-1 32-16,1 1 16 0,1 0 176 0,0 1 48 0,2-2 0 0,4-1 0 15,-5 1 128-15,5-1 48 16,0 0 0-16,0 0 0 0,0 0-176 0,0 0-48 16,0 0 0-16,0 0 0 0,0 0-816 0,0 0-160 0,5-1-48 15,0 0 0-15,2-1-256 0,2 0-48 0,2-1-16 0,2-1 0 16,1 0-176-16,3 0-32 0,6-4-128 0,3-1 192 15,0-2 0-15,2-1 0 0,0 0 0 16,2-1 0-16,-5 2 192 0,0 2 16 0,0-3 16 0,1 1 0 16,-2 1-16-16,0 1 0 0,-2 2 0 0,-2 0 0 15,-3 3-256-15,-2-1-144 0,-2 2 160 0,-1 1-160 16,-4 2 144-16,0 1-144 0,-1 1 128 0,-1 2-128 16,-3 2 192-16,-3 1-32 0,-1 0-16 0,-2 3 0 15,-1-1-16-15,-2 3 0 0,-2 0 0 0,0 1 0 16,-2 2-128-16,-1 2 160 0,-1-2-160 0,-1 3 160 15,-3-2-160-15,0 1 0 0,0 1 0 0,-1-1 0 16,-1 1 0-16,1-1 0 0,-2 1 0 0,1 0 0 0,-1-1 0 16,1 2 0-16,-2 0 0 0,0 2 0 15,5-5-160-15,-2 0 160 0,1 0 0 0,-1 0-144 0,0 2 144 16,2-3 0-16,0-1 0 0,0 1-128 0,2-4 128 0,-4 1 0 16,3-2 0-16,4-3 0 0,0-2 0 0,2-1 0 15,1-2 0-15,2-2 0 0,5 0 0 0,0 0 0 16,-2-3 0-16,1-2 0 0,1-3-192 0,1 0 32 15,0 0 16-15,1 0 0 0,1-3-16 0,1 0 0 16,1 0 0-16,1-2 0 0,0-1-16 0,1-1 0 16,-1 1 0-16,2-3 0 0,1 0-16 0,0-2 0 15,0-3 0-15,1 1 0 0,1-3 32 0,3-6 0 16,-1 3 0-16,0-1 0 0,0 1-48 0,-1 0-16 16,-2 2 0-16,1 3 0 0,-1 0 16 0,-1 4 0 0,-1-3 0 15,-1 4 0-15,0 0 208 0,-1 3 0 0,-1 2 0 16,-1 2 0-16,-1 1 0 0,0 2 0 0,-1 1 0 15,0 2 0-15,-2 4 368 0,0 0-48 0,0 0 0 16,0 0 0-16,0 0 96 0,0 0 16 0,0 0 0 0,0 0 0 16,0 0-176-16,0 0-48 0,0 0 0 0,0 0 0 15,0 0-64-15,0 0-16 0,4 6 0 0,-1 1 0 16,2 2-128-16,1 2 0 0,0-2 144 0,1 3-144 16,2 1 0-16,1 1 0 0,0 3 0 0,1 2 128 15,0-2-128-15,0 4 0 0,0 0 0 0,2 9 0 16,-2-2 0-16,-2-1 0 0,-4-1 0 0,0 0 0 15,-1-1 0-15,-1-1 0 0,-1-6 0 0,-1-1 0 16,-1 1 0-16,0-1 0 0,0 0 0 0,0-1 0 0,1-2 0 16,-1 0 0-16,0-1 0 0,0-1 128 15,0-1-128-15,0-2 128 0,0-1-128 0,-1 3 128 0,0-5 0 0,1-6 16 16,0 0 0-16,-4 3 0 0,0 1 48 16,-1-2 16-16,0-2 0 0,-2-1 0 0,-1-1-48 0,-1-1-16 15,-1-1 0-15,0-1 0 0,-1-2-144 0,-1-1 160 16,-1 0-160-16,1-2 160 0,-1-2-160 15,3 2 128-15,-1-3-128 0,0-1 128 0,-1-1-128 0,-1-1 0 16,0-1 0-16,2-2 0 0,-1 1 144 0,0 1-144 16,2-3 160-16,-1 2-160 0,1-1 0 0,0 2 0 15,1 1-128-15,2 1 128 0,-1 2 0 0,0 0 0 16,0 2 0-16,0 1 0 0,0 2 0 0,1 4 0 16,-1-1 0-16,0 1 0 0,-1 3 0 0,-2-1-128 15,2 2 128-15,0 2 0 0,0 3 0 0,3-3-128 0,0 1 128 0,1 0 0 16,1 1-144-16,-1 0 144 0,1-1 0 0,1 0-144 15,3-3 144-15,0 0 0 0,0 0 0 16,0 0-128-16,-4 5 128 0,4-5-208 0,0 0 80 0,0 0 128 31,0 0-576-31,0 0 0 0,-1 6 0 0,2 0-18464 0</inkml:trace>
  <inkml:trace contextRef="#ctx0" brushRef="#br0" timeOffset="61286.29">14012 6732 4607 0,'0'0'400'0,"0"0"-400"16,0 0 0-16,0 0 0 0,0 0 1040 0,0 0 128 15,0 0 32-15,0 0 0 0,0 0 752 0,0 0 160 16,0 0 16-16,4 5 16 0,0 0-320 0,-1 0-64 16,-3-5-16-16,4 6 0 0,0 0-512 0,0-1-96 15,0 1-32-15,0-1 0 0,0-1-208 0,1 1-64 16,0 0 0-16,1 0 0 0,0 0-144 0,3 1-48 16,0-1 0-16,1-1 0 0,1-1 64 0,0-1 16 15,2 0 0-15,0-2 0 0,-2 0-160 0,1-2-48 16,0 0 0-16,0-1 0 0,-1 1-80 0,2-3-32 15,-1 0 0-15,0-1 0 0,-1-1-128 0,1 0-16 16,0 0-16-16,-1-1 0 0,0-2-112 0,1-2-128 16,-1 1 176-16,-1-2-176 0,1-1 128 0,1-1-128 15,0 0 0-15,-2-2 0 0,1 0 128 0,0-2-128 16,-1-2 0-16,0 1 0 0,1-3 0 0,1-2 0 0,-2-1 0 16,0-2 0-16,-3 0 0 0,2 0 0 0,0-2 0 15,0 1 0-15,-2 0 0 0,-2-1 0 0,-1 1 0 0,2 0-144 16,-1 1 144-16,0 2 0 0,0 1-144 15,-2 1 144-15,-1-1 0 0,-1 3-176 0,0 2 176 0,-1 3-128 16,-1 1 128-16,0 0 0 0,-1 3 0 0,-2-3 0 16,0 1 128-16,0 5 0 15,0 0 0-15,-3 3 0 0,-1-1-128 0,-2 2 192 0,-1 2-64 0,-1 1 0 16,1 2-128-16,-2-1 0 0,-1 2 128 0,0 0-128 16,1 0 0-16,0 2 0 0,1 1 0 0,2-1-128 15,0 1 128-15,1 0 0 0,0-1 0 0,2 1 0 16,1 0 0-16,6-3 0 0,-6 3 0 0,6-3 0 15,-6 5 0-15,6-5 0 0,0 0 0 0,-4 3 0 0,4-3 0 16,-4 4 0-16,4-4 0 0,0 0 0 0,-4 4 0 16,0 0 128-16,4-4-128 0,0 0 128 0,-4 4-128 0,4-4 0 15,0 0-128-15,-4 2 128 0,4-2-144 0,0 0 144 16,-4 4-160-16,4-4 160 16,0 0-1024-16,0 0-96 0,0 0-32 0,0 0-15232 15</inkml:trace>
  <inkml:trace contextRef="#ctx0" brushRef="#br0" timeOffset="61908.66">14477 5764 14735 0,'0'0'640'0,"0"0"160"0,0 0-640 0,0 0-160 16,0 0 0-16,0 0 0 0,0-5 1344 0,0 5 256 16,-2-4 32-16,2 4 16 0,-5-4 16 0,5 4 16 15,0 0 0-15,-6 2 0 0,0-4-960 0,-1 1-192 16,0 1-32-16,0 3-16 0,1-1-256 0,-1 1-48 16,0-1-16-16,-3 2 0 0,0 0-32 0,0 2 0 15,1 1 0-15,0 0 0 0,-1 0 96 0,0 0 16 16,-1 0 0-16,3 1 0 0,0-1 208 0,-3 2 32 15,1 1 16-15,0 0 0 0,-1-2-112 0,1 3-32 16,-1-1 0-16,1-1 0 0,2-1-208 0,-1 2-144 16,1-3 192-16,0 0-192 0,1-1 160 0,1 0-160 15,0-2 128-15,2-1-128 0,-1 0 224 0,5-3-32 16,-4 3-16-16,4-3 0 0,0 0 96 0,0 0 32 16,0 0 0-16,0 0 0 0,0 0-48 0,0 0 0 15,0 0 0-15,2 6 0 0,-2-6 0 0,4 5 0 0,-4-5 0 0,5 6 0 16,-1 0 0-16,1 0-16 0,0-1 0 15,0 0 0-15,0 0-96 0,0 1-16 0,0 0 0 0,0 0 0 16,1 0-128-16,-1 0 160 0,1 1-160 0,0-4 160 16,0 2-160-16,0 0 0 0,0 0 0 0,2 0 128 15,-1-1-128-15,1-1 0 0,-8-3 0 0,9 4 0 32,-1 1-640-32,0 0 0 0,-2 0 0 0,2 0-16096 0</inkml:trace>
  <inkml:trace contextRef="#ctx0" brushRef="#br0" timeOffset="63005.77">15215 5974 13823 0,'0'0'1216'0,"0"0"-960"0,0 0-256 0,0 0 0 15,0 0 960-15,3-8 160 0,0 2 32 0,0-1 0 0,-1-1-160 0,-1 1-32 16,1-2 0-16,0 1 0 0,0 1-304 0,-1-1-64 16,-1 1-16-16,-1-1 0 0,-1 0 48 15,0 0 0-15,-1 0 0 0,-1 1 0 0,-1 0 240 16,-2 0 48-16,0-1 16 0,-1 1 0 0,0 1 48 0,0 1 16 16,-1 0 0-16,0 0 0 15,-2 0-128-15,3 2-32 0,-1 1 0 0,-1 1 0 0,-1 1-320 0,-1 2-80 16,-1 1-16-16,0 2 0 0,-2 4-256 0,0 2-160 15,2 3 192-15,-9 8-192 0,2 1 128 0,2 0-128 16,-1 3 0-16,3 1 0 0,3 2 144 0,2 2-144 16,0-3 0-16,0-1 144 0,1 0-144 0,2-4 0 15,2 2 144-15,2-6-144 0,0-2 0 0,2-3 144 16,0-3-144-16,3-1 0 0,1-2 128 0,2 1-128 16,1-2 0-16,1-4 0 0,-6-3 224 0,11 0-16 15,0-4 0-15,2-2 0 0,3-3-208 0,0-1 144 16,-1-3-144-16,2-2 128 0,0-4-384 0,0 2-96 0,0 1-16 15,-3-3 0-15,-1 2 16 0,-1-1 0 0,-1 1 0 16,-3 1 0-16,0-1 352 0,0 2 0 0,-1-1-144 0,-1 1 144 16,-2 2 0-16,2-12 272 0,-4 15-144 15,-2 3 176-15,0 1 16 0,-1 1 16 0,1 5 0 16,0 0 0-16,0 0 0 0,0 0 0 0,0 0 0 16,-9 5-176-16,0 2-32 0,1 3-128 0,0 5 192 15,0 1-192-15,1 3 144 0,-1 2-144 0,0 1 128 16,0 2 0-16,0 1 0 0,2 4 0 0,1-3 0 15,-1-2-128-15,0 1 0 0,0-1 0 0,1 0-176 16,0 0 176-16,1-3 0 0,1-2 0 0,0 1 0 16,0-3 0-16,-1 0 0 0,1-1 0 0,0-2 0 15,0 1 0-15,0-2 0 0,0-1 0 0,0-2 128 0,0 1-128 0,1 1 0 16,1-2 0-16,0-3 0 0,-1-2 0 0,2-5 0 16,-2 5 0-16,2-5 0 0,0 7 0 0,1-1 0 15,0-1 0-15,-1-5 0 0,0 0 0 0,0 0 0 16,0 0 0-16,4 4 0 0,-4-4 0 0,0 0 0 15,0 0 0-15,0 0 0 0,0 0 0 0,6-2 144 16,-6 2-144-16,4-3 0 0,-1-1 128 0,0 1-128 16,-3 3 0-16,3-5 0 0,-3 5 0 0,4-4 0 15,-4 4 0-15,3-4 0 0,-3 4 0 0,0 0 0 16,0 0 0-16,3-3 0 0,-3 3 0 0,4-4-192 16,-1 0 48-16,-3 4 16 0,0 0 0 0,0 0 0 15,5 0 0-15,-5 0 0 0,0 0-64 0,0 0 0 16,0 0 0-16,0 0 0 0,0 0 16 0,0 0 0 15,0 0 0-15,0 0 0 0,0 0-80 0,6 1-32 0,-1 0 0 0,-5-1 0 32,0 0-656-32,8-2-128 0,-8 2-16 0,0 0-16 15,8-1-304-15,-8 1-48 0,7-2-16 0,-2 1-11872 0</inkml:trace>
  <inkml:trace contextRef="#ctx0" brushRef="#br0" timeOffset="65904.58">15153 12797 911 0,'0'0'0'0,"-3"6"0"15,0 0 0-15,1 2 0 0,0-2 3136 0,0 2 560 16,1 1 96-16,0-1 32 0,0 1-1616 0,0 2-320 16,0 1-64-16,0 0-16 0,0 0-112 0,1-1-32 15,1 1 0-15,1 2 0 0,1-2-64 0,2 0 0 16,0-4-16-16,1 0 0 0,1-1-32 0,1 1 0 15,1-1 0-15,1 0 0 0,2-1-544 0,-1-1-112 0,1 0-32 16,1-2 0-16,0-1-512 0,-1-1-96 0,1-1-32 0,1-1 0 16,-1-2-80-16,3-1-16 0,-1-3 0 15,5-5 0-15,2-2-128 0,-1-5 128 0,-3 2-128 16,0-1 128-16,2-6-128 0,0 0 0 0,2-3-160 0,0-1 160 16,2-2-256-16,-1-2 64 0,1 0 0 0,6-10 0 15,-3 0 192-15,-8 12 0 0,1-3-160 0,-1 0 160 16,0 0 0-16,-2 1 0 0,0-1 0 0,0 3 0 15,-3-2 0-15,1 1 0 0,-2 2 0 0,-2 2 0 16,0 0 0-16,-2 2 0 0,-1 0 0 0,-1 1 0 16,-1 1 0-16,-2 0 0 0,0-1 0 0,0 0 0 15,-1 1 0-15,0-8 0 0,-2 4 0 0,0 2 0 16,-1 0 0-16,-1 3 0 0,0 0 0 0,0 3 0 16,0 1 0-16,0 2 0 0,0 2 0 0,-1 1 0 15,0 2 144-15,-1 0-144 0,0 3 160 0,-1 1-160 0,1 1 144 16,-2 2-144-16,-2 1 128 0,1 3-128 15,-1 0 0-15,0 1 0 0,2 1 128 0,-1 2-128 16,-1 0 0-16,0 1 0 0,0 0 0 0,0 1-176 0,0-1 176 0,2 1 0 16,0 0 0-16,0 0-128 0,0 0-64 0,1 0 0 15,0 0 0-15,1-2 0 16,1 1-720-16,0 0-160 0,0 0-16 0,2-5-16320 16</inkml:trace>
  <inkml:trace contextRef="#ctx0" brushRef="#br0" timeOffset="66332.75">16080 11569 5519 0,'0'0'496'0,"-8"6"-496"0,-2-5 0 0,0 2 0 16,0-1 1600-16,-1 1 240 0,-1 2 32 0,0-1 16 15,1 1-400-15,-1 2-80 0,0 0 0 0,2 0-16 16,0 0 320-16,3-1 64 0,1 1 16 0,-1-2 0 15,0 0 272-15,1 0 64 0,1 0 16 0,-1 0 0 16,0 2-848-16,1-2-160 0,0 1-48 0,-1 0 0 16,0 0-320-16,0-1-64 0,0 0 0 0,-1-1-16 15,0 3-432-15,-1 0-64 0,-1-1-32 0,0 0 0 16,0 1-160-16,-1 0 0 0,0-1 0 0,0 0 0 16,0 0 0-16,1 0 0 0,0-1 0 0,0 0 128 15,0-1 240-15,2 1 32 0,-1-2 16 0,1 0 0 16,1 0 0-16,0 0 0 0,1 0 0 0,0 0 0 15,0 1-96-15,2-1-32 0,-1 0 0 0,4-3 0 0,0 0-32 16,-2 5 0-16,2-5 0 0,0 5 0 0,0 1-64 0,1 0 0 16,1 3-16-16,1-2 0 0,-1 2 16 0,2 1 0 15,0 0 0-15,2 5 0 0,-1 1-192 0,1-1 0 16,0 2 144-16,-1-1-144 0,-1-1 0 0,0 0 0 16,-2-1 0-16,1-1 0 15,1 0-544-15,0 0-32 0,0-1 0 0,0-3 0 16,0-1-912-16,2-1-192 0</inkml:trace>
  <inkml:trace contextRef="#ctx0" brushRef="#br0" timeOffset="67093.85">16410 11814 13823 0,'0'0'608'0,"0"0"128"0,0 0-592 0,-7 1-144 0,7-1 0 0,-6 0 0 16,6 0 1376-16,-7-1 240 0,1 0 48 0,6 1 16 16,-5-4 416-16,5 4 80 0,-5-6 0 0,1-1 16 0,1 0-240 0,1-1-48 15,0-3-16-15,0 1 0 16,0 0-896-16,0 0-176 0,0 1-48 0,1-1 0 15,-2 3-304-15,3 7-64 0,0 0-16 0,-7-3 0 16,0 3 96-16,-1 3 16 0,-2 4 0 0,0 3 0 16,-2 4-304-16,3-1-64 0,-2 3-128 0,0 4 192 0,-3 2-192 15,1 2 0-15,1-1 0 0,2 0-160 0,-1 1 160 16,3-4 0-16,-1 0 0 0,2 0 0 0,3-6 0 16,1 0 0-16,2-2 0 0,1-3 0 0,1-1 0 15,1-2 0-15,-2-6 0 0,0 0 0 0,7 2 144 0,2-3-144 16,0-2 192-16,1-3-192 0,0-2 176 0,1-1-176 15,1-2 160-15,1-2-160 0,-1 0 192 0,1-2-64 16,-3 3-128-16,0 0 192 0,-1 1-192 0,0 0 0 16,0 1 0-16,-1-1 0 0,-2 2 0 0,-1 0 0 15,-2 1 0-15,-1 0 144 0,-2 1 80 0,0 1 16 0,0 1 0 16,-3-2 0-16,0 1-16 0,0 2 0 16,3 4 0-16,-4-2 0 0,-1 2-96 0,0 1-128 0,-1 1 176 15,2 1-176-15,0 1 128 0,1 1-128 0,1 0 0 16,0 0 0-16,2 2 0 0,-1 2 0 0,1 1 0 0,0 1 0 15,1 0 0-15,-1 3 0 0,1-1 0 0,0 1 0 16,0 7 0-16,-1-1 0 0,0-3-160 0,-1 1 160 16,-1 0-144-16,1 1 144 0,-2 0-192 0,-1 2 192 15,0 0-160-15,0 2 160 0,-1-1-128 0,-1 7 128 16,2-9-128-16,0 1 128 0,1-2-128 0,0 2 128 16,1-2-256-16,1 1 16 0,-1-2 16 0,1-2 0 15,1 0 32-15,1-1 0 0,0-2 0 0,0 3 0 0,1-3-16 16,0-2 0-16,-1 0 0 0,0-1 0 15,0-1 208-15,1-1 0 0,-1-3-160 0,0-1 160 16,-1-4 0-16,2 4 0 0,-2-4 128 0,3 3-128 0,-3-3 144 16,0 0-144-16,4 2 160 0,2 0-160 0,0-2 176 0,0-1-176 15,0 0 192-15,0-2-192 0,0-2 224 16,1 0-64-16,0 0-16 0,0 0 0 0,-1-1 0 0,-1 0 0 16,1 0 0-16,-1 1 0 0,1 1-144 15,-1 0 160-15,-1 0-160 0,0 0 160 0,0 2-160 16,0-1 0-16,0-1-192 0,0 1 192 15,2 1-576-15,0-1 16 0,0 0 0 0,0 0 0 16,1-1-1392-16,0 1-288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17:07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14082 8997 911 0,'0'0'0'0,"0"0"0"16,-4 3 0-16,4-3 0 0,0 0 784 0,-4 4 80 16,0-1 16-16,4-3 0 0,0 0 608 0,0 0 128 15,-2 5 32-15,2-5 0 0,0 0 272 16,0 0 48-16,1 6 16 0,-1-6 0 15,2 5-592-15,1-1-112 0,1 0-32 0,1-2 0 0,0 1-160 16,1 0-48-16,0-1 0 0,1 0 0 0,0 0-240 0,2-1-48 16,0 0-16-16,1 1 0 0,1-2-416 0,-1 0-64 15,2-2-32-15,1 1 0 0,0-1 160 0,2-1 16 16,0-1 16-16,0 0 0 0,2-2 208 0,1 1 32 16,-1-4 16-16,7-3 0 0,-1 0-128 0,0 0-32 15,-1-3 0-15,1-1 0 0,-2 0-128 0,0-4-48 16,-2 1 0-16,-1 1 0 0,0-1-32 0,0 1-16 15,-2-2 0-15,-2 1 0 0,-1-1 32 0,-1 1 0 16,-2-1 0-16,0 0 0 0,-1 0-128 0,-1-2 0 16,-2 1-16-16,-1-4 0 0,0 0-48 0,-2-1 0 15,1-2 0-15,0 0 0 0,-1-4-128 0,-2-2 0 0,1 0 0 16,0 0 0-16,0 0 0 0,-1-1 0 0,0 3-192 0,-1 0 192 16,0 0 0-16,-1 1 0 15,1 4 0-15,-2 1 0 0,-1 0 0 0,-1 3 0 0,-1 1 128 0,-2-4-128 16,0 5 0-16,0 5 128 0,0 1-128 0,-1 2 0 15,-1 2 176-15,0 0-48 0,1 1-128 0,0 0 192 16,0 0-192-16,0 1 144 0,-1-2-144 0,1-1 128 16,0 1-128-16,1 1 0 0,0 0 0 0,-1 0 128 15,1-2-128-15,-1 2 0 0,0 0 0 0,-1 2 0 16,2 1 0-16,-1 2 0 0,0 0 0 0,-2 2 0 16,0-1 0-16,-1 4 0 0,1 0 0 0,-1 0 0 15,-1 2-192-15,0 0 192 0,2 0-160 0,-2 2 160 16,2 1 0-16,1 0 0 0,0 0 0 0,3-1 0 0,-3-1 0 15,2 0-144-15,0 2 144 0,0 0-128 0,0-1 128 16,2 1 0-16,-1 1 0 0,1 0 0 0,0 0-144 16,0 1 0-16,0 1 0 0,1-1 0 15,0 0-224-15,1 0-32 0,3-7-16 16,-4 9 0-16,2-1-128 0,2-8-32 0,-1 8 0 0,1-8 0 16,-2 8-272-16,2-8-64 0,-1 8-16 0,1-8 0 15,0 0-960-15,0 0-192 0,0 0-32 0,6 11-16 0</inkml:trace>
  <inkml:trace contextRef="#ctx0" brushRef="#br0" timeOffset="601.38">14408 7685 8287 0,'0'0'736'0,"0"0"-592"16,0-6-144-16,0 6 0 0,-1-8 832 0,1 8 144 15,0 0 32-15,0 0 0 0,0 0 1072 0,-5-7 224 16,-2 2 32-16,0 3 16 0,7 2-560 0,-10 5-128 15,1 2 0-15,-2 0-16 0,0-1-880 0,-1 2-160 16,0 1-32-16,-2 1-16 0,-1 3-96 0,0 1-16 16,-1-1 0-16,-1 2 0 0,1-1-288 0,-1 1-160 15,1-1 160-15,2 1-160 0,-1-2 0 0,1 1 0 16,2-1 0-16,1-1 0 0,2-1 0 0,1-2 0 16,2 1 0-16,-1-1 0 0,1-1 0 0,2-2 144 15,4-6-144-15,-3 8 192 0,3-8 176 0,-2 7 32 0,2-7 16 16,0 0 0-16,0 0 32 0,3 8 0 0,1-2 0 15,-4-6 0-15,0 0-256 0,9 4-64 0,-1-1 0 16,1 0 0-16,0-2 48 0,0 1 0 0,1 1 0 0,-2-1 0 16,1 0-176-16,0 1 0 0,2 1 0 0,0 0 128 15,-1 0-128-15,2 0 0 0,0 1-160 16,0-2 160 0,2 2-1360-16,1-1-176 0</inkml:trace>
  <inkml:trace contextRef="#ctx0" brushRef="#br0" timeOffset="27770.57">22764 10990 14735 0,'-7'3'1312'0,"0"-2"-1056"16,7-1-256-16,-7 2 0 0,7-2 1296 0,0 0 208 0,0 0 32 0,0 0 16 15,0 0 96-15,0 0 16 0,0 0 0 0,0 0 0 16,0 0-1408-16,0 0-256 0,0 0 0 0,0 0-128 16,9-1 128-16,0 1 176 0,-1 0-48 15,1 1 0-15,-1 1 672 0,2-1 128 0,1 1 32 0,2-1 0 16,0 0 128-16,3-1 48 0,2 0 0 0,1 1 0 16,2-1-336-16,2 0-64 0,2 0-16 0,0 0 0 15,0-1-160-15,2 1-48 0,-1-2 0 0,2 0 0 16,-1 1-48-16,1-2-16 0,1 1 0 0,-1 2 0 15,0-3-128-15,1 3-48 0,-1 0 0 0,2 1 0 16,0 1-96-16,-2-2-32 0,-2 2 0 0,-2 1 0 16,0-2-144-16,0 1 0 0,-3 0 144 0,1 0-144 15,-1 1 0-15,0 1 0 0,-2-1 0 0,1 2 128 16,0-2-128-16,0 1 0 0,0-1 0 0,0 1 0 16,2 0 128-16,-1-1-128 0,2 0 128 0,0-1-128 15,1-1 0-15,0 1 128 0,1-2-128 0,-1 0 0 0,-1 0 0 16,2 0 0-16,-2-1 0 0,1 1 0 0,-1 1 0 15,0 2 0-15,-2-2 0 0,1 1 128 0,-2 1-128 16,0 0 176-16,-2 0-176 0,2 1 192 0,-2 0-192 16,-2 0 192-16,0 0-192 0,0 1 192 0,-1-2-192 0,0 0 0 15,0 0 0-15,-2 0 0 0,1-1 0 0,0 1 0 16,-1 0-176-16,0 0 176 0,0 1 0 0,0-2-128 16,-1 1 128-16,2-2 0 0,0 0 0 0,0 0 0 15,2 0 0-15,-1-1 0 0,1 0 0 16,0 0 0-16,0-1 0 0,1 1 0 0,0-1 0 0,-1 1-160 15,0 0 160-15,-1 0 0 0,-3 0-176 0,0 1 176 16,-2 0-160-16,0 0 160 0,-3 1 0 0,1 0 0 16,-8-2 0-16,9 3 0 0,-1 0 0 0,-8-3 0 15,7 3 0-15,-7-3 160 0,0 0-160 0,8 4 0 0,-8-4 0 0,0 0 0 16,0 0 0-16,0 0-144 0,0 0 0 0,0 0 0 31,0 0-352-31,0 0-64 0,0 0-16 0,0 0 0 16,0 0-1696-16,0 0-352 0</inkml:trace>
  <inkml:trace contextRef="#ctx0" brushRef="#br0" timeOffset="55237.95">6592 11667 5679 0,'0'0'0'16,"0"0"0"-16,0 0 0 0,0 0 0 15</inkml:trace>
  <inkml:trace contextRef="#ctx0" brushRef="#br0" timeOffset="56239.94">6849 11717 9215 0,'0'0'816'0,"0"0"-656"0,0 0-160 0,0 0 0 15,-4 0 1488-15,0-1 272 0,0 0 48 0,4 1 16 16,-5-1 160-16,5 1 48 0,0 0 0 0,0 0 0 16,-4-2-480-16,4 2-80 0,0 0-32 0,0 0 0 15,0 0 352-15,0 0 64 0,0 0 0 0,0 0 16 16,-2-4-256-16,2 4-48 0,0-3-16 0,-1-1 0 0,-1 0-608 15,0 1-128-15,0-3-32 0,0 1 0 0,-1-1-208 0,0 0-32 16,0-1-16-16,0 0 0 0,-1-1-320 0,1 0-64 16,-1-1-16-16,-1-1 0 0,0 0-128 0,0-2 0 15,-1 1 0-15,-1-5 0 0,0 1 0 0,1 1 0 16,0 3 0-16,-1 1 0 0,-1-1-128 0,-1 2 128 16,0 1-160-16,0 1 160 0,-2 2-144 0,0 1 144 15,0 2-128-15,0 3 128 0,-1 2 0 0,0 3-160 16,0 2 160-16,1 4 0 0,-1 3 0 0,1 2 0 15,1 2 0-15,0 2 0 0,0 4 0 0,1 2 0 16,1 2 0-16,1-1 0 0,2 0 0 0,0 0 144 16,3-2 16-16,1 7 0 0,2-9 208 0,1-3 32 15,2-1 16-15,1-3 0 0,1-1-240 0,2-2-48 16,1-3-128-16,2-4 192 0,0-2-192 0,3-3 0 0,0-3 0 0,1-4 0 16,-1-2 0-16,2-5-160 0,0-3 160 0,6-6-192 15,-1-2 0-15,0 0 0 0,-1-2 0 0,-2 0 0 16,0-2 64-16,-3 2 0 0,0 1 0 15,-2 3 0-15,-5 6 128 0,-2 2 0 0,-1 0 0 0,-1 2 0 16,-3 1 0-16,0 3 0 0,-2 2 0 0,-1 0 0 16,-1 3 256-16,-1 1 0 0,-1 2-16 0,-1 1 0 15,1 1-112-15,0 1-128 0,1 1 176 0,1-1-176 16,-1 2 0-16,1 1 0 0,0 1-192 0,1 0 48 16,2 3-48-16,1 2-16 0,1 1 0 0,2 6 0 15,1 1 208-15,1 1 0 0,1 1-160 0,0 2 160 16,-2-3 0-16,-1 2 240 0,0 3-48 0,2 0 0 15,0 0 80-15,0 3 16 0,-1 1 0 0,0 0 0 0,-1 2-160 16,-1-1-128-16,-2-1 144 0,0 1-144 0,-1 1 0 0,0-1 0 16,-1-1 0-16,-1 0 0 0,0-2 0 0,-1-2 0 15,-2-1 0-15,0-1 0 0,-1-1-176 0,-1-3 176 16,-2-1-160-16,0-3 160 0,-1-3-208 0,-4 2 48 16,-1-5 16-16,0-4 0 0,-1-3-80 0,1-4-16 15,2-2 0-15,-1-4 0 0,-2-2-80 0,1 0 0 16,-1-4-16-16,1-1 0 0,0 0 64 0,0-2 16 15,2-1 0-15,-5-5 0 0,3 1 256 0,2 0 0 16,1-1 0-16,2 1 0 0,1-1 144 0,2 1 144 16,2 1 32-16,1-1 0 0,1 0 64 0,2 0 0 15,2 2 16-15,1-1 0 0,1 0-48 0,1 0-16 16,1 0 0-16,3 1 0 0,1 0-144 0,1 1-48 0,1-2 0 16,1 1 0-16,1 2-144 0,1 2 160 0,-4 2-160 0,2 3 160 15,1 0-160-15,0 1 0 0,-1 1 0 0,1 2 128 16,0 1-128-16,-1 1 0 0,0 1 0 0,-1 1 0 15,-1 1 0-15,-3 1 0 0,0 1 0 0,0 1-176 16,-1 1 176-16,-1-2-192 0,-1 2 192 0,-1 0-192 16,-3-4 192-16,3 4 0 0,-1 0 0 0,-2-4 0 15,0 0-128-15,0 0 128 0,0 0-128 0,0 0 128 32,0 0-512-32,0 0 0 0,0 0-16 0,0 0 0 0,0 0-528 0,0 0-96 0</inkml:trace>
  <inkml:trace contextRef="#ctx0" brushRef="#br0" timeOffset="57562.35">5286 12005 17503 0,'-5'6'1552'0,"0"-1"-1232"16,0-2-320-16,0 0 0 0,1 2 2208 0,1 1 384 15,-1 0 80-15,0 0 16 0,-1 1 0 0,1 0 16 16,2-2 0-16,0 1 0 0,0 0-1488 0,0-1-320 16,2-5-48-16,0 0-16 0,0 0-416 0,0 0-96 0,0 0 0 0,0 0-16 15,0 0-144-15,6-2-32 16,0-7 0-16,1-2 0 0,0-1 16 0,2-3 0 0,0-2 0 0,2-4 0 15,1-3-144-15,0-3 0 0,0 5 0 16,1-4 128-16,0-1-128 0,2-2 0 0,1-2 0 0,-1-1 0 16,2 0-160-16,0-1 160 0,0 1 0 0,1 0-144 15,-2 0 144-15,2 1 0 0,-1 2 0 0,-1 2-128 16,0 1 128-16,-1 4 0 0,-3 2 0 0,0 3 0 16,-1 0 0-16,-2 3 0 0,-2 3 0 0,-1 3 0 15,-1 1 0-15,0 0 224 0,-5 7-48 0,0 0-16 16,5 6 96-16,0 4 32 0,-1 3 0 0,-1 5 0 15,0-1-32-15,1 3 0 0,0 3 0 0,0 2 0 16,0 1-64-16,0 4-32 0,0 0 0 0,-1 1 0 16,1 1-160-16,-1-2 160 0,0 1-160 0,0-1 160 15,0 8-160-15,-1-4 0 0,0-3 0 0,0-2 128 16,-1-2-128-16,0-5 0 0,-1-1 0 0,0-2 0 0,0-1 0 16,-1-1-176-16,1-5 176 0,0-1-192 15,-2 1-256-15,0-1-64 0,-1-1-16 0,0 1 0 16,-1-1-960-16,-1-3-192 0,-1-3-48 0,-1-2-15584 15</inkml:trace>
  <inkml:trace contextRef="#ctx0" brushRef="#br0" timeOffset="57748.42">5443 11810 4607 0,'0'0'400'0,"0"0"-400"16,-1 5 0-16,0 1 0 0,0 0 3248 0,2 0 560 0,2 1 112 0,2-1 32 15,1 1 688-15,1 0 144 16,1 1 16-16,1-2 16 0,-1 0-2528 0,1-1-512 0,-2-2-112 0,2 0 0 15,0 0-1120-15,0-1-224 0,1-1-32 0,1 0-16 16,0-1-272-16,0 0 0 0,1-1 128 0,0 0-128 16,-1-1-240-16,0 0-96 0,0-1-32 0,10-3-18464 15</inkml:trace>
  <inkml:trace contextRef="#ctx0" brushRef="#br0" timeOffset="64499.44">6038 11692 23039 0,'0'0'2048'0,"0"0"-1648"16,0 0-400-16,0 0 0 0,0 0 2560 0,0 0 448 15,0 0 64-15,0 0 32 0,0 0-896 0,0 0-176 16,5 4-48-16,-2 0 0 0,-1 1-1408 0,-1-1-304 16,0 1-48-16,0 2-16 0,0-2-208 0,-1 1 0 15,0 1 128-15,0 0-12608 16,1 0-2528-16</inkml:trace>
  <inkml:trace contextRef="#ctx0" brushRef="#br0" timeOffset="64738.55">6108 11924 29487 0,'0'0'1296'0,"1"5"288"0,0 0-1264 0,1 0-320 0,1 0 0 0,1 0 0 15,0 0 1984-15,0 2 320 0,0 2 80 0,-1-3 16 16,1 5-1200-16,-1 0-240 0,-1 1-64 0,1-1 0 15,0 0-752-15,0 0-144 0,0-2 0 0,1-1 0 32,0-3-960-32,1 0-96 0,1 0-32 0,2-1-16128 0</inkml:trace>
  <inkml:trace contextRef="#ctx0" brushRef="#br0" timeOffset="66693.58">8019 11634 23951 0,'0'0'2128'0,"0"0"-1696"15,0 0-432-15,0 0 0 0,0 0 2064 0,0 0 336 16,0 0 64-16,0 0 16 0,0 0-288 0,0 0-48 16,0 0-16-16,0 0 0 0,0 0-1344 0,0 0-272 15,-3-2-48-15,-1-1-16 0,1-2-208 0,0 0-48 16,1-2-16-16,0 0 0 0,-1-1-176 0,1 0 192 15,-1-2-192-15,1-1 192 0,0 2-192 0,1-1 0 16,-2 0 144-16,-1 1-144 0,-1-3 128 0,-1 1-128 16,-1-1 128-16,-1 1-128 0,-1 0 128 0,1 1-128 15,-3 2 128-15,-3-3-128 0,2 5 0 0,-1 1 128 0,-1 2-128 16,0 3 0-16,1 3 0 0,-1 4 0 0,-1 2 0 16,2 4-128-16,3 0-16 0,0 2 0 0,-1 4 0 0,2 3 0 15,-1 1 144-15,0 2 0 0,1 3-144 0,1-1 144 16,0 10 0-16,1-4 128 0,1-3 0 15,2-1 0-15,1-4 128 0,2-2 0 0,1-6 16 0,1-2 0 16,0-1-80-16,1-1-32 0,0-2 0 0,2-2 0 16,2-1-160-16,1-1 160 0,0-5-160 0,3-1 160 15,-1-3-160-15,2-3 0 0,0-3 0 0,2-2 0 16,0-2-288-16,2-3 64 0,-2-1 16 0,1-1 0 16,5-9-64-16,-2 2-16 0,-4 5 0 0,0 1 0 15,-2-3 144-15,1 2 144 0,-1 0-208 0,-1 2 80 16,-1 1 128-16,0 0 0 0,-2 5 0 0,0-5 0 15,-2 5 0-15,-2 2 0 0,-1 3 0 0,-2 3 0 0,-1 0 128 16,1 3 16-16,-3-2 0 0,3 2 0 0,-4 1-16 16,0 2 0-16,1 1 0 0,-1 3 0 0,-1 2-128 15,1 3 0-15,0 2 144 0,1-1-144 0,0 4 0 0,1 0 144 16,1-3-144-16,1 2 0 0,-1-3 160 0,1 3-160 16,1 1 128-16,-1-1-128 0,1 2 256 0,0 1-48 15,0 1 0-15,1 6 0 0,0-6 48 0,0 2 0 16,-1 0 0-16,1 2 0 0,0 1-32 0,0 1 0 15,0 2 0-15,-1-1 0 0,0 9-224 0,0-2 144 16,-1-3-144-16,-1-3 128 0,0-6-128 0,1-1 0 16,1 1 0-16,-2-1 128 0,-2 0-128 0,0 0 160 15,-1-1-160-15,0 0 160 0,-1 0-160 0,0-2 0 0,-2 0 0 16,-2 4 128-16,-1-3-128 0,0-2 0 0,2-6 0 16,-1-1 0-16,-2 0 0 0,-1-2 0 0,0-2 0 15,-2-2-176-15,0-2 176 0,0-3-208 0,-2-1 80 0,0-5 128 16,0-2-192-16,-1-3 192 0,1-2-192 0,1-3 192 15,0-3 0-15,0-1 0 0,2-3 0 0,-4-8 0 16,2 0 0-16,5 2 0 0,2 1 0 0,1 3 0 16,2 7 0-16,2 1 0 0,0-1 0 0,2 2 0 15,1-1 0-15,1 2 0 0,0 2 0 0,1 1 0 16,2-3 0-16,1 4 0 0,1 2 0 0,1 0 0 16,2 2 0-16,0 1 0 0,2 1-128 0,1 0 128 15,0 0 0-15,2 1-144 0,-2 1 144 0,0 1 0 16,0-2-240-16,2 2 64 0,0 0 16 0,-1 1 0 15,2 0-608-15,0 1-128 0,-1 0-32 0,12 1-18576 16</inkml:trace>
  <inkml:trace contextRef="#ctx0" brushRef="#br0" timeOffset="67170.98">8317 11547 11055 0,'-4'-5'976'0,"0"0"-784"0,-1-1-192 0,0 0 0 16,0-3 2768-16,-1 0 512 0,0 0 112 0,0 0 0 16,0 2-64-16,0 0-32 0,0 2 0 0,1 0 0 15,-2 3-1520-15,-1 2-304 0,0 2-64 0,-1 3-16 16,1 3-832-16,1 2-176 0,-1 4-16 0,0 4-16 15,0-1-208-15,1 4-144 0,1 0 192 0,3 2-192 16,-1 0 288-16,1 1-48 0,1-2-16 0,1 1 0 16,1-4 96-16,1 0 0 0,1-2 16 0,2-3 0 15,0 2-128-15,2-3-16 0,1-5-16 0,0-2 0 16,1-3-176-16,0-3 192 0,-1-1-192 0,2-5 192 16,-1-1-192-16,1-4 0 0,-1-1 0 0,0-2 0 15,-2-3 0-15,1-1 0 0,0 0 0 0,-1-2-176 16,0 1 176-16,0 1-192 0,-1 0 192 0,-2 1-192 15,1 0 192-15,-1 1 0 0,-2 6 0 0,0 0 0 16,0 2 0-16,0 0 0 0,-1 2 0 0,0 6 0 0,0 0 224 0,0 0-32 16,0 5 0-16,0 4 0 0,0 2-32 15,-1 2-16-15,0 3 0 0,1 2 0 0,1 0 32 0,0 2 0 16,1-1 0-16,1 2 0 0,0-1-16 0,1 0 0 16,1 0 0-16,0-2 0 0,0 0-32 0,0-1 0 15,-1 0 0-15,3 3 0 0,-2-7-128 0,0 0 0 16,1-1 144-16,-1-1-144 15,-1 0-336-15,0 1-144 0,-1-3-32 0,0 0-20032 0</inkml:trace>
  <inkml:trace contextRef="#ctx0" brushRef="#br0" timeOffset="67415.53">8659 12174 26719 0,'-2'16'1184'0,"1"-8"240"0,-2 3-1136 0,1 1-288 0,1-2 0 0,0 0 0 16,-1 2 2528-16,-1-1 448 0,0 2 96 0,-1 0 0 15,-1-1-1632-15,0 2-336 0,0-1-64 0,-1 0-16 16,-2 3-688-16,1-2-144 0,-1-3-16 0,0 0-16 16,0 0-160-16,-1-3 0 0,1 0 0 0,-1 0-12400 15,0 0-2576-15</inkml:trace>
  <inkml:trace contextRef="#ctx0" brushRef="#br0" timeOffset="68242.94">9438 11742 27647 0,'-12'-3'1216'0,"8"1"256"0,-1-1-1168 0,-1 0-304 0,-1-2 0 0,0-2 0 15,-2 0 1328-15,0 0 208 0,-1-2 32 0,0 1 16 16,1 0-688-16,-1 0-128 0,-1 0-16 0,0 1-16 16,0 0-224-16,-1 1-64 0,1 1 0 0,0 1 0 15,1 1-48-15,-2 2-16 0,0 1 0 0,-2 3 0 16,2 3 0-16,1 3 0 0,3 0 0 0,0 1 0 15,0 3 32-15,2 2 0 0,-1 1 0 0,1 3 0 16,2-1-32-16,1 1-16 0,1 1 0 0,1 5 0 16,1-8-32-16,2 0 0 0,1 0 0 0,1-1 0 0,0-3-192 15,1 0-144-15,0-2 192 0,1-2-192 16,0-2 0-16,1-1 0 0,1-2 0 0,1-2 0 0,-1-3 0 16,0-1-224-16,1-5 64 0,1-1 16 0,0-1 144 15,0-3-208-15,-1-3 80 0,0 0 128 0,0-2-224 16,0 0 80-16,0 0 16 0,-2 0 0 0,2-5 128 0,-3 0 0 15,-1 4 0-15,-1 1 0 0,0 1 0 0,-1 4 0 16,-2 5 0-16,0 0 176 0,-1 3 16 0,0 4 16 16,0 0 0-16,1 6 0 0,0 4-208 0,0 3 176 15,0 6-176-15,0 8 160 0,0-3-160 0,1 3 0 16,1 4 0-16,1 2 0 0,1 1 304 0,0 2-32 16,1 0 0-16,0 0 0 0,0-2 80 0,0 1 16 15,-2-2 0-15,3 11 0 0,-3-14-192 0,0 0-48 0,-1-3 0 16,0 1 0-16,-2-3-128 0,0-1 0 15,-2-1 0-15,0-2-176 0,-1 0 176 0,-1-1 0 0,-1-5 0 0,-2 2 0 16,-1-4 0-16,0-2 0 0,-2-1 0 0,0-2 0 16,-1-2 0-16,-1-2 0 0,-1-1 0 0,-2-5 0 15,0-1 0-15,0-2 0 0,-1-3 0 0,0-2-128 16,-7-7 128-16,0-2 0 0,1-2-144 16,2 1 144-16,6 3-224 0,0 0 32 0,1-1 0 0,1-2 0 15,2 0 64-15,1 0 128 0,0 3-208 0,3-3 80 16,0 3 128-16,2 1 0 0,0 1 0 0,1-1-128 15,2 3 128-15,2-1 0 0,0 6 0 0,2 0 0 16,1 1 0-16,1 0 0 0,2 1 0 0,2-2 0 16,1 1 0-16,2-1 0 0,0-1 0 0,4-3 128 15,1 0-352-15,0 1-64 0,1-1-16 0,-1 0-13072 16,-2 0-2624-16</inkml:trace>
  <inkml:trace contextRef="#ctx0" brushRef="#br0" timeOffset="68694.55">9636 11414 21183 0,'0'0'944'0,"-5"-2"192"0,-1 0-912 0,0-2-224 16,-2 3 0-16,2-1 0 0,1 2 3104 0,5 0 576 16,-5 4 112-16,1 3 32 0,0 2-1488 0,1 3-288 0,0 1-64 0,1 4-16 15,2-4-896-15,-1 2-176 0,0 3-48 0,0 1 0 16,0 0-304-16,-1 2-64 0,1-2-16 0,0 1 0 15,-1 3-336-15,1-2-128 0,0-3 0 16,1-3 0-16,2-2 0 0,0-3-240 0,0-1 32 0,-1-1 0 31,-1-3-224-31,0-5-32 0,0 0-16 0,0 0 0 16,0 0 32-16,0 0 0 0,0 0 0 0,0 0 0 0,0 0 256 0,2-5 48 0,0-2 16 0,-1 0 0 16,0-1 0-16,0-2 0 0,0-2 0 0,1 1 0 15,1-2 128-15,0 0 0 0,0-1-144 0,2 0 144 16,1-1 0-16,1 3 0 0,-1 4 128 0,-1 2-128 15,2 2 304-15,0 1-32 0,1 2 0 0,0 2 0 16,1 2 144-16,0 0 32 0,0 3 0 0,2 3 0 16,-2 0 64-16,-1 1 0 0,0 0 16 0,-1 2 0 15,-1 1-80-15,-1-1 0 0,-1 0-16 0,-2 2 0 16,-1 0-16-16,-1-1 0 0,1 1 0 0,-3 0 0 0,-1 0-416 16,-1 1 0-16,-2 0 128 0,-1-1-128 0,0-1 0 15,1 2 128-15,-1-5-128 0,-1 0 128 0,-2 0-128 0,0 0 0 16,-1 0 0-16,-2-2 0 15,-1-1-512-15,0 0 32 0,-3-1 0 0,-1-1 0 16,1-1-320-16,-2-1-64 0,0-1-16 0,-2-1 0 16,0-1-336-16,0-1-80 0</inkml:trace>
  <inkml:trace contextRef="#ctx0" brushRef="#br0" timeOffset="69305.31">7310 12198 32255 0,'0'0'2864'0,"0"0"-2288"0,7 0-576 0,0 0 0 15,-1 1 1920-15,1 1 256 0,0 0 64 0,-1 1 16 16,-1 1-1040-16,0 2-192 0,-3 0-64 0,-1 1 0 16,0 0-448-16,-1 2-112 0,0 1-16 0,-1 0 0 15,0 0-96-15,0 0-32 0,-1-1 0 0,0 1 0 16,0-1-256-16,0 1 160 0,0-3-160 0,0 3 128 15,-1-2-128-15,-1 1-192 0,-1 0 32 0,-1 2 16 16,1-2-432 0,0 0-96-16,0-2-16 0,1 1-12480 0,-1-4-2496 0</inkml:trace>
  <inkml:trace contextRef="#ctx0" brushRef="#br0" timeOffset="70713.5">6149 11349 11967 0,'0'0'1072'0,"2"-5"-864"15,0 0-208-15,0 0 0 0,-2 5 1824 0,1-5 320 16,-1 5 64-16,0-5 16 0,0 5 800 0,-2-4 176 16,2 4 16-16,-6-1 16 0,-1 2-768 0,0 2-160 15,-2 1-16-15,-2 3-16 0,0 2-1376 0,0 2-288 16,-1 1-48-16,-2 5-16 0,-1 0-176 0,-1 2-48 16,0 3 0-16,2 2 0 0,0 3 64 0,0 4 16 15,2-7 0-15,3 4 0 0,0 1-160 0,0 1-48 16,2 2 0-16,0 1 0 0,2-1-64 0,0 1 0 15,0 0-128-15,1 10 192 0,1-4-192 0,2-3 0 16,1-9 128-16,1-2-128 0,0 0 0 0,1-1 0 16,1-1 0-16,1-1 0 0,1-1 0 0,0-1 0 0,2-2 0 15,4 6-160 1,1-6-416-16,2-1-96 0,-1-5-16 0,3-3-18768 0</inkml:trace>
  <inkml:trace contextRef="#ctx0" brushRef="#br0" timeOffset="71426.49">10047 11346 25791 0,'0'0'2304'0,"0"0"-1856"0,0 0-448 0,0 0 0 16,0 0 2016-16,4 6 304 0,0-2 64 0,1 2 16 15,2 1-384-15,-1 2-80 0,0 2-16 0,1 0 0 16,0 3-1072-16,-1 2-208 0,-2-3-64 0,1 4 0 0,0 2 96 15,1 2 16-15,-1 4 0 0,0-1 0 16,0 2-112-16,-1 3 0 0,-1-1-16 0,-1 11 0 0,-3-3 80 0,-1 0 0 16,-2-2 16-16,1-1 0 0,-3-2-80 15,0 1-32-15,-1-4 0 0,0 0 0 0,1 0-176 0,-2-2-48 16,1-5 0-16,0-1 0 0,-1 1-192 0,-1-1-128 16,0 2 160-16,-2-2-160 0,0 1 0 0,-1-1 0 15,0 1 0-15,-2-1 0 0,-1-1 0 0,0 0 0 16,-1-2-192-16,0 0 192 15,1-2-528-15,-1-1 0 0,0-2 0 0,2-1 0 16,-1-1-480-16,1-3-80 0,2 0-32 0,0-2-20592 16</inkml:trace>
  <inkml:trace contextRef="#ctx0" brushRef="#br0" timeOffset="72578.96">10601 11721 10127 0,'0'0'896'0,"0"0"-704"0,0 0-192 0,0 0 0 16,0 0 1200-16,0 0 208 0,0 0 32 0,0 0 16 16,0 0 592-16,0 0 128 0,0 0 32 0,0 0 0 15,-3 5-352-15,3-5-80 0,0 0-16 0,0 0 0 16,0 0-736-16,-1 5-160 0,1-5-32 0,1 6 0 15,-1-6 304-15,4 6 48 0,0-1 16 0,1 0 0 16,1 0-48-16,1 0-16 0,0-2 0 0,0 1 0 0,2 0-576 16,0-1-112-16,1 1-32 0,0-3 0 0,1 1-32 15,1 0-16-15,0-2 0 0,0-2 0 16,2 2-64-16,1-1-16 0,-1 0 0 0,2 0 0 0,0-1-32 16,0-1-16-16,2 1 0 0,0-1 0 0,-2-1-64 15,0 0-16-15,-1 0 0 0,-1 0 0 0,-1 3-160 0,-1 0 128 16,-2-1-128-16,1 2 128 0,-2-1-128 0,-1 0 0 15,-1 0 0-15,-1 0 0 0,-6 1-320 0,7 0 16 16,-7 0 0-16,6-1 0 16,-6 1-272-16,6 0-48 0,-6 0-16 0,0 0 0 15,0 0-448-15,0 0-80 0,0 0-32 0,0 0-10832 16,0 0-2176-16</inkml:trace>
  <inkml:trace contextRef="#ctx0" brushRef="#br0" timeOffset="74855.8">10691 12084 15663 0,'0'0'1392'0,"0"0"-1120"0,0 0-272 0,0 0 0 15,0 0 1600-15,0 0 256 0,0 0 48 0,0 0 16 16,0 0 1120-16,6 5 224 0,-1-1 64 0,0 0 0 16,0 0-1104-16,0-1-224 0,0 1-32 0,2 0-16 15,1 1-1040-15,1-1-208 0,0 0-32 0,3 1-16 16,2-1-176-16,2-1-32 0,-4-1-16 0,2 0 0 16,1-1-112-16,0-1 0 0,2-1-16 0,2 0 0 0,-1-2-128 15,1 0-32-15,-1 1 0 0,1-1 0 0,-1 0-16 0,-2 0 0 16,0 0 0-16,-2 0 0 0,0 0 64 0,-1 1 16 15,-2 1 0-15,-2-2 0 0,0 2-208 0,-1 1 0 16,-1-1 128-16,-1 1-128 0,-1 0 0 0,0 0 0 16,-5 0 0-16,0 0 0 0,0 0 0 0,0 0 0 15,0 0-208-15,0 0 64 0,0 0-160 0,1 6-16 16,-1-6-16-16,0 0 0 16,-2 5-240-16,2-5-64 0,-4 4 0 0,4-4-19520 15</inkml:trace>
  <inkml:trace contextRef="#ctx0" brushRef="#br0" timeOffset="76646.88">11965 11732 24879 0,'0'0'2208'0,"0"0"-1760"0,-4-1-448 0,0-2 0 15,1-2 2400-15,1-2 400 0,2 0 80 0,0-1 0 16,-1-3-2048-16,1-1-432 0,0-2-80 0,0 0 0 16,0-1 16-16,1-1 16 0,-1 0 0 0,0-6 0 15,1 7 192-15,-1-1 32 0,0 0 16 0,0 2 0 16,-1-1-240-16,0 2-48 0,-2 1-16 0,-1 2 0 15,0 0-48-15,-1 0-16 0,-1 3 0 0,-3-3 0 16,0 2-32-16,0 2 0 0,-1 2 0 0,-1 1 0 16,0 2-48-16,1 3-16 0,-2 1 0 0,1 3 0 15,0 3 0-15,0 3-128 0,2 0 192 0,1 3-64 16,-2 1 0-16,-1 3-128 0,2 3 192 0,-1 1-64 16,1 4 32-16,0 3 0 0,1-2 0 0,-3 11 0 15,1-3 128-15,1-2 32 0,4-10 0 0,1-1 0 16,0-3 16-16,2 0 16 0,0-3 0 0,1-1 0 15,1-2-192-15,1-3-32 0,1 0-128 0,0-4 192 16,2-2-192-16,1-2-160 0,1-3 32 0,1-2 0 0,1-3-192 16,1-2-48-16,0-3 0 0,2-2 0 0,0-3 0 0,1-2 0 15,-1 0 0-15,1-2 0 0,2-5 48 0,-2 1 0 16,-1 3 0-16,-1 2 0 0,-2 1 320 0,-1 4 0 16,-1 1 0-16,-2 2 0 0,-1 2 0 15,0 4-144-15,-3 4 144 0,0 0 0 0,0 0 0 0,0 0 176 16,0 0 0-16,4 4 0 0,0 6-16 0,0 2 0 15,0 4 0-15,0 1 0 0,0 4-16 0,0 3 0 16,0 4 0-16,0 2 0 0,-1 3-16 0,1 1-128 16,-1 2 192-16,-1-1-64 0,0 0-128 0,-1-1 0 15,0 0 0-15,-1 1 0 0,-1-1 0 0,-1-2 0 0,-1 0 0 16,0 1 0-16,-1-1 0 0,0-3 0 0,-1 2 0 16,-1-4 0-16,-2 5 160 0,1-4-160 0,1-10 192 15,-1-1-192-15,1-3 128 0,-1-1-128 0,-1-2 0 16,0-2 0-16,-1-2 128 0,-1-3-128 0,1-2 0 0,-2-3 0 15,-1-3 128-15,0-4-128 0,0-4 0 0,-1-2 0 16,0-2 0-16,0-2 0 0,-2-3 0 0,1-1-144 16,1 1 144-16,0-1-192 0,1 0 192 0,1 2-192 15,3 1 192-15,0 1 0 0,1 0 0 0,1 2 0 16,0-4 160-16,2 3 16 0,2 6 0 0,2 0 0 16,-1 0-176-16,3 0 192 0,1 1-192 0,1-1 192 15,2 0-320-15,1 0-64 0,1 0-16 0,1-1 0 16,6-4-432-1,0 1-64-15,0-2-32 0,9-8-18576 0</inkml:trace>
  <inkml:trace contextRef="#ctx0" brushRef="#br0" timeOffset="77179.47">12252 11417 10127 0,'0'0'448'0,"0"0"96"0,0 0-544 0,0 0 0 0,0 0 0 0,0 0 0 16,-4 5 1856-16,0 3 272 0,-1 3 48 0,-1 3 16 15,-1 1-16-15,0 3 0 0,1 2 0 0,-1 3 0 16,0 0-384-16,0 0-64 0,0 0-32 0,1 0 0 15,0 2-32-15,2-2-16 0,-1-2 0 0,1-1 0 16,1-1-624-16,1-4-112 0,1-3-16 0,2 0-16 16,1-1-512-16,0-3-112 0,1-2 0 0,-3-6-16 15,0 0-64-15,6 2-16 0,0-2 0 0,1-2 0 16,0-1-160-16,0-3 0 0,0-2 0 0,-1-3 128 16,0 0-128-16,-1 0 0 0,0-1 0 0,0 0-176 15,-2-3 176-15,0 1-160 0,-1 0 160 0,0 0-160 16,-1 0 160-16,0-1 0 0,-1 0 0 0,0 2 0 15,-1-1 0-15,0 1 0 0,0 1 0 0,1 2 0 16,0-1 0-16,0 2 192 0,1 2-64 0,0 1 0 0,0 1-128 0,1 1 0 16,0 0 128-16,-2 4-128 0,0 0 176 0,0 0-48 15,5 1 0-15,0 2 0 0,0 3 0 0,-1 2-128 16,1 3 192-16,0 3-64 0,0 1 32 16,0-1 0-16,-1-1 0 0,0 0 0 0,0-2-32 0,0 2 0 15,0-3 0-15,1 1 0 0,-1-2-128 16,0 0 0-16,0-2 0 0,2 1 0 15,0-2-432-15,0-4-16 0,0-1 0 0,0-3 0 16,2-4-992-16,1-3-208 0,0-3-32 0,5-7-15696 16</inkml:trace>
  <inkml:trace contextRef="#ctx0" brushRef="#br0" timeOffset="77620.17">12531 11269 3679 0,'-3'-7'320'0,"2"-1"-320"0,0-1 0 0,0 2 0 15,0 1 3472-15,1 6 624 0,0 0 128 0,0 0 32 16,0 0 16-16,0 0 0 0,0 8 0 0,0 4 0 15,0 2-2160-15,-1 2-416 0,0 2-96 0,1 3 0 16,1 4-704-16,0 2-144 0,1-7-32 0,-1 0 0 16,0 2-176-16,0 0-32 0,1 0-16 0,-1-1 0 15,2 1-288-15,0-2-48 0,0-1-16 0,0 4 0 16,0-4-144-16,0-2 0 0,1-5 0 0,-2 0 0 16,-1-4 0-16,0-1 0 0,-1-2 0 0,0 0 0 15,0-5-352-15,0 0 48 0,0 0 16 0,0 0 0 16,0 0-112-1,1-6-32-15,2-1 0 0,-1-3 0 0,0-2 208 0,0-3 32 0,0 1 16 0,2-2 0 16,1 2 176-16,1-1 0 0,0 2-144 0,2 0 144 16,-2 5 0-16,0 0 0 0,0 1 0 0,0 1 0 15,1 1 176-15,-1 2 0 0,0 1 0 0,0 2 0 0,-1 2 80 16,-1 0 32-16,1 2 0 0,-1 2 0 0,-1 1 64 16,-1 2 16-16,-1-2 0 0,0 6 0 0,-1 0-80 15,0 0-16-15,0-4 0 0,1 1 0 0,0-1-16 16,0 0-16-16,0 0 0 0,0-1 0 0,0 1-240 0,0-2 144 15,-1 1-144-15,0 1 128 0,0-1-128 0,-1-2 128 16,-1 1-128-16,-1-1 128 0,-2-1-128 0,-1-1 0 16,-1 1 0-16,-1-3 0 0,-2 1 0 0,0 0 0 15,-2-1 0-15,1 0 0 0,-3-1-448 16,0-1 48-16,0-1 0 0,-2-1 0 16,-2 0-352-16,1-1-64 0,-2-2-16 0,-7-4-18432 15</inkml:trace>
  <inkml:trace contextRef="#ctx0" brushRef="#br0" timeOffset="81058.69">4136 11300 23039 0,'-3'-2'2048'0,"-1"-1"-1648"16,-1-1-400-16,0 0 0 0,1 0 2144 0,-1 2 352 15,1 0 64-15,-1 1 0 0,-1 0-336 0,0 0-80 16,0 1-16-16,-1 2 0 0,1 1-1168 0,-2 2-256 15,0-2-32-15,-2 4-16 0,0 2-160 0,1 1-48 16,0 2 0-16,0 2 0 0,-1 1 48 0,0 4 0 16,1 5 0-16,0 2 0 0,3-3-192 0,0 7-48 15,0 4 0-15,-1 6 0 0,1 2-256 0,0 6 0 16,2 4 0-16,0 0 0 0,1 2 0 0,1 0 0 16,1-1 0-16,1-3 0 0,1-3 0 15,1-3 0-15,1-3 0 0,0-6 0 0,1-3-256 0,0-4 32 16,0-5 16-16,-1-3 0 15,1-5-416-15,0-2-80 0,0-4 0 0,-1-4-16 16,-3-5-368-16,0 0-80 0,4-6-16 0,0-4 0 16,0-5-1824-16,0-2-352 0,-1-6-80 0,1-2-10384 0</inkml:trace>
  <inkml:trace contextRef="#ctx0" brushRef="#br0" timeOffset="81306.23">4019 11739 4607 0,'1'-26'400'0,"-1"-4"-400"0,0-3 0 0,0 0 0 16,0-4 2928-16,0 4 496 0,0-2 96 0,0 4 32 15,-1 0 976-15,1 4 192 0,0 3 32 0,2 3 16 16,2 2-2368-16,1 6-480 0,1 1-80 0,2 3-32 15,2 2-1072-15,2 2-224 0,1 3-32 0,2 1-16 16,1 2 0-16,0 1 0 0,0 1 0 0,0 2 0 16,-2 0 0-16,0 1 0 0,-2 1 0 0,-2 0 0 15,-1 0-256-15,-2-1-48 0,-1 1-16 0,-2 1 0 16,-2 1-144-16,-1-2 0 0,-2 1 0 0,0 0 0 16,-3 1 0-16,-1 0 0 0,1 0 0 0,-2-1 0 15,-1 1 0-15,0 2 0 0,-3 0 0 0,0 1 0 0,-1-1-128 16,0 2 128-16,0 0 0 0,-1 0 0 0,-1 1 0 15,1 2-176-15,-1 0 176 0,0 3-128 16,1 1-560-16,1 1-96 0,0 2-32 16,1 0-18880-16</inkml:trace>
  <inkml:trace contextRef="#ctx0" brushRef="#br0" timeOffset="81675.92">4279 11766 24879 0,'0'0'1088'0,"5"6"256"0,0 1-1088 0,-1 0-256 0,0 0 0 16,-1 0 0-16,-1 2 2320 0,-2 2 416 0,0-1 80 0,-2 2 0 16,-1 3-1168-16,-1 2-240 0,1 2-64 0,-1 3 0 15,0 0-736-15,0 3-160 16,1 0-16-16,0 1-16 0,1-1-224 0,0-1-64 0,1 0 0 0,1-2 0 16,1 0-128-16,0-2 0 0,-1-1 0 0,0 4 0 15,0-5 0-15,0-2 0 0,0-6 0 16,0-2 0-16,-1-1 0 0,1 0 0 0,0-7 0 0,0 0 0 15,0 0 0-15,0 0 0 0,0-5 0 0,0-5 128 16,0 0 144-16,1-2 32 0,1-4 0 0,1 1 0 16,0-2 64-16,1-1 16 0,0 2 0 0,1-3 0 15,1 2-48-15,2 0 0 0,0 1 0 0,1 3 0 16,0-1-128-16,-1 2-16 0,1 2-16 0,0 4 0 16,0-2-176-16,-1 2 160 0,-1 2-160 0,1-1 160 15,0 2-160-15,1 1 0 0,-2 0 0 0,0 0 0 16,-1 0-176-16,1 0-112 0,0 0-32 0,0-1 0 15,1 0-528 1,0-1-112-16,-1-2-32 0,1-1-18240 0</inkml:trace>
  <inkml:trace contextRef="#ctx0" brushRef="#br0" timeOffset="81868.7">4512 11408 29487 0,'0'0'1296'0,"0"0"288"0,0 0-1264 15,7 0-320-15,0 0 0 0,1 2 0 0,1-2 1824 0,1 2 304 16,-1 1 64-16,2 0 16 0,1 0-832 0,0 0-160 0,-1 1-48 0,1-2 0 16,0 1-656-16,0 2-144 15,-3-3-32-15,0 1 0 0,-1 0-336 0,-1 2 144 16,-1 0-144-16,-1 1 0 16,-2 2-368-16,1-1-176 0,-3 2-32 0,-1-1-17968 0</inkml:trace>
  <inkml:trace contextRef="#ctx0" brushRef="#br0" timeOffset="82155.53">4699 11390 18191 0,'0'0'384'0,"-4"-2"96"0,-2 1 16 0,0 2 32 0,-1 1-528 0,0 2 0 0,1 1 0 0,0 2 0 15,-1 4 3680-15,1 3 624 0,1 2 128 0,0 4 32 16,1 0-2032-16,1 3-416 0,1-3-80 0,1-1-16 0,0 3-800 0,1 0-160 16,0 2-48-16,1-2 0 15,-1 1-192-15,0-2-32 0,0 2-16 0,0 7 0 16,0-3-240-16,-1-1-48 0,0-5-16 0,-1 1 0 15,0-1-224-15,0 2-144 16,-1-1 192-16,1 1-192 0,1-1 0 0,0 0 0 0,0-3 0 16,1 0 0-16,1-2 0 0,1 0 0 0,1-1 0 0,1-3 0 15,0 0 0-15,1-1 0 0,1-2 0 0,1-2 0 0,-1 0 160 16,2-2-32-16,1-1 0 0,0-1 0 0,0 0 64 16,0-1 0-16,2-2 0 0,1 0 0 0,0-1-192 15,0-1 0-15,2 0 144 0,1-2-144 0,1 1-240 16,3-3-112-16,1 0-32 0,4 0-14144 15,0-1-2816-15</inkml:trace>
  <inkml:trace contextRef="#ctx0" brushRef="#br0" timeOffset="83409.58">13233 11192 28559 0,'0'0'2544'0,"0"0"-2032"0,-7 2-512 0,7-2 0 15,0 0 2160-15,0 0 336 0,0 0 64 0,0 0 0 16,-6 5-1088-16,6-5-240 0,0 0-32 0,0 0-16 16,0 0-576-16,1 8-112 0,-1-8-32 0,3 4 0 15,1-1-256-15,3-1-48 0,1-1-16 0,1 0 0 16,1 0-144-16,0 0 0 0,2-1 144 0,10 2-144 16,-1-1 128-16,-1 2-128 0,-2 2 128 0,-2-2-128 15,-2 1 128-15,0 0-128 0,0 1 128 0,0 0-128 16,-3 0 0-16,1 0 0 0,-1 0 0 0,-1-1 0 15,-2 1 0-15,-1 1 0 0,-3-2 0 0,-1 1 0 16,0 0 0-16,0 1 0 0,-1 2 0 0,0 0 0 16,-1 3 128-16,-1 2-128 0,-1 1 160 0,-1 8-160 0,0-4 320 15,0 2-16-15,-1 3-16 0,0 1 0 0,0 1 16 16,1 3 0-16,0-1 0 0,0 2 0 0,1 7-48 0,1-2-16 16,-1-3 0-16,1 0 0 0,0-4-16 0,0 0 0 15,0-2 0-15,1 0 0 0,0 0-16 0,-1-2 0 16,0 0 0-16,0-2 0 0,0 1 16 0,0-1 0 15,0 1 0-15,0-3 0 0,0 1 128 0,0-2 32 16,-2 0 0-16,0-1 0 0,-1 0 64 0,-1-2 0 16,-1 0 16-16,-2-2 0 0,-1 0-112 0,-1 1-32 15,0-4 0-15,-2 2 0 0,-1-4-128 0,-1 1-16 16,-1-1-16-16,-1-3 0 0,-1 0-160 0,0-2 0 16,-2-3 0-16,1-1 0 15,-4 1-560-15,0-5-32 0,-2 0-16 0,0-3 0 16,-1-1-528-16,1-3-96 0,-1 1-32 0,1 0-13696 15,-1-1-2736-15</inkml:trace>
  <inkml:trace contextRef="#ctx0" brushRef="#br0" timeOffset="84548.03">14515 11507 35007 0,'0'0'3120'0,"0"0"-2496"0,0 0-496 0,0 0-128 0,0 0 1152 0,0 0 224 15,0 0 32-15,-3 8 16 0,-4-2-480 0,0 3-112 16,-3-2 0-16,-1 3-16 0,-1 1-384 0,0 0-80 16,-3-1-16-16,1 0 0 0,1 1-80 0,-1 1-32 15,1-2 0-15,1 2 0 0,-2-2-224 0,1 1 176 16,-1-2-176-16,2 1 160 0,-2 0-160 0,1 0 0 15,0 0 0-15,-1-4 0 0,0 2 128 0,1 0-128 16,-1-2 0-16,0 1 128 0,1 0-128 0,0 0 0 16,1-2 0-16,3 1 128 0,1-1-128 0,8-5 0 15,0 0 0-15,0 0 0 0,0 0 176 0,8 8-48 16,2-2-128-16,4 0 192 0,1 0-64 0,4-2 0 16,1 1-128-16,2 0 192 0,1 0 0 0,2 1-16 15,0 0 0-15,-6-2 0 0,0 1-176 0,2 0 0 16,0 0 144-16,0 0-144 0,-4-2 0 0,-1 2-256 0,2 0 32 15,-2 0 16 1,-1 1-592-16,-1 0-112 0,1-1-32 0,-2 1-18848 0</inkml:trace>
  <inkml:trace contextRef="#ctx0" brushRef="#br0" timeOffset="85808.22">14944 11631 29487 0,'-17'0'1296'0,"8"3"288"0,0-1-1264 0,1 1-320 0,-1 0 0 0,0 2 0 16,2 3 2128-16,0 3 368 0,0 2 80 0,2 3 16 0,-2 2-1376 0,1 3-288 15,0 0-48-15,1 3-16 0,2-1-448 0,1-6-96 16,1-2 0-16,1 1-16 0,0-1-176 16,1 3-128-16,0-3 192 0,1 1-192 0,1-2 0 0,0 0 0 15,0-1 0-15,3 7-192 0,1-3-160 0,-1-7-32 16,-2-6 0-16,1-1 0 15,-5-3-192-15,5 1-64 0,-5-1 0 0,4-3 0 16,2-2-192-16,-1-2-64 16,-1-1 0-16,3-11 0 0,-3 0 624 0,1 2 112 0,-2 6 32 0,0 0 0 0,-1-4 816 0,0 0 160 15,0-2 48-15,1-1 0 0,1 0-128 0,0 0-32 16,0 2 0-16,4-14 0 0,-3 8-224 0,1 5-32 16,0 5-16-16,0 6 0 0,-6 6-128 0,9-1-16 15,0 3-16-15,-2 6 0 0,2 3-48 0,1 3-16 16,1 0 0-16,1 3 0 0,-2 3-80 0,-1-3-16 15,1 1 0-15,0-1 0 0,-5-7 16 0,1 1 0 0,1 1 0 16,-1-1 0-16,0 2-160 0,-1-2 0 0,0 0 0 0,0-1-176 16,1 7-176-16,-1-4-32 0,-2-4-16 0,0-1 0 15,-3-8 80-15,4 8 32 0,-4-8 0 0,0 0 0 16,0 0 80-16,9 0 16 0,-1 0 0 0,0-3 0 16,-1-1 192-16,1 0 0 0,1-1 0 0,0 1-144 15,0-2 144-15,1-1 0 0,2 0 0 0,0 0 128 16,0-1-128-16,-1 1 192 0,2-2-64 0,1 0 0 15,-6 4 32-15,0-2 16 0,2-1 0 0,0 0 0 16,0-2-48-16,-1 0-128 0,1-1 192 0,0 1-64 16,0-2 16-16,0 0 0 0,-3-1 0 0,7-9 0 15,-4 2 128-15,-2 3 32 0,-5 8 0 0,-1-1 0 0,-1-1-16 16,-1 1 0-16,-1-1 0 0,-1 1 0 16,-1 1-80-16,-2 3-16 0,-1 0 0 0,-7 1 0 15,0 5-192-15,1 7 0 0,-1 2 0 0,0 5 0 0,2 5-336 16,-1 0 32-16,0 2 16 0,3 0 0 0,3 1 288 0,3-1-160 15,2-11 160-15,1 2-128 0,1-1 128 0,1 1 0 16,0-1 0-16,3 0 0 0,1-2 0 0,2 0-128 16,0-1 128-16,1-1-192 0,6 4 16 0,0-4 0 15,0-4 0-15,-1-3 0 0,1-2 16 0,1-1 0 16,1-4 0-16,2-2 0 0,-8 2-96 0,2-2-32 16,3 0 0-16,0-4 0 0,2 0-32 0,1-1 0 15,-1 0 0-15,2-1 0 0,-2 1 0 0,0 1 0 16,-1-1 0-16,11-9 0 0,-7 4 16 0,-4 4 0 15,-10 8 0-15,0 2 0 0,-2-2 304 0,-1 1 0 0,-1 0 0 0,-1 0 144 16,-1 1 192-16,-1 2 48 0,-1-2 0 16,-3-1 0-16,-2 1 32 0,-1 1 16 0,-1 1 0 0,-2 0 0 15,-1 0-80-15,-2 1-16 0,-2 1 0 0,1 1 0 16,1 3-80-16,-2 1-32 0,6-1 0 0,0 2 0 16,-2 3-32-16,0-1 0 0,-1 3 0 0,1 2 0 15,-1 2-192-15,1 0 176 0,2 3-176 0,-4 10 160 16,4-4-160-16,5-6 0 0,4-7 144 0,2 0-144 15,1-2 0-15,2 1 0 0,0-2 0 0,3 0 0 16,1-2 0-16,2-1-128 0,1-1 128 0,0-1-192 16,1-4 192-16,1 0-160 0,1-2 160 0,1-1-160 15,-1-2 160-15,0-1 0 0,1 0 0 0,11-10-128 16,-4 1 128-16,-5 3 0 0,-3 0 0 0,-3 1 0 0,-3 2 0 16,-3 2 0-16,-1-1 0 0,-2 0 0 0,0 2 0 15,-2 1 0-15,-1 3 128 0,-1 1-128 0,-1-2 160 0,0 2-32 16,2 3-128-16,-4-1 192 0,0 2-192 0,-1 2 0 15,1 3 0-15,0 3 0 0,0 0 0 0,1 4 0 16,1 2-192-16,-1 16 192 0,1-2-240 0,3 2 64 16,1-2 16-16,2 1 0 0,2 3 0 0,2-1 0 15,-1 1 0-15,2 0 0 0,0 0 160 0,1-2 0 16,0-3 0-16,-2 2-128 0,1-3 128 0,-1-2 0 16,-1 1 0-16,-3-8 0 0,0 2 0 0,-1 0 0 15,-1 2 0-15,-2 0 128 0,-1-1-128 0,0 2 128 16,-1-5-128-16,-1 1 128 0,-1-2-128 0,-1 0 0 0,-1-2 0 15,0-3-128 1,-1-1-256-16,0-1-32 0,-3-2-16 0,-1-2 0 0,-1-1 48 0,0-2 0 16,-2-2 0-16,-2-1 0 0,0-2 192 0,-3-2 64 0,-1-1 0 0,1-2 0 15,-1-4 128-15,0-1 176 0,0-3-48 0,0-2 0 16,0-5 128-16,2 0 32 0,-1-3 0 16,-3-12 0-16,4 5-288 0,4 3 160 0,3 1-160 0,4 4 128 15,0 0-128-15,4 3 0 0,2 1 0 0,3 2 0 16,1 0 0-16,3 2 0 0,1 0 0 0,3 1 0 15,1 2-192-15,3 0 16 0,-5 7 16 0,3-2 0 16,2-2-144-16,2 0-16 0,1-2-16 0,3-2-18336 16</inkml:trace>
  <inkml:trace contextRef="#ctx0" brushRef="#br0" timeOffset="87859.86">15977 11655 5519 0,'0'0'496'0,"-7"0"-496"15,7 0 0-15,-7-1 0 0,7 1 2752 0,-5 0 464 0,5 0 96 0,0 0 16 16,0 0 48-16,0 0 16 0,0 0 0 0,0 0 0 16,-7 0-880-16,7 0-160 0,0 0-48 0,0 0 0 15,0 0-1104-15,4-7-240 0,0-1-32 16,2-2-16-16,1-1-512 0,2-2-96 0,0 0-32 0,1 0 0 16,-2-3-32-16,1 0-16 0,0-1 0 0,0-2 0 15,-1 0-224-15,-1-1 176 0,1 0-176 0,-1 1 160 16,-3-4-160-16,-2 3 0 0,0-1 0 0,-1 3 0 15,0-4 0-15,-2 3 0 0,-1 1 0 0,-1 2 0 16,-2 2 0-16,-1 1 0 0,1 3 0 0,-2 2 0 16,0 3 0-16,-1 2 0 0,-2 2-192 0,1 1 192 15,0 4-128-15,1 1 128 0,-1 3 0 0,0 3 0 16,0 3 0-16,0 1 0 0,2 4 0 0,-1 2 0 16,0 4 0-16,1 4 0 0,0 5 0 0,0 2 0 15,1 4 0-15,0 2 0 0,1 0 0 0,1 1-176 16,1 0 176-16,1-1 0 0,2-1 0 0,2-3 0 0,1 1 0 15,2-5 0-15,2 0 0 0,1-5 0 0,-1-2 192 0,1-3-16 16,1-4-16-16,0-2 0 0,-1-2-160 0,0-7 160 16,0-1-160-16,1-1 160 0,0-2-160 0,1-1-272 15,-5-3 64-15,2-1 16 0,0-2-128 0,1-1-32 16,1-2 0-16,1-2 0 16,0-1-192-16,2-3-32 0,0-2-16 0,11-13-17440 15</inkml:trace>
  <inkml:trace contextRef="#ctx0" brushRef="#br0" timeOffset="88112.58">16310 11983 36863 0,'0'0'1632'0,"0"0"336"0,0 0-1584 0,0 0-384 0,0 0 0 0,0 0 0 15,0 0 784-15,0 0 80 0,0 0 16 0,-6 2 0 32,0-2-2736-32,-4 2-528 0,-5 3-112 0</inkml:trace>
  <inkml:trace contextRef="#ctx0" brushRef="#br0" timeOffset="96582.99">2547 11691 23039 0,'0'0'2048'0,"0"0"-1648"15,-3-7-400-15,3 7 0 0,-3-6 1184 0,3 6 160 16,-2-2 16-16,-1-2 16 0,0 0-448 0,1 0-96 16,0 0 0-16,0-1-16 0,-1 0 336 0,1 0 80 15,-1 0 16-15,-2-5 0 0,0 2-160 0,1 3-48 16,1 0 0-16,0 1 0 0,-1-1-320 0,0 0-64 15,0 0-16-15,-1 1 0 0,0-1-256 0,-1 0-48 16,0 1-16-16,-6-6 0 0,6 6-96 0,1 0-32 16,-1 0 0-16,-1 1 0 0,0 0-48 0,-1 1-16 15,1 0 0-15,0 1 0 0,0 1 0 0,-1 1-128 16,0 1 192-16,0 1-64 0,-1 1-128 0,1 1 0 16,-1 1 144-16,1 2-144 0,0 0 0 0,1 0 0 15,0 1 0-15,1 3 0 0,0 0 0 0,1 2 0 0,3-3 0 16,0 1 128-16,0 0-128 0,1 2 0 0,1 0 128 15,0 0-128-15,0 1 192 0,1 1-48 0,0 0 0 16,-1 5 0-16,0-1-144 0,0 0 128 0,0-4-128 0,0-1 128 16,1 1-128-16,0-1 0 0,-1-1 0 0,1 1 128 15,1-3 0-15,1-1 0 0,1-1 0 0,1 2 0 16,-1-2 0-16,2-3 0 0,1 0 0 0,1-1 0 16,0-2 32-16,0-1 0 0,0-1 0 0,1 1 0 15,-1-3-32-15,-1 0 0 0,0 0 0 0,0-2 0 16,-2 0-128-16,1 1 0 0,0-3 0 0,0 1 128 15,0-1-128-15,2-1 0 0,-1 0 0 0,-1-1 0 16,1-1-416 0,-2 1-16-16,1 0 0 0,0 0 0 0,1-1-464 15,0 1-112-15,0-2-16 0,1-1-11936 0,1 0-2400 0</inkml:trace>
  <inkml:trace contextRef="#ctx0" brushRef="#br0" timeOffset="97138.06">2628 11642 6287 0,'0'0'272'0,"0"0"64"0,0 0-336 0,0 0 0 16,0 0 0-16,0 0 0 0,-2 6 688 0,0 2 64 16,1-1 16-16,0 1 0 0,-1 2 5168 0,1 3 1024 15,0-1 208-15,0 0 64 0,0 2-4176 0,0 1-832 16,0 1-176-16,0 4-16 0,1-4-1200 0,0 3-256 15,-1-1-32-15,1 0-16 0,-1 1-352 0,1-2-176 0,-1 1 160 0,0-1-160 16,1-2 0-16,0-1 0 0,-1-1 0 0,0 0-160 16,0-1-160-16,1-2-16 0,0-4-16 0,0-1 0 15,0-5-16-15,0 0 0 0,0 0 0 0,0 0 0 32,0 0-432-32,0 0-96 0,-3-4 0 0,0-4-16 15,0-1-816-15,0-4-144 0,1 2-48 0,0-3 0 16,-1-3 608-16,0 0 112 0,0-3 32 0,0 1 0 0,0-2 1168 0,2 1 128 0,-1 1 64 0,0 0 32 15,0 1 1040-15,1-1 208 0,0 2 32 0,1 1 16 16,1 1-240-16,1 3-32 0,1 1-16 0,1 1 0 16,2 2-496-16,1 0-96 0,2 3-32 0,2 0 0 15,0 1-192-15,2 1-32 0,1 1-16 0,2 1 0 16,0 2 16-16,-1 2 16 0,-5 1 0 0,-2 2 0 0,0 0-16 16,-1 3-16-16,-2 2 0 0,-1 1 0 0,-2-1-48 15,-1 2 0-15,-1 0 0 0,-3 4 0 0,-1 0 0 16,-2 1-16-16,-1-2 0 0,-1 2 0 0,3-6-96 0,-2 0-16 15,0 0 0-15,0 0 0 0,0 0-48 0,0-4-16 16,0 1 0-16,1-1 0 0,-2-1-128 0,0-1 0 16,0-1 0-16,0-2 0 15,1 0-400-15,-1-3-16 0,1 0 0 0,-2-2 0 16,3 0-128-16,1-1-32 0,1-2 0 0,1-2 0 16,1-1-288-16,2-2-64 0,1-1-16 0,3 0-17648 0</inkml:trace>
  <inkml:trace contextRef="#ctx0" brushRef="#br0" timeOffset="97772.23">2777 11528 12895 0,'9'-15'576'0,"-5"10"112"0,0 0-560 0,0 0-128 0,0 0 0 0,0 1 0 16,0 2 3456-16,-4 2 672 0,0 0 128 0,5 5 32 15,-2 0-512-15,-1 4-80 0,-1 3-32 0,-1 1 0 16,-1 4-2000-16,0 2-384 0,-2 1-96 0,0 5-16 16,-2 2-400-16,0 0-64 0,-1 1-32 0,-1 9 0 15,-1-3-304-15,0-1-64 0,2-7-16 0,1 0 0 16,1-2-288-16,0-1 160 0,0-1-160 0,2-2 128 15,-2 1-128-15,1-5 0 0,1 0 0 0,1-2 0 16,0-3-432-16,1 1 48 0,0-4 0 0,0-1 0 31,1-1-256-31,0-2-64 0,-1-4 0 0,0 0 0 0,0 0-48 16,0 0-16-16,0 0 0 0,0-5 0 0,0-2-80 16,0-1-32-16,0-2 0 0,0 1 0 0,0-4-528 15,0 0-128-15,1-2 0 0,0 1-16 0,1-1 512 0,1 0 96 16,0 1 32-16,0-1 0 0,2 1 16 15,1 2 0-15,0 0 0 0,2-1 0 0,0 0 576 0,1 2 128 0,-2 3 32 0,2-1 0 16,0 1 976-16,0 2 192 0,-1 0 32 0,0 0 16 0,1 1 384 0,-2 1 80 16,1 0 16-16,0 0 0 0,-1 1-448 0,1-2-96 15,0 1-16-15,0 1 0 0,-1 1-512 0,1-1-96 16,-3 1-32-16,1 0 0 0,-6 2-336 0,4-2 0 16,-4 2 0-16,4-2 0 15,-1 0-592-15,0-1-192 0,0 1-48 0,0-3 0 16,0 0-704-16,0-1-128 0,0-1-48 0,-1 1 0 15,0-2-144-15,0-1-16 0,0 0-16 0,-2 0 0 16,1 0 640-16,-1-1 128 0,0 1 32 0,-1-4 0 0,1 4 1216 0,-2-1 240 16,0 2 48-16,1 1 16 0,-1 0 1296 0,0 2 272 0,0 2 48 0,0 1 16 15,2 2 112-15,0 0 0 0,-2-3 16 0,2 3 0 16,-2-2-816-16,2 2-160 0,0 0-48 0,0 0 0 16,0 0-400-16,0 0-96 0,-5 0-16 0,5 0 0 15,-4 3-160-15,1 1-48 0,0 3 0 0,1 0 0 16,0 3-64-16,1 2 0 0,0 1-16 0,1 3 0 15,0-1-96-15,1 0-16 0,0 3 0 0,0-1 0 16,0 2-48-16,1 1-16 0,0 0 0 0,1 2 0 16,-1-1-192-16,0 2 176 0,0-2-176 0,0 1 160 15,0-1-160-15,0 0 0 0,0-1 0 0,-1-2 128 16,0-1-128-16,-1 0 0 0,0 0 144 0,-1-1-144 16,-1 1 0-16,0 1 0 0,-1-3 0 0,0 2 0 15,-1-3-624-15,1 0-32 0,0-1-16 16,0 1 0-16,-1-2-368 0,2 1-80 15,0-2-16-15,1-1-18576 0</inkml:trace>
  <inkml:trace contextRef="#ctx0" brushRef="#br0" timeOffset="98204.13">3126 11726 21183 0,'0'0'1888'0,"0"0"-1504"0,0 0-384 0,0 0 0 16,0 0 3024-16,0 0 544 0,0 0 96 0,0 0 32 0,0 0-1120 0,0 0-208 15,0 0-64-15,0 0 0 16,3 3-1136-16,0 1-224 0,0 1-48 0,0 0-16 0,0-1-368 0,0 0-64 15,0 1 0-15,-1 2-16 0,1-1-432 0,0 1 0 16,-1 0 0-16,-1 1 0 16,0-3-704-16,1 2-208 0,0-1-48 0,0-1-19200 15</inkml:trace>
  <inkml:trace contextRef="#ctx0" brushRef="#br0" timeOffset="98363.05">3160 11937 20559 0,'-6'10'448'0,"4"-4"80"0,-1 1 32 0,1 0 32 0,-1-1-464 0,1 1-128 0,0 0 0 16,0-2 0-16,1 1 4272 0,1-1 832 0,0-1 160 0,0-4 48 16,-1 5-3456-16,0-1-672 0,0-1-144 0,0 2-16 15,1 0-624-15,0-5-112 0,-2 5-32 0,1 1 0 16,1-6-512-16,-1 7-128 0,1-7 0 16,0 0-18880-16</inkml:trace>
  <inkml:trace contextRef="#ctx0" brushRef="#br0" timeOffset="140302.44">11551 9540 16575 0,'0'0'1472'0,"-6"3"-1168"15,-1-1-304-15,7-2 0 0,-9 0 1552 0,2 1 256 16,0 0 48-16,2 1 16 0,5-2-784 0,-8 2-144 16,1 1-48-16,1 1 0 0,-1-2-896 0,2 2 0 0,0 1-192 15,5-5 16-15,-5 5 176 0,5-5 192 16,0 0-32-16,0 0-16 0,0 0 624 0,0 5 112 15,1-1 16-15,2-1 16 0,-3-3 112 0,6 3 32 0,1-1 0 0,1 0 0 16,1-1-176-16,6-1-48 0,0-1 0 0,0 0 0 16,-1 0-320-16,2 0-80 0,0 1-16 0,-1-2 0 15,1-2-208-15,1 1-32 0,-1-2-16 0,2 1 0 16,-1 1 16-16,1 0 0 0,1 0 0 0,-1 0 0 16,1-1 48-16,-1 1 16 0,3 1 0 0,-1 1 0 15,1 0-48-15,-1 1 0 0,0-2 0 0,3 2 0 16,0 0-64-16,0 0 0 0,3 0-128 0,-2-1 192 15,0 0-192-15,0 0 128 0,1 0-128 0,0 0 0 16,0-1 144-16,-1 0-144 0,-1 0 128 0,1 1-128 16,-2-1 192-16,1 1-64 0,-2 1 0 0,1 0 0 15,-3 0 32-15,1 1 0 0,0-1 0 0,-1 2 0 16,2 0-160-16,0 0 0 0,1 0 0 0,-2-1 0 16,0-1 0-16,0 0 0 0,2-1 0 0,-1 1 0 0,0 0 0 15,-1-1 0-15,1 0 0 0,-1-1 0 0,1 1 0 0,0 0 0 16,-1 2 128-16,0-1-128 0,-3 0 384 15,3 0-16-15,-1 0 0 0,1 0 0 0,-1 2-176 0,1 0-16 16,0 0-16-16,-1 0 0 0,0 0-32 0,0 1-128 31,1-1 192-31,4 0-64 0,7-1-128 0,-3 1 0 0,-5 0 0 0,0-1 0 16,-3 0 0-16,1-1 0 0,-2-1 144 0,1 0 0 16,0-2 0-16,-1 2 0 0,1 0 48 0,-1-1 16 15,0 1 0-15,-2 0 0 0,1-1-208 0,1 1 144 16,-2 1-144-16,0 0 128 0,-2-1-128 0,1 0 0 15,0 1 0-15,0 0 0 0,0 1 0 0,0 1 0 16,-1 0 0-16,2-1 0 0,-1-1 0 0,-1 1 0 16,0 1 0-16,-1-2 0 0,-1 0 0 0,2 0 0 0,-2 0 0 15,-1-2 0-15,2 1 0 0,0 0 0 0,-2-1 0 0,2-1 0 16,0-1 0-16,1 0 0 0,-1 0 0 0,1 0 0 16,0 0-144-16,1 1 144 0,0-2-192 0,-1 1 192 31,1-1-496-31,0 2 16 0,-1-1 0 0,1 0 0 15,0 0-32-15,-1 1 0 0,0-2 0 0,1 2 0 16,-2 1-304-16,1 0-64 0,0 1-16 0,-1 0-17152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20:44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10244 8357 4607 0,'0'0'400'0,"0"0"-400"0,0 0 0 0,0 0 0 15,0 0 144-15,0 0-144 0,-6 0 160 0,6 0-160 16,0 0 0-16,0 0 0 0,0 0 0 0,0 0 0 31,0 0-448-31,0 0-48 0,0 0 0 0,-6 5 0 0,6-5 368 0,-7 4 128 0,7-4 0 0,-6 5-144 16,1 0 592-16,5-5 112 0,-3 7 16 0,3-7 16 15,0 0 688-15,-4 6 128 0,4-6 16 0,0 0 16 16,-2 9-80-16,2-9-16 0,0 8 0 0,0-8 0 16,0 0-256-16,4 7-64 0,-4-7-16 0,6 6 0 0,-6-6-64 15,8 5-16-15,-8-5 0 0,10 4 0 16,-2 0 16-16,1 0 0 0,0 0 0 0,-1-3 0 0,0 0-256 0,0 0-48 15,1 0-16-15,1 1 0 0,1 1-96 0,-1-2-16 16,1 0 0-16,3 0 0 0,1 0-32 0,0 1-16 16,2 0 0-16,-1-2 0 0,1-2-80 0,0-1 0 15,1 1-16-15,1-1 0 0,0 1-176 0,0 0-48 16,0-1 0-16,-2 0 0 0,0-1-144 0,-1 1 0 16,0-1 0-16,0 2 0 0,-1 0 0 0,0 1 0 15,-1 0 128-15,-2 1-128 0,1 0 0 0,0 1 128 16,0 1-128-16,-2-1 128 0,1-1 128 0,0-1 0 15,0 0 16-15,0 1 0 0,2 0-32 0,0 0-16 0,-2-1 0 16,1 0 0-16,-1-1-80 0,1 1-16 16,1 0 0-16,0-1 0 0,0 0-128 0,-1-1 0 0,0 1 0 15,0 0 128-15,-1 1-128 16,1 1 0-16,-1 1 0 0,0-1 0 0,-1 0 0 0,1 1 0 0,0 0 0 0,-1 1 0 16,0 1 0-16,0 0 0 0,-1 0 0 15,0 0 0-15,1 0 0 0,0 1 0 0,0 0 0 0,0-1 0 16,-1-1 0-16,2-1 0 0,1-1 0 0,0 2 0 15,2 0 0-15,0-1 0 0,-2 0 0 0,2-2 128 16,-1-1 96-16,0 1 16 0,2-1 0 0,0 1 0 16,-2 0 112-16,1 0 32 0,0-3 0 0,-2 3 0 15,1-1-64-15,-1 2-16 0,0 0 0 0,-1 0 0 16,0-1-176-16,0 0-128 0,-2-1 144 0,0 1-144 16,2 1 144-16,-1 0-144 0,-1-1 128 0,0 0-128 15,0 0 0-15,1 1 0 0,0 0 0 0,-1 0 0 16,0-1 0-16,0-1 0 0,0 0 0 0,-1 1 0 0,1 0 0 15,0 1 0-15,-1 0 0 0,-1-1 0 0,-8 1-144 0,9 0 144 16,0 0 0-16,-9 0 0 0,9 0 0 0,-1 0 0 16,-8 0 0-16,0 0 0 0,9 0 0 0,-9 0 0 15,7 3 0-15,-7-3 0 0,0 0 0 0,8 0 0 16,-8 0 0-16,9 1 0 0,-9-1-320 0,8 3 32 16,-8-3 16-16,8 1 0 15,-8-1-672-15,0 0-128 0,0 0-16 0,0 0-9584 16,8 2-1904-16</inkml:trace>
  <inkml:trace contextRef="#ctx0" brushRef="#br0" timeOffset="9556.61">19349 11443 5519 0,'0'0'496'0,"7"-2"-496"15,-7 2 0-15,6-5 0 0,-1 0 1104 0,-5 5 128 16,0 0 32-16,0 0 0 0,5-5 336 0,-5 5 64 16,0 0 0-16,0 0 16 0,0 0 48 0,0 0 16 15,0 0 0-15,0 0 0 0,-6-3-496 0,6 3-96 16,-5 0-32-16,0 0 0 0,0 1-336 0,1 0-64 15,-1 0-16-15,1 1 0 0,0-2 192 0,4 0 16 16,0 0 16-16,0 0 0 0,0 0 80 0,0 0 16 16,0 0 0-16,0 0 0 0,9 3-336 0,0-1-64 15,2-2-16-15,1 0 0 0,0 0-128 0,0-2-32 16,2 0 0-16,1 1 0 0,0-2-128 0,2 1-16 16,2-1-16-16,0 0 0 0,3 0-48 0,2 0-16 15,1 0 0-15,4 0 0 0,1-2-16 0,3 2 0 16,4-1 0-16,-2 1 0 0,-1 0-64 0,-1 0-16 0,-1-2 0 15,1 1 0-15,-3 0 0 0,0 1 0 0,0-2 0 0,-2 3 0 16,-1 1-128-16,0 1 0 0,-3 2 0 0,1 0 0 16,-2 0 0-16,-1 0 0 0,-2 3 0 0,0-3 0 15,0 1 0-15,-1 2 0 0,-2-3 128 16,-2 1-128-16,4 0 0 0,-2 0 0 0,1 0 0 0,0-1 0 16,-2-1 224-16,0 1-32 0,-1-1-16 0,0 1 0 15,-1-2-176-15,-2 0 0 0,-2 0 0 0,0 1 128 16,-1-1-128-16,-1 1 0 0,-8-1 0 0,8 1 0 15,-8-1 0-15,0 0 0 0,0 0 0 0,0 0 0 16,0 0 0-16,7 2 0 0,-7-2 128 0,0 0-128 16,0 0 0-16,8 2 0 0,-8-2 0 0,0 0 128 15,9 2-128-15,-9-2 0 0,0 0 0 0,0 0 0 16,9 2 0-16,-9-2 0 0,8 2 0 0,-8-2 0 16,0 0 0-16,0 0 0 0,0 0 0 0,0 0 0 0,7 3 0 0,-7-3-192 15,0 0 0-15,7 4 16 0,-7-4-80 16,0 0-32-16,8 4 0 0,-8-4 0 0,0 0 32 0,8 5 16 15,-8-5 0-15,8 4 0 0,1-3 112 0,-2 1 128 16,0 0-208-16,-7-2 80 0,8 0-192 0,0 0-48 16,1 0 0-16,0-2-11728 15,0 0-2368-15</inkml:trace>
  <inkml:trace contextRef="#ctx0" brushRef="#br0" timeOffset="11723.83">19799 10658 32255 0,'0'0'2864'0,"0"0"-2288"0,0 0-576 0,0 0 0 16,2-7 528-16,1 1 0 0,2-2 0 0,1 0 0 16,1 0 96-16,0 0 16 0,-2 1 0 0,0-1 0 15,-1 0-768-15,0 1-160 0,-2 0-32 0,-1 1 0 16,-1 6 464-16,-1-7 96 0,1 7 16 0,-2-5 0 15,-1-2 512-15,0 2 96 0,0-1 32 0,3 6 0 16,-3-7-288-16,1-1-48 0,1-1-16 0,1 0 0 16,2 0-288-16,1-1-48 0,0-2-16 0,1-2 0 15,0-4-192-15,0 1 0 0,1-2 0 0,-1-1 0 16,-1 1 0-16,1-2 144 0,-1 1-144 0,0-1 128 16,-2 1-128-16,1 0 128 0,-1 1-128 0,-1 0 128 0,0 1 0 15,0 2-128-15,-1-2 192 0,-1 0-64 16,1 1 64-16,-1 2 0 0,0 2 0 0,-1-3 0 0,-1-2-192 15,0 3 0-15,1 0 0 0,0 1 0 0,-1 1 0 16,1-1 0-16,0-1 0 0,0 1 0 0,1-2 0 16,0 0 0-16,1 2 0 0,0-3 0 0,0 0 0 0,1 1-304 15,-1 1 48-15,0 0 16 0,1 1 80 0,-1 1 16 16,0 1 0-16,-1 2 0 0,-1-1 144 0,-1 2-192 16,0 1 192-16,-1 1-192 0,-1 2 192 0,0-2 0 15,-1 2 128-15,1 1-128 0,-1 1 0 0,0 1 144 16,-1 1-144-16,0 0 0 0,-1-1 128 0,0 1-128 15,-1 1 0-15,0 1 0 0,0 0 0 0,0 1 0 16,-2-1 0-16,-1 1 0 0,-1-1 0 0,0 3 0 16,-2 0 0-16,-1 1 0 0,0-3-192 0,-1 2 48 0,0 0 16 15,-2 0 0-15,0 2-16 0,-1 1 0 0,0 0 0 16,-2-1 0-16,-1-1 144 0,-3 0-160 0,-1-1 160 0,-2 1-160 16,-3-2 160-16,0 0 0 0,-1-1 0 15,-1-1 0-15,-2 2 0 0,1 0 0 0,-1 0 0 0,-2 0 0 16,0-3 0-16,-3 0 144 0,-3-1-144 15,-1 0 0-15,-1-1 128 0,0 1-128 0,0 0 0 0,-1 0 0 16,-1 0 0-16,-2 0 0 0,-2-1 0 0,-1 0 0 16,-1-1 0-16,1 0 0 0,1 1 0 0,-1-1 0 15,0 1 0-15,-1 0 0 0,-3-2 0 0,0 0 0 16,1-1 128-16,0 0-128 0,1 0 0 0,-2 0 0 16,-3 0 0-16,0 0 0 0,-2 0 128 0,0 1-128 15,0 1 0-15,1 1 0 0,0 0 0 0,-2 0 0 16,-2-3 144-16,1 2-144 0,5 1 0 0,0 1 144 0,0 0-16 15,0 0-128-15,-2-1 192 0,2 0-64 0,0 1-128 16,0 1 0-16,2 0 144 0,0 0-144 0,1-1 0 0,2-1 0 16,0-1 0-16,0 3 0 0,0 0 0 0,2 1 0 15,-1 1-128-15,0 0 128 0,1-5 0 0,0 2 0 16,1 0 0-16,-1 3-128 0,0 2 128 0,0 0 0 16,0-1 0-16,2 0 0 0,-2-1 0 0,2 1 0 15,1 1 128-15,1 2-128 0,1 0 0 0,0-1 0 16,0-1 0-16,2 1 0 0,2 1 0 0,0-1 0 15,1-1 0-15,1 0 0 0,0 0 0 0,0 1 0 16,0-1 0-16,2 0 0 0,1-1 0 0,1-1 0 16,-1-1 0-16,3 0 0 0,1-1 0 0,3 1 144 15,1 0-144-15,1 0 0 0,1 0 0 0,0 1 0 0,0 0 0 16,1-1 0-16,1 2 0 0,-1 1 0 0,0-1-192 16,-2 0 48-16,-1 1-32 0,0 0 0 0,-1 1 0 0,-1 3 0 15,-3 2-16-15,-1 1-16 0,-2 1 0 0,-3-1 0 16,-1 3 208-16,1 1 0 0,2-1 0 0,0-1-144 15,0 0 144-15,0-2 0 0,2-1 0 16,0 1 0-16,3 1 0 0,1-3 0 0,2-1 0 0,-1-1 0 16,2-1-256-16,2 0 48 0,0 0 0 0,2-2 0 15,0-2-192 1,1 0-48-16,1 1 0 0,-1-1 0 0,1 2 224 0,-1-1 32 0,-2 1 16 16,0-1 0-16,-2-1 176 0,1 0 0 0,-2 0 0 0,1 1 0 15,0 1 0-15,1-2 0 0,1 1 0 0,-1-1 128 16,4 1-128-16,1-1 176 0,2 1-176 0,0-3 192 0,2-2-192 15,1-1 0-15,1 1 0 0,1 1 128 0,2 1-128 16,1-1-144-16,0 0 144 0,0-2-208 0,1-1-112 16,0 1-32-16,1 3 0 0,0-2 0 0,0-1 352 15,-1 0 0-15,-1-1 0 0,3 3 0 0,2 1 400 16,1 2 48-16,1-1 16 0,0-1 0 0,-1-1-144 0,3 1-16 16,5 0-16-16,0 0 0 0,0 0-288 0,0 0 0 15,-6 0 128-15,6 0-128 0,0 0 0 0,0 0-176 16,0 0 32-16,0 0 0 0,0 0-48 0,-7-1-16 15,1 0 0-15,6 1 0 0,0 0 208 0,0 0 0 16,-6 5 0-16,6-5 0 0,0 0 0 0,0 0 0 16,-4 8 128-16,2-2-128 0,2-6 176 0,0 9-176 0,0-9 160 15,2 8-160-15,1 1 0 0,1 1 0 0,0 1 0 16,-1 0 0-16,-2-1 0 0,-1 0 0 0,-1 1 0 16,1 1 0-16,-1 1 0 0,-1 2 0 0,-1 0 0 15,-1 0 0-15,-1 1 0 0,-1 0 0 0,0 1 0 16,1 0 0-16,-1-2 0 0,0 1 0 0,-1-2 0 0,2-1 0 15,1 1 0-15,0-2 0 0,1 1-144 0,0-4 144 16,1-2-336-16,2-7 16 0,0 0 16 0,-1 9 0 16,0-2-64-16,1-7-16 0,0 0 0 0,0 0 0 31,0 0-32-31,0 0-448 0,5 4 432 0,-5-4-208 16,0 0-32-16,9-1-16 0,-9 1 0 15,11-2-1232-15,-2 1-256 0,-1-1-64 0,-2-1-9648 0</inkml:trace>
  <inkml:trace contextRef="#ctx0" brushRef="#br0" timeOffset="12204.26">12657 10321 4895 0,'0'0'432'0,"0"0"-432"16,-6-1 0-16,6 1 0 0,-7 0 0 0,0 0 0 15,7 0 0-15,-9 2 0 0,1-2 0 0,0 2 192 0,1-4-64 16,0 4 16-16,0-2-144 0,7 0-272 16,-7 0 64-16,7 0 16 0,-8 1 768 0,2-1 176 15,6 0 16-15,0 0 48 0,-6 0 16 0,6 0 0 16,-8-3 0-16,8 3 0 0,0 0 192 0,0 0 16 0,-7 0 16 16,7 0 32-16,-9 0 688 0,1 2 144 0,1-1 16 15,7-1 48-15,-7 5 368 0,0 0 80 0,1 2 0 0,1-2 48 16,0 3-864-16,0 1-160 0,1 1-48 0,0 0 32 15,1-2-752-15,-1 2-160 0,1-1-16 16,2 0 0-16,4 2-384 0,2 3-128 0,-2 0 0 16,2-1 176-16,0-4-176 0,2 1 0 0,2 0 0 0,1 0-144 15,-2-1 384-15,0-1 80 0,-1-1 0 0,0 0 48 16,-1 1-128-16,0 0-32 0,0-2 0 0,-2 0 16 16,-4-6-224-16,0 0 0 0,0 0 0 0,8 6 0 15,0-1 0-15,-1-1 0 0,-7-4 0 0,10 3 0 16,-1-3 336-16,-1-2-16 0,1-1-16 0,1 0 0 15,0-2-48-15,-1-3-16 0,2 1 0 0,0 0 0 16,0 2-112-16,-1-1 0 0,0 0-128 0,0 0 192 0,0-3-192 16,0 1 0-16,-1-1 128 0,1 1-128 0,-1 0 0 15,0 1 0-15,-1 1 0 0,-1-1 0 0,1 0-224 16,0 3-96-16,0 3 0 0,0-1-17840 16</inkml:trace>
  <inkml:trace contextRef="#ctx0" brushRef="#br0" timeOffset="77765.99">18743 13008 16575 0,'0'0'1472'0,"0"0"-1168"15,-7 3-304-15,7-3 0 0,-7 3 1152 0,7-3 160 16,-7 0 32-16,2 0 16 0,5 0 112 0,0 0 0 15,-7 2 16-15,7-2 0 0,0 0-304 0,0 0-64 16,0 0-16-16,0 0 0 0,0 0-256 0,0 0-48 16,0 0-16-16,0 0 0 0,0 0-80 0,0 0 0 15,5 3-16-15,1-3 0 0,0 0 112 0,0-2 32 16,1 1 0-16,0 0 0 0,1 0-272 0,0-2-48 16,6-1-16-16,-1 0 0 0,-1 0-272 0,0 1-48 15,-1 1-16-15,2 0 0 0,-1-1-16 0,0 1 0 16,-1-1 0-16,2 2 0 0,0-2-16 0,0 1 0 15,0 0 0-15,0 0 0 0,-1 0 0 0,-2 0-128 16,1 1 192-16,0-1-64 0,0 0 0 0,0 1-128 16,0-2 192-16,0 1-64 0,-1 0 0 0,-1 0-128 15,1 1 192-15,0 0-64 0,1-1-128 0,-1 0 128 0,1 1-128 16,1 0 128-16,1 0-128 0,0 0 128 0,1 0-128 16,0 0 128-16,0 0-128 0,2 0 128 0,1 1-128 0,0-1 128 15,1 0-128-15,0 0 160 0,1 0-160 16,2 1 160-16,-1-2-160 0,1 1 128 0,0 0-128 15,-2 0 128-15,-2-4-128 0,1 1 0 0,-2 0 144 0,2 1-144 16,-1-1 0-16,0 1 0 0,0 0 0 0,0 1 0 16,-1-3 0-16,1 2 0 0,-1 2 0 0,0-1 128 15,-1-1-128-15,-2 1 0 0,1 0 0 0,0 1 0 16,-1 1 0-16,2 0 0 0,-1 0 0 0,0 0 128 16,-2-1-128-16,2 0 192 0,1 0-64 0,-2 1 0 15,1 0-128-15,1 0 176 0,-2 0-176 0,1 0 192 16,0 0-192-16,0 0 160 0,1 0-160 0,1 1 160 0,-1-1-160 15,2 1 0-15,1-1 144 0,1 1-144 0,1 0 160 16,1 1-32-16,1 1-128 0,1 0 192 0,3-1-64 0,-1 2 0 16,1 0-128-16,1 1 192 0,-2-2-192 15,-1 1 128-15,-3-1-128 0,2-1 0 0,-1 0 0 0,1-1 0 16,-3 0 0-16,1-1 0 0,-1 0 0 0,1 0 0 16,-1 0 0-16,1 0 0 0,-1-1-160 0,2 1 32 15,-1-1 0-15,2 0 0 0,-1 0 128 0,2 1 0 16,-1 0-144-16,0 0 144 0,-2-1 0 0,1 1 0 15,-1 0 0-15,2 0 0 0,0 1 0 0,1 0 0 16,-1 1 0-16,1-1 0 0,-1 1 0 0,2-2 128 16,-1 0-128-16,2 0 128 0,3 1-128 0,-1 0 0 15,0-2 0-15,0 0 0 0,-2 1 0 0,1 0-144 16,0-3 144-16,0 1 0 0,1-1 0 0,0 0 0 16,2 0 0-16,-1 0 0 0,0 0 0 0,2 1 0 0,0 1 0 0,-1-2 0 15,-1 1 0-15,0 0 0 0,-1 1 0 0,1 1 144 16,-1-2-144-16,-1 1 0 0,1-1 144 15,-1 1-144-15,0 1 0 0,2 0 0 0,0 0 0 0,-1 1 0 16,1-1 0-16,-1 1 0 0,0 0 0 0,-1 0 128 16,0-1-128-16,-1 1 176 0,-3 0-176 0,1 0 192 15,-2 1-192-15,1-2 160 0,-1 2-160 0,0-1 160 16,-1 1-160-16,1-2 0 0,-1 1 144 0,2 1-144 16,-1 0 0-16,1 0 0 0,-1 0 0 0,1 0 128 15,-2-1-128-15,2 1 0 0,-1-1 128 0,1 0-128 16,-2-1 128-16,2 0-128 0,-1 0 160 0,2 0-160 15,-1-1 144-15,1 1-144 0,1 0 128 0,-1 0-128 16,2 0 0-16,-1 0 128 0,1 0-128 0,0 0 0 0,0 0 128 16,0 0-128-16,-3 0 0 0,1 0 128 0,-1 0-128 0,-1 0 0 15,-1 0 144-15,1 0-144 0,-2 0 128 16,1 0-128-16,-1 0 160 0,1 1-160 0,0 0 176 0,1 0-176 16,-1 0 192-16,1 0-192 0,0 0 128 0,0 1-128 15,-2 0 0-15,1 1 0 0,0-2 0 0,-2 0 0 16,-1 0 0-16,-3 1 0 0,0-2 0 0,0 2 0 15,0 0 0-15,0-2 0 0,-1 0 192 0,0 1-192 16,1-1 192-16,0 1-192 0,0 0 208 0,1 0-64 16,0 0-16-16,-1 1 0 0,2-1-128 0,0 1 192 15,-2 0-192-15,2 0 192 0,-1 2-192 0,2-2 0 16,-1 1 0-16,-2 2 128 0,1-2-128 0,0 1 0 0,-2 0 0 16,0 0 0-16,-1-1 0 0,0 2 0 0,0-1 0 15,0 1 0-15,-2-1 0 0,1 0 0 0,0 1 0 0,0-2 0 16,0 1 0-16,2 0-176 0,0-1 176 0,0 0-128 15,0 0 128-15,1 0 0 16,-1 0 0-16,2 0 0 0,0 0 0 0,-1 0 0 0,1-1 0 0,1 1-128 16,-2-1 128-16,2 0 0 0,0 0 0 0,-2 1 0 15,1-1 0-15,-2 1 0 0,-1-1 0 0,1 0-128 16,-1-1 0-16,-1 1 0 0,-1 1 0 16,-2-2 0-1,-9-1-256-15,9 1-64 0,-9-1 0 0,7 3 0 0,-7-3-192 16,0 0-32-16,8 0-16 0,-8 0 0 15,0 0-400-15,0 0-64 0,9-4-32 0,-9 4 0 0</inkml:trace>
  <inkml:trace contextRef="#ctx0" brushRef="#br0" timeOffset="83067.21">5524 7033 11055 0,'0'0'976'0,"0"0"-784"0,-4-4-192 0,4 4 0 15,0 0 624-15,0 0 80 0,-7 4 0 0,7-4 16 16,-7 0-400-16,7 0-64 0,0 0-32 0,0 0 0 16,0 0 416-16,0 0 96 0,0 0 16 0,0 0 0 15,0 0 384-15,0 0 80 0,0 0 0 0,0 0 16 16,0 0 144-16,0 0 32 0,-5-3 0 0,5 3 0 15,0 0-320-15,0 0-48 0,0 0-16 0,0 0 0 16,0 0-512-16,0 0-96 0,0 0-32 0,0 0 0 16,0 0 128-16,0 0 0 0,0 0 16 0,0 0 0 15,8 3 80-15,0 0 16 0,0-1 0 0,-1-2 0 16,-7 0-368-16,9-3-64 0,-1 1 0 0,1-1-16 16,0 3-48-16,-1 0-128 0,1-1 192 0,0 0-64 15,0-1-128-15,2 0 160 0,0 1-160 0,2-1 160 16,1-1-160-16,-1 0 192 0,2 0-192 0,0-1 192 0,-1 0-192 15,1 0 192-15,1 1-192 0,-1-2 192 0,1-2-16 16,1 0 0-16,-1-1 0 0,1 2 0 0,-2 1-48 16,1-1 0-16,-1 0 0 0,-1 1 0 0,1 1-128 0,-1 2 0 15,-1 2 0-15,1 0 0 0,-2-4 0 0,-1 0 0 16,-2 0 0-16,2 2 0 0,0 4 0 0,-1 0 0 16,-1 0 0-16,-1-2 0 0,-8 0 0 0,9-2 0 15,-1 1 0-15,0 0 0 0,0 0 0 0,-2-1 0 16,1-1 0-16,0 0 0 0,0-1 0 0,1 2 0 15,1 2 0-15,-3-5 0 0,0-3 0 0,-1 0 0 16,-2 2 0-16,-3 6 0 0,0 0 0 0,0 0 0 16,0 0 0-16,0 0 0 0,0 0 0 0,0 0 0 0,0 0 128 0,0 0-128 15,-8-1 224-15,-1 1-32 0,1-3-16 16,-1 6 0-16,0 1-176 0,0 2 128 0,0 0-128 0,0-3 128 16,-3-3-128-16,0 2 0 0,1 1 0 15,0 1 0-15,0-2 0 0,-2 1 0 0,0-1 0 16,-1 1 0-16,0 1 0 0,1 1 0 0,-1 3 0 0,0-3 0 15,0-3 0-15,1 0 0 0,-1-2 0 0,1 3 0 16,1 2 0-16,-1-2 0 0,0 0 0 0,2-1-176 16,-1-2 176-16,1 2 0 0,0 1 0 0,1-1 0 15,-1-2 0-15,0-2 0 0,0 0 0 0,1 2 0 16,0 2 0-16,0 2 0 0,-1 1 0 0,0-1 0 16,1-2 0-16,-2 1 128 0,-2 1-128 0,3 1 0 15,1 2 0-15,0-1 0 0,0 0 0 0,0 0 0 16,1-1 0-16,0 1 0 0,1 0 0 0,1-1 0 15,0-2 0-15,7-3 0 0,-7 1 0 0,7-1 0 0,0 0 0 16,0 0 0-16,0 0 0 0,0 0 0 0,0 0 0 0,0 0 0 16,0 0 0-16,0 0 0 0,0 0 0 15,0 0 0-15,0 0 0 0,0 0 0 0,0 0 0 0,0 0 0 16,10-1 0-16,0-1 0 0,-1 0 0 16,2-1 0-16,0 0 0 0,2 1 0 0,2 1 0 0,0 0 0 15,3-2 0-15,1 0-128 0,0-2 128 0,1 0 0 16,0 1 0-16,1-2 0 0,0-1 0 0,2-1 0 15,-1-1 0-15,2 1-128 0,-1 0 128 0,2 0 0 16,0 1-144-16,0-5 144 0,-1-3 0 0,0 3 0 16,1-1 0-16,-1 2 0 0,1 2 0 0,-4 1 0 15,-1 0 0-15,-3 0 0 0,-1 0 0 0,-3 3 0 16,-3 2 0-16,-1 0 0 0,-4-1 0 0,-5 4 128 16,3-5-128-16,-3 5 192 0,0 0-32 0,0 0 0 0,-5 5 0 15,-3-1 0-15,-1-2-32 0,-3 2 0 0,-2 1 0 16,-1 1 0-16,0 0-128 0,-3-1 0 0,-1-2 0 0,-1 1-176 15,1 4 176-15,-1-1-160 0,1 1 160 0,0-3-160 16,-1-2 160-16,1 0 0 0,-1 0 0 16,2 2 0-16,0 4 0 0,0 0 0 0,0-1 0 15,0 0 0-15,0-1 0 0,0 1 0 0,1 2 0 0,0-1 0 16,0-2 0-16,2 0 0 0,-1-2 0 0,1 1 0 16,2 2 0-16,1 0-128 0,1-2 128 0,1-2 0 15,2 0 0-15,0-2 0 0,1 2 0 0,7-4-128 16,0 0 128-16,0 0 0 0,0 0 0 0,0 0 0 15,-6 2 0-15,6-2 0 0,0 0 0 0,0 0 0 0,0 0 0 16,0 0-160-16,0 0 160 0,0 0 0 0,9-1-240 16,1 0 64-16,1 0 16 0,2-2 0 0,0-1-32 0,2 1-16 15,2-2 0-15,2 0 0 0,0-3-32 16,2 0 0-16,0 0 0 0,1 0 0 0,-1 0 48 0,0 1 16 16,-1 1 0-16,-1-1 0 0,-2-4 176 0,-1 1 0 15,-2 0 0-15,-1 3-128 0,0 3 128 0,-3 1 0 16,-3 0 0-16,-7 3 0 0,5-5 0 0,-5 5 176 15,0 0-176-15,0 0 192 0,0 0 128 0,0 0 16 16,-10-4 16-16,-1 5 0 0,-2 4-48 0,0 1-16 16,-3 2 0-16,-2-2 0 0,-2-2-160 0,-2 2-128 15,-1 2 144-15,-2 0-144 0,-2 2 0 0,0 1 128 0,-1-1-128 16,2-2 0-16,2-2 0 0,1 0 0 0,4-2 0 16,4-1 0-16,1-2 0 0,3-1 0 0,4-2-128 15,7 2 128-15,0 0 0 0,0 0 0 0,0 0 0 0,0 0 0 16,1-8 0-16,3 3 0 0,4 1-160 15,2 0 160-15,2-1-256 0,1-1 16 16,3-2 16-16,1 1 0 16,-1 2-160-16,2 0-48 0,0 1 0 0,0-2 0 15,1-1-800-15,0-2-176 0,0 2-16 0,0 1-16 16,2 2-1600-16,0 1-320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23:46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6030 9770 12895 0,'0'0'1152'0,"0"0"-928"0,-5-7-224 0,2 1 0 15,3 6 768-15,0 0 96 0,0 0 32 0,1-7 0 16,0-2-528-16,-1 9-112 0,-1-7 0 0,1 7-16 16,0 0-32-16,0 0 0 0,0 0 0 0,0 0 0 15,0 0 496-15,0 0 112 0,0 0 16 0,0 0 0 16,0 0 32-16,0 0 16 0,0 0 0 0,0 0 0 15,0 0 144-15,0 0 48 0,8 3 0 0,0-2 0 16,-8-1-32-16,9-4 0 0,-3-1 0 0,3 2 0 16,1 0-240-16,0 0-48 0,0-2-16 0,-1 1 0 0,1 1-304 15,1 1-64-15,0 1-16 0,-1 1 0 0,1-4-144 16,1 1-16-16,0 0-16 0,1 0 0 0,1 2-176 16,1 1 160-16,0-1-160 0,1-2 160 0,0-2 96 15,-1 1 0-15,2-1 16 0,1 0 0 0,2 0 64 0,0-2 16 16,-2 0 0-16,2 1 0 0,0 1-48 15,2 1-16-15,-2 0 0 0,1-1 0 0,-2-2-96 0,1 2-32 16,-1 0 0-16,0 1 0 0,0 3-160 0,-2-1 0 16,0 1 0-16,-1 0 128 0,-3 0-128 0,1 1 0 15,-1 2 0-15,-2-1 0 0,1 1 0 0,-1-2 0 16,0 0 0-16,0 0 0 0,2 2 0 0,1 1 0 16,0 0 0-16,1-1 128 0,1-5-128 0,0 2 160 15,1 1-160-15,2 0 160 0,0 0-160 0,0 0 0 16,0-1 144-16,1 1-144 0,-1 0 0 0,1 0 0 0,-2 2 0 0,1 1 128 15,0-2-128-15,-3 0 0 0,1 0 0 0,-1 2 0 16,1 2 0-16,0 1 0 0,0 0 0 0,1-1 128 16,-1-1-128-16,0-1 0 0,1 2 128 15,0-1-128-15,2-1 0 0,0-2 144 0,3-2-144 16,-1 1 0-16,1 3 128 0,0 0-128 0,2 0 0 0,-1-3 0 16,0-1 192-16,-1-2-192 0,1 2 192 0,0 2-192 15,1 2 0-15,-1 0 0 0,0-1 0 0,2 1 0 16,-1 1 0-16,1 0 0 0,-1 3 0 0,1 0 0 15,0 0 0-15,-1-2 0 0,1 1 0 0,-2 1 0 16,4-1 0-16,-2 2 0 0,0 0 0 0,1-1 0 16,0-3 0-16,3 0 0 0,1 1 0 0,2-2 0 15,1-1 0-15,1-2 0 0,2-1 0 0,0 0 0 16,1 0 0-16,0 1 0 0,-1 0 0 0,1 1 0 0,0-2 128 16,3-1-128-16,0 2 0 0,1-2 0 0,1 2 0 15,0 0 0-15,0 0 0 0,1 2 0 0,-1 0 0 16,2 1 0-16,1 0 0 0,1 1 0 0,1-1 0 15,1 0 0-15,-1-1 0 0,2 1 0 0,0 1 0 0,2 2 0 16,-2 0 0-16,-1-3 0 0,-1-2 0 0,-1-1 0 16,1 0 0-16,-1 0 0 0,0 2 0 0,0-1 0 15,0 0 0-15,1-1 0 0,0 0 128 0,1 0-128 16,0 0 0-16,0-1 0 0,-1 0 0 0,-1 1 0 16,-1 0 128-16,2 2-128 0,0 1 0 0,-1 1 0 15,-1-2 128-15,1 1-128 0,-2 0 0 0,0 1 0 16,-1 3 0-16,0-1 0 0,-2 2 0 0,0-3 0 15,0-1 0-15,0 1 0 0,-2-1 0 0,1 0 0 16,0 1 0-16,0-2 0 0,1 0 0 0,-1 0 0 0,-1-1 0 0,2-1 0 16,3-1 0-16,-1 0 0 0,0-2 0 15,1 0 0-15,-1 0 0 0,1 1 0 0,0 1 0 0,-1-2 0 16,-1 1 0-16,0 0 0 0,0 0 0 0,0-1 0 16,-1 1 128-16,-1 1-128 0,-1 1 0 0,0 1 0 15,-2 0 0-15,1 1 0 0,0-3 0 0,1 0 0 16,-2 0 128-16,2 0-128 0,-1 0 0 0,0-2 0 15,-1 1 0-15,1 0 0 0,0 0 0 0,-1 1 0 16,0-3 0-16,0 1 0 0,0-1 0 0,0 1 0 16,0-2 128-16,0 2-128 0,-1 0 0 0,1 1 0 15,-2 0 0-15,0 1 0 0,0 2 0 0,0-1 0 16,-1 0 0-16,2-1 128 0,-1-2-128 0,1 1 0 16,0 0 0-16,2 1 0 0,-3-1 0 0,3 1 0 0,-2 0 128 15,2-3-128-15,1 0 0 0,1 0 0 0,1-2 0 16,1 0 0-16,0-1 0 0,1 1 0 0,-1 1 0 15,0 0 160-15,-1 3-160 0,0-3 128 0,-1-1-128 16,1-1 0-16,0-1 0 0,-1 3 0 0,0 3 0 0,-1-2 0 16,-2 2 0-16,1 2 0 0,-1-1 0 0,0 0 128 15,0 1-128-15,0-1 0 0,0 0 0 0,-2-1 0 16,0 0 0-16,0 1 0 0,-2 1 0 0,1 2 0 16,-1-2 0-16,0 0 0 0,0-1 0 0,1-1 0 15,2 0 0-15,-2-2 0 0,1 1 0 0,-2 2 0 16,0-3 0-16,0 1 0 0,-3 0 176 0,-1 1-48 15,1 0-128-15,-2 0 192 0,-2-1-192 0,0 0 0 0,-2-1-192 16,1 2 192-16,0-1 0 0,-2 1 0 0,1 0 0 16,-2-3 0-16,0 0 0 0,-2 0 0 0,1 1 0 15,-2 1 0-15,1 0 0 0,-2 0 0 0,1-1 0 16,-2 1 0-16,-1 0 0 0,2 2 0 0,-2 0 0 16,0-2 0-16,-1 0 0 0,-1 1 128 0,1-3-128 0,1 3 0 15,-1 0 0-15,1 1 0 0,-2 0 0 0,1-2 0 16,-1-1 0-16,-1 1 0 0,1 0 0 0,1 0 0 15,-2 0 0-15,0 0 0 0,0-1 0 0,-2 1 0 16,0 1 0-16,-1 1 0 0,-1 0 0 0,0 0 0 16,-1-4 0-16,1 1 0 0,-1 0 0 0,0 1 0 15,-1 1 0-15,1 0 0 0,-1-1 0 0,1-1 0 16,-1 0 0-16,1 2 0 0,-1 1 0 0,0-1 0 16,0-2 0-16,0-1-128 0,-1-1 128 0,-2 2-160 0,-5 3-16 15,0 0 0-15,8-1 0 0,-8 1 0 0,0 0-32 16,0 0-16-16,0 0 0 0,0 0 0 15,0 0-240-15,0 0-48 0,0 0-16 0,-8 3 0 16,-4 2-1264-16,-2 2-240 0,-2-1-48 16,-1 1-13568-16</inkml:trace>
  <inkml:trace contextRef="#ctx0" brushRef="#br0" timeOffset="9745.84">7190 11598 17503 0,'0'0'1552'0,"0"0"-1232"16,-3-5-320-16,3 5 0 0,4-6 1536 0,2 1 256 16,1 0 64-16,1 1 0 0,-2 0-1152 0,-6 4-240 15,0 0-32-15,8-1-16 0,-8 1-416 0,0 0 0 16,0 0 0-16,0 0 0 0,0 0 416 0,8 7 160 16,-2-2 16-16,-6-5 16 0,0 0 352 0,0 0 64 0,7 4 0 15,-7-4 16-15,12 5-144 0,-1-3-48 0,-1-1 0 0,-2-1 0 16,2-1-48-16,1 1-16 0,0-1 0 0,1 0 0 15,2-3-208-15,1 1-32 0,0 0-16 16,3-1 0-16,2 2-320 0,0-1-64 0,2 0-16 0,-2 0 0 16,1 0-128-16,1 1 0 0,4 0 0 0,-2 0 0 15,1 0 0-15,-2 1 0 0,0-1 0 0,2 1 0 16,-1-1 0-16,2 0 0 0,0 0 0 0,2-1 0 16,-2-1 192-16,0 0 16 0,0 2 0 0,1-3 0 15,1 0-32-15,-1 1-16 0,-1 0 0 0,0 0 0 16,-1 1-160-16,0 1 0 0,-1 0 0 0,-1 1 0 15,-1 0 0-15,0 1 0 0,-2 0 0 0,1 0 0 16,0 1 0-16,1-1-144 0,0 0 144 0,2 1 0 16,-1-1 0-16,2-1 0 0,1 0 0 0,2-1 0 15,2 0 0-15,0-1 0 0,1-2 0 0,1 1 0 0,1-3 160 16,-1 1-16-16,0-2 0 0,0 3 0 16,-1-1-144-16,-1 2 0 0,-1 0 0 0,1 1 128 0,-1 1-128 15,0 2 0-15,0 0 0 0,-2 0 0 0,0 0 0 0,-1 0 0 16,0 1 0-16,1 0 0 0,-1 0 0 0,1 1 0 15,-1-2 0-15,1 0 0 0,1 1 0 0,0 1 0 16,1 0 0-16,1 1 0 0,-1-1 0 0,-2 0 0 16,0-1 0-16,-1 1 0 0,1 0 0 0,-1-2 0 15,-1 1 0-15,0 1 0 0,-1 0 0 0,0-1 0 16,-2 0 0-16,0 0 0 0,-1-1 0 0,0 0 0 16,-2 0 0-16,2-2 0 0,0 1-272 0,-1 1 64 15,-1-3 16-15,-3 1 0 0,-1-1-64 0,-1 1 0 0,-2-2 0 16,1 1 0-1,-3 0-368-15,-3 1-80 0,-7 2 0 0,0 0-10640 0,0 0-2128 16</inkml:trace>
  <inkml:trace contextRef="#ctx0" brushRef="#br0" timeOffset="10680.82">7059 11794 8287 0,'0'0'736'0,"0"0"-592"0,0 0-144 0,0 0 0 15,4-6 576-15,0 0 64 0,1 1 32 0,1 0 0 16,-1-1-416-16,-5 6-96 0,0 0-16 0,7-3 0 15,-7 3 736-15,0 0 144 0,0 0 16 0,0 0 16 16,9 0 560-16,-9 0 112 0,9 0 32 0,-2 1 0 16,-7-1-384-16,9 2-80 0,-9-2-16 0,12 3 0 15,0 0-576-15,-1 0-112 0,1-1-16 0,2-1-16 16,1-1-240-16,4-1-64 0,2-1 0 0,1-1 0 16,0-2 192-16,0-1 16 0,1 0 16 0,3 2 0 15,-1 1 176-15,2 0 48 0,-1 1 0 16,1 0 0-16,-2 0-352 0,1 1-64 0,1 0-16 0,1 1 0 15,0 1 48-15,1-1 0 0,-1-1 0 16,1 0 0-16,0 1 32 0,0-2 16 0,1 2 0 0,-1-1 0 16,0-1-208-16,1 2-32 0,-1-2-128 0,2 2 192 0,1 0-192 0,2 2 176 15,0-2-176-15,0-3 160 0,0 1 32 0,2-3 0 16,0 1 0-16,0 1 0 0,0-1-48 0,0 0 0 16,1-3 0-16,2 2 0 0,1-2-144 0,1 2 0 15,0-1 0-15,-1 1-176 0,-2-4 16 0,0-1 0 16,-1 2 0-16,0-1 0 0,1 3 160 0,-2 0-160 15,-2 0 160-15,-1 1-160 0,0 0 160 0,-1 2 192 0,-2 1-32 16,-1 1-16-16,0-1 112 0,-1 0 32 0,0-1 0 16,-1 1 0-16,-1 1-128 0,1 0-32 0,-1 0 0 0,0 1 0 15,0-4-128-15,-2 3 0 16,1-2 0-16,-2 2 0 0,-1 0 0 0,-2 1-256 0,0-2 64 16,-2 1 16-16,0 0-80 0,0 1 0 0,-2 0-16 0,0 0 0 15,-1 0 272-15,-1-2 0 0,1 1 0 0,0 1 0 16,-2 0 0-16,1 0 0 0,-1 1 0 0,-1 1 0 15,0-2 0-15,-1 0 0 0,0 2 0 0,0 0 0 16,0-1-160-16,-1 1 160 0,-2-2-128 0,2 2 128 16,0 1-672-1,1 1-48-15,-1 0-16 0,-1-1 0 0,-1-1-528 16,1-1-96-16,0 0-32 0,0 1 0 0,-1 1-336 16,-1-1-64-16,-7-2 0 0,10 0-16 0,0 0 176 15,0 1 32-15</inkml:trace>
  <inkml:trace contextRef="#ctx0" brushRef="#br0" timeOffset="34145.18">19384 11465 4143 0,'0'0'368'0</inkml:trace>
  <inkml:trace contextRef="#ctx0" brushRef="#br0" timeOffset="35439.26">19356 11453 911 0,'0'0'0'0,"0"0"0"15,0 0 0-15,0 0 0 0,0 0 768 0,0 0 80 0,0 0 16 0,0 0 0 16,0 0 320-16,0 0 64 0,0 0 16 0,0 0 0 16,0 0 464-16,0 0 80 15,0 0 32-15,0 0 0 0,0 0-48 0,0 0-16 0,0 0 0 0,0 0 0 16,0 0-240-16,0 0-64 0,0 0 0 0,0 0 0 16,0 0-272-16,0 0-64 0,0 0-16 0,0 0 0 15,0 0-320-15,0 0-64 0,0 0-16 0,6 5 0 16,-6-5 48-16,0 0 16 0,8 4 0 0,1-1 0 15,-1-1-80-15,-1 1 0 0,-7-3-16 0,9 0 0 16,-9 0-128-16,10 2-32 0,-10-2 0 0,9 1 0 16,-9-1-176-16,10 1-32 0,-10-1-16 0,11 1 0 15,0 0-48-15,-1 0 0 0,-2 0 0 0,0-1 0 16,1 0-32-16,0 0-16 0,1 0 0 0,1-1 0 16,-1 1-16-16,2 0 0 0,1-1 0 0,0 0 0 15,2 0-48-15,1 0-16 0,-1 1 0 0,2 0 0 0,-1-1-128 16,2 1 160-16,3 0-160 0,-1 1 160 0,2 0-160 15,-1 1 160-15,2 0-160 0,-1 0 160 0,0 0-160 16,-1 1 160-16,1-1-160 0,-1 0 160 0,0 1-32 16,-1-2 0-16,0 1 0 0,0 1 0 0,-1-1 0 0,0 1 0 15,-1-1 0-15,1 1 0 0,-1 0-128 0,0 1 192 16,0-3-192-16,0 3 192 0,1-2-64 0,-2 1 0 16,0-1 0-16,1 1 0 0,0-2 0 0,2 1-128 15,-1 0 192-15,1 0-64 0,-2-1-128 0,2 1 160 16,0-1-160-16,-1 1 160 0,2 0-160 0,-2 0 0 15,1 0 0-15,-1 1 0 0,1-2 0 0,0 3 0 16,3-3 128-16,-3 2-128 0,-1 0 0 0,0-1 0 16,-1 0 0-16,2 1 128 0,-1 1-128 0,2-2 0 15,-1 2 0-15,2-1 0 0,-2-2 0 0,2 0 0 0,0-1 0 16,1 1 0-16,0 1 0 0,0-2 0 0,-2 0 0 16,1 0 0-16,-1 0 0 0,1 0 0 0,-2 0 0 15,2 0 0-15,-1 0 0 0,1-2 0 0,-2 1 0 0,1 1 0 16,0 1 0-16,0 1 0 0,2-2 0 0,2 0 0 15,0 0 0-15,2-2 0 0,1 1 0 0,2 0 0 16,2 0 0-16,1-2 0 0,0 1 0 0,0 2 0 16,0-2-176-16,-3 1 48 0,-2 0 0 0,0 1 0 15,-2 0-32-15,0-2 0 0,-2 0 0 0,1 1 0 16,-2 1 160-16,-1 0-160 0,1 1 160 0,-1-1-160 16,0-1 160-16,-1 0 0 0,2 1 0 0,-1 0-128 15,1-1 128-15,1 0 0 0,-3 0 0 0,1 1 0 16,3 0 0-16,-2 1 0 0,0 0 0 0,-1-1 0 15,1 0 0-15,-1 1 0 0,1-1 0 0,-2 2 0 0,0 0 0 16,-1 0 0-16,0-2 0 0,-1 0 0 0,1 0 0 0,1 2 0 16,-1 0 0-16,0-1 0 0,-2-1 0 0,2 0 128 15,-1 0-128-15,1 1 0 0,-1 0 0 0,2 1 0 16,0-2 0-16,-1 0 128 0,2 0-128 0,-1-2 0 16,1 1 0-16,-1 0 0 0,1 0 0 0,0 1 0 15,1-3 0-15,-1 2 0 0,1 1 0 0,0 0 0 16,-1 0 0-16,-3-2 0 0,-1 0 0 0,-1 0 0 15,1 0 0-15,-1 1 0 0,0 0 0 0,1 0 0 16,0-1 0-16,1 1 0 0,-2 0 0 0,2-1 0 0,0 1 0 16,-1 1 0-16,2-2 0 0,0 1 0 0,2 0 0 15,-1 1 0-15,2 0 0 0,0 0 0 0,1 0 0 16,-3 0 0-16,0-1 0 0,0 1 0 0,0-2 0 0,-2 1 0 16,0 0 0-16,-2 0 0 0,-2 1 0 0,1-2 0 15,-1 1 0-15,-1 0 0 0,1-1 0 16,0 0 0-16,-1 0 0 0,2 0 0 0,-1 0-128 0,1 0 128 15,1 1-128-15,0-1 128 0,1 0-128 0,1 1 128 16,-1 1-240-16,1-2 48 0,-1 1 0 0,-1 1 0 16,-3 0 192-16,-3 0-144 0,0-1 144 0,-1 1-128 15,1 0 128-15,-3 1 0 0,-1-1 0 0,-7 0 0 16,8 0 192-16,0 1-48 0,-8-1 0 0,8 2 0 16,0-2-144-16,-8 0 160 0,8 0-160 0,0 1 160 15,0-1-160-15,0 1 160 0,1-1-160 0,-1 1 160 16,0-1-160-16,0 0 0 0,-8 0 144 0,10 0-144 0,0 2 0 15,-3-2 0-15,-7 0 0 0,9 0 128 0,-9 0-128 16,8 0 128-16,-8 0-128 0,8 0 128 0,-8 0-128 0,0 0 176 16,0 0-176-16,9 1 192 15,-9-1-912-15,7 1-176 0,-7-1-48 0,8 3 0 16,-8-3 1648-16,0 0 336 0,9 1 64 0,-1 2 16 0,-8-3-800 0,9 3-176 16,-9-3-16-16,8 3-128 0,-8-3 208 0,8 3-64 15,-1 1-16-15,-7-4 0 0,0 0-128 0,8 2 0 16,-8-2 0-16,0 0 128 0,8 3-128 0,0 0 0 15,-8-3 0-15,7 2 0 0,-7-2 0 0,8 2 0 16,-8-2 0-16,9 2 0 0,-2-1 0 0,-7-1 0 16,0 0-128-16,0 0 128 0,8 2-128 0,-8-2 128 15,0 0-160-15,0 0 160 0,0 0-192 0,0 0 192 0,0 0-208 16,0 0 80-16,0 0-176 0,0 0-16 0,0 0-16 0,0 0 0 31,0 0-480-31,0-7-80 0,0 7-32 0,0-7-19040 0</inkml:trace>
  <inkml:trace contextRef="#ctx0" brushRef="#br0" timeOffset="52843.62">19473 6934 25791 0,'0'0'2304'0,"0"0"-1856"0,0 0-448 0,0 0 0 16,-5-2 1280-16,5 2 176 0,0 0 16 0,0 0 16 16,0 0-608-16,0 0-128 0,0 0-32 0,0 0 0 15,0 0-720-15,0 0 0 0,9-1 0 0,-1 1 0 16,1 0 272-16,1-3 64 0,1-1 16 0,1 1 0 16,4 2 288-16,3-2 64 0,2-1 16 0,5-2 0 15,2-4-352-15,4 1-80 0,4 0-16 0,2-1 0 16,-2 0-272-16,1 0-256 0,-1-3 64 0,1 3 0 15,-1 2-416-15,1 0-80 16,-3 1-16-16,-1 1 0 0,-3 1 336 0,-2 2 64 0,-6 0 16 0,-1 1 0 16,-3 2 464-16,-3 0 80 0,-4 0 32 0,-4 0 0 0,-7 0 640 15,0 0 128-15,0 0 32 0,0 0 0 0,-6 8-352 0,-4 0-64 16,-5 1-16-16,-2 2 0 0,-2 2-224 16,-3 3-48-16,-4 1-16 0,-1 0 0 0,-2-1-192 0,1 1-48 15,0 3 0-15,0-3 0 0,3 1-128 0,0 0 0 16,2-2 0-16,1 2 0 0,2-2 128 0,3 0 0 15,5-2 0-15,-1 1 0 0,1-4-128 0,2 2 0 16,2-1 0-16,0-1 0 0,1 0 144 0,0 0-144 16,-1 1 160-16,-1-3-160 0,0 2 144 0,-2 1-144 15,-1-1 128-15,-1 1-128 0,1 2 128 0,-1-4-128 16,0 0 0-16,1 0 128 0,0 1-128 0,2 1 0 0,0-1 0 16,3-2 0-16,-1 0 0 0,3-3 0 0,1 1 0 15,1 1 0-15,2 0 0 0,2 0 0 0,-1-8 0 16,5 8 0-16,0-1 0 0,2-1 0 0,0 1 0 0,2-3-176 15,1 0 176-15,0-1 0 0,1-2 0 0,0 2 0 16,3-1 0-16,1 0 0 0,0 1 0 0,1-1 0 16,0-1-144-16,2-1 144 0,2 0-160 0,-1 0 160 15,1-1-256-15,-1 0 32 0,1 0 16 0,-1-2 0 16,1 1-48-16,0-1-16 0,-1 1 0 0,1-1 0 16,-2 0-48-16,0 0-16 0,-1 0 0 0,-1 1 0 15,-1 0-816 1,-2 1-176-16,0-2-16 0,0 1-15504 0</inkml:trace>
  <inkml:trace contextRef="#ctx0" brushRef="#br0" timeOffset="53128.59">20125 7085 1919 0,'0'0'176'0,"-3"-6"-176"16,3 6 0-16,-2-7 0 0,2 7 2240 0,-2-6 432 15,-1 1 80-15,3 5 0 0,0 0-512 0,0 0-128 16,0 0 0-16,0 0 16 0,0 0 1120 0,0 0 208 16,0 0 64-16,0 0 0 0,-7 3-1344 0,0 0-272 15,1 0-48-15,-2 1 16 0,-1 2-1024 0,-1 1-208 16,-1 0-32-16,-1 4-16 0,-3-1-368 0,-1 2-80 16,-1 0-16-16,0 2 48 0,1 1-176 0,1-1 0 15,0 1 0-15,1-1 0 0,2-1 0 0,0 1 0 16,1 0-176-16,1-2 176 15,2 1-672-15,-1 0-32 0,0 0-16 0,-1 0 32 16,2-2-800-16,0 2-176 0,-1-2-16 0,0 0-16 16,-1-2-240-16,2-2-48 0,-1-1-16 0,3 1-10432 0</inkml:trace>
  <inkml:trace contextRef="#ctx0" brushRef="#br0" timeOffset="53776.19">20223 7269 21183 0,'0'0'944'0,"0"0"192"0,0 0-912 0,0 0-224 0,0 0 0 0,-6 6 0 0,1-1 2192 0,0 1 400 15,-1 0 80-15,0 1 16 0,0 0-1024 0,0 3-208 16,-2-2-48-16,2 3 0 0,2 3-720 0,0-2-160 16,0 3-16-16,1-2-16 0,1 1 144 0,1 1 16 15,1 0 16-15,3-1 0 0,1 2-224 0,1-2-32 16,0 0-16-16,1 1 0 0,0-1-208 0,0-2-64 15,0 1 0-15,0-1 0 0,-1 0-128 16,-1-2 0-16,-2-1 0 0,1 0 0 0,0 0 0 0,-1-1-224 16,-1 0 32-16,-1-8 0 15,0 0-672-15,0 0-128 0,0 0-32 0,0 0 0 16,-3 8-1696-16,3-8-352 0,0 0-64 0,0 0 0 16,-6-3-784-16,2-2-160 0,1-2-16 0,1-1-16 15,0-5 1808-15,1-2 352 0,-1 0 80 0,3-4 16 16,2 1 896-16,-1-2 192 0,-2-1 48 0,0 3 0 0,0 0 464 0,-1 4 80 0,-2-3 32 15,0 3 0-15,-1 2 1040 0,-1 0 192 0,1 0 64 0,1 2 0 16,2 2 704-16,2 2 128 0,-1 6 48 0,3-9 0 16,-1 1 144-16,1 1 48 0,2 0 0 0,3 1 0 15,2 3 400-15,1-1 96 16,-1-1 16-16,2 1 0 0,2 1-560 0,0-1-96 0,0 3-32 0,0-1 0 16,0 2-976-16,-2 0-208 0,0-1-32 15,-1 4-16-15,0 0-448 0,-2 1-96 0,0 0-16 0,0 0 0 16,-9-4-80-16,6 6-32 0,-6-6 0 0,6 6 0 15,-6-6-16-15,4 6-128 0,-4-6 192 0,1 9-64 16,-1-2 16-16,0-7 0 0,-3 9 0 0,-1-2 0 16,-3-3-144-16,-2-1 128 0,-3 0-128 0,1 0 128 15,-3 1-128-15,-1-1 0 0,0-1 0 0,0 0 128 16,0-1-128-16,2 1 0 0,-1-2 0 0,2 0 0 0,1 0 0 16,3-2 0-16,-2 0-144 0,3 1 144 0,7 1-320 15,0 0 64-15,0 0 0 0,0 0 0 0,-5-4-32 0,5 4 0 16,2-9 0-16,3 4 0 15,1 1-384-15,1-1-80 0,0-3-16 0,1 1-11168 16,1-1-2240-16</inkml:trace>
  <inkml:trace contextRef="#ctx0" brushRef="#br0" timeOffset="54333.87">20435 6710 3679 0,'0'0'160'0,"-1"-8"32"0,0-3-192 0,3 3 0 0,1 0 0 0,1-1 0 16,1 1 1344-16,-1 0 240 0,0 1 32 0,3 2 16 0,2 1 272 16,2 2 48-16,-1 1 16 0,2 1 0 0,-1-2 1216 0,2 1 240 15,0 1 48-15,2 0 16 16,4 1-480-16,-1-1-80 0,2-1-32 0,-2-1 0 0,1-1-1792 0,-1 0-352 16,1 0-80-16,0-1-16 0,-3 1-480 15,1-2-176-15,-2-1 0 0,-1 1 144 0,0 1-144 0,-1 0-144 16,-3-1 144-16,1-1-208 15,-2-2-544-15,-1 1-96 0,0 1-32 0,-3 0 0 16,1-1-1040-16,-1 0-192 0,-2-1-64 0,0 0 0 16,-3 8-592-16,3-7-128 0,-3 7-32 0,1-10 0 15,-1-3 144-15,-1-4 32 0,-1 5 0 16,1 3 0-16,-2-3 2176 16,-4-3-3296-16,-1-4 3232 0,5 10 640 0,-2 1 160 0,1 2 48 15,0 2-208-15,4 4 0 0,-5-5 0 0,1 1 0 0,4 4 3536 0,0 0 672 16,0 0 128-16,-8 4 16 0,1 1-1376 0,1 0-288 15,-2 4-48-15,-1 2-16 0,-1 3-1232 0,-1 1-256 16,-1 0-48-16,-1 3-16 0,-1-2-512 0,1 3-112 16,-2 1 0-16,0 0-16 0,1-2-176 0,-1-1-48 0,0-2 0 0,4-2 0 15,1 1-208-15,2 0 176 0,1-1-176 0,0-5 160 16,1 1-160-16,2-2 0 0,4-7 0 0,-2 8-176 31,2-8-672-31,0 0-144 0,0 0-32 0,0 0-9664 0,0 0-1920 0</inkml:trace>
  <inkml:trace contextRef="#ctx0" brushRef="#br0" timeOffset="54582.46">20602 6483 7359 0,'0'0'320'0,"-9"-6"80"0,-1-2-400 0,3 3 0 16,0 0 0-16,0 2 0 0,0 1 2208 0,7 2 352 16,-8-1 80-16,8 1 16 0,0 0-160 0,0 0-16 15,0 0-16-15,-3 8 0 0,3-8-880 16,0 9-176-16,1 0-48 0,5 3 0 0,4 2 272 15,3 0 48-15,-1 1 16 0,1-1 0 0,-2-4-336 0,2 1-64 16,0 1-16-16,1-1 0 0,-2-2-704 0,-1 1-160 16,1 0-32-16,-1-1 0 0,-1 0-256 0,-2-1-128 15,0 1 0-15,-2 0 128 0,-1-3-128 0,-5-6 0 16,4 9 0-16,-1-1 0 0,0-2-288 0,-3-6 16 16,4 8 0-16,-4-8 0 15,4 7-528-15,-4-7-96 0,6 6-32 0,-6-6-10912 16,8 4-2192-16</inkml:trace>
  <inkml:trace contextRef="#ctx0" brushRef="#br0" timeOffset="76387.67">21690 11699 7359 0,'43'7'656'0,"-16"-3"-528"0,0 1-128 0,-2 1 0 0,0-3 0 0,-3 0-176 15,-1 1 48-15,-2-1 0 0,-3 3 688 0,-1-2 144 16,-2 0 16-16,-3-1 16 0,0 4-496 0,-1-4-112 15,-1 0 0-15,-1-1-128 0,-7-2 0 0,9 0-352 16,0-1 48-16,0 0 16 0,1 0 288 0,0 1 0 16,2-4 176-16,2 1-176 0,1 0 240 0,2-4-64 15,4-7-16-15</inkml:trace>
  <inkml:trace contextRef="#ctx0" brushRef="#br0" timeOffset="82408.25">13021 11604 3711 0,'0'0'320'0,"0"0"-320"16,0 0 0-16,0 0 0 0,-7 4 560 0,7-4 32 16,-6 4 16-16,6-4 32 0,-8 1 560 0,8-1 96 15,-8-1 32-15,8 1 16 0,0 0-64 0,0 0 0 16,0 0-16-16,-7 1 32 0,0-2-336 0,7 1-80 16,0 0-16-16,0 0 32 0,0 0-80 0,0 0-16 15,-7 0 0-15,7 0 32 0,0 0-16 0,0 0-16 0,0 0 0 16,0 0 32-16,0 0-80 0,-7 1-32 15,7-1 0-15,0 0 32 0,0 0-368 0,0 0-64 0,0 0 0 0,0 0 16 16,0 0-192-16,0 0-144 0,0 0 192 0,8-1-64 16,0-2 64-16,0 1 16 0,-1-3 0 0,1 2 48 15,-1 1 64-15,1 0 0 0,0 1 16 0,0-1 32 16,-8 2 0-16,9-3 0 0,-1 1 0 0,-8 2 32 16,8 0 16-16,-1 0 0 0,-7 0 0 0,9 0 32 15,-9 0-16-15,9 2-16 0,-1 0 0 0,-2-1 0 16,-6-1-160-16,9 0-48 0,-9 0 0 0,11 0 0 15,-1 0-208-15,1 0 0 0,-2 1 0 0,1-1 0 16,0-1 0-16,0 0 0 0,0 0 0 0,2 1 0 16,1 0 0-16,-1-1 0 0,-1-1 0 0,2 1 0 15,1 1 0-15,0 0 0 0,1 0 0 0,0-1 0 16,-2 0 0-16,1-2 0 0,0 1 0 0,0 2 0 16,2-2 160-16,1 1-16 0,-1 0 0 0,1-1 0 15,-1 0 112-15,0 1 32 0,0 0 0 0,0-1 0 16,-1 0-96-16,-1 0 0 0,-3 0-16 0,0 1 0 0,1 1 0 0,-1 0 0 15,0 0 0-15,-3 0 0 0,-8 0-176 16,11-1 160-16,10 1 0 0,-14 0-160 0,2 1 0 16,0 0 0-16,0 1 128 0,1-1-128 0,1 1 0 15,3 0 0-15,0-1 0 0,0-1 0 0,1 0 0 16,1-1 0-16,0 1 0 0,2 1 0 0,1-1 0 16,-2 0 0-16,1 0 0 0,-2 0 0 0,1 0 0 15,0 0 0-15,-2 0 0 0,0-1 0 0,0 1 0 16,-2 0 0-16,0 0 0 0,0 0 0 0,0 1 240 15,1 0-64-15,0 0-16 0,-1-2 32 0,0 0 16 16,1 0 0-16,2 1 0 0,0-1-80 0,2 0-128 0,-1 0 176 16,2 0-176-16,-1 0 128 0,-1 1-128 0,0 0 0 0,-1 0 0 15,1 0 0-15,-1 0 0 0,-2 0 0 16,1 1 0-16,0 1 0 0,-2 0 0 0,0 0 0 16,-1 0 0-16,-1 1 128 0,0-3-128 0,0 4 0 15,1-2 0-15,-1 1 128 0,1 2-128 0,1-3 0 16,2 1 0-16,0 0 128 0,4 0-128 0,-1 0 0 0,1-1 0 15,0-2 0-15,1 0 0 0,-1-1 0 0,0 2 0 16,2 1 0-16,-1-1 0 0,0-1 0 0,-1-1 0 16,0-2 0-16,-1 1 0 0,-1 0 0 0,0 1 0 15,-2-1 0-15,1 1 0 0,-1-1 0 0,0 1 0 16,2 1 0-16,1 1 0 0,-1 0 0 0,2-1 0 16,-1-1 144-16,2 1-144 0,0 0 0 0,1 0 144 0,0 1-144 15,-1-1 0-15,0 0 0 0,-1 1 0 0,1 0 0 16,-2 1 0-16,1-1 0 0,-1 0 0 0,0-1 0 15,0 0 0-15,-2-1 0 0,1 0 0 0,0 0 0 0,-1 1 0 16,1 0 0-16,-1-1 0 0,1-2 0 0,1 1 0 16,0 0 0-16,1 1 0 0,-1 1 0 0,0-3 0 15,-2 1 0-15,0 2 0 0,3 0 0 16,-1 0 0-16,2 1 0 0,0-1 0 0,1 0 0 0,0 0 0 16,-1 0 0-16,0 0 0 0,1 1 0 0,0 0 0 15,-2-1 0-15,2 0 0 0,-2 0 0 0,1 2 0 16,-1 0 0-16,0-1 0 0,0-1 0 0,-2 0 0 15,0 0 128-15,0 2-128 0,2 0 0 0,-1 1 0 16,-1 0 0-16,1-1 0 0,-2-2 0 0,2 1 0 16,0-1 128-16,0 2-128 0,1-2 0 0,-1 2 0 0,-1-1 0 15,0-1 0-15,-1 0 0 0,1 2 0 0,-1 0 0 16,-1 1 0-16,-2-3 0 0,-1-2 0 0,-1 1 0 0,1 1 0 16,0 3 0-16,-1-2 0 0,-3 0 0 15,1-1 0-15,0-1 0 0,0 0 0 16,0 1 0-16,-1 1 0 0,2 0 0 0,-1-1 0 0,-1 0 0 0,1 0 0 15,-1 1 0-15,1 1 0 0,0 0 0 16,-1-1 0-16,-8-1 0 0,10-1 0 0,-10 1 0 0,9 0 0 16,0 1-128-16,-9-1-16 0,0 0 0 0,8 1 0 15,-8-1-960 1,0 0-192-16,0 0-48 0,0 0-15424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27:21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9044 8358 6447 0,'0'0'576'0,"0"0"-576"16,0 0 0-16,0 0 0 0,0 0 896 0,0 0 64 15,3-4 0-15,-3 4 16 0,5-4 384 0,0 2 80 16,-1-2 16-16,1 3 0 0,-5 1 160 0,5-3 48 16,0 0 0-16,0 1 0 0,-5 2-128 0,6-1 0 15,-1 0-16-15,1 1 0 0,0 0-416 0,1 1-80 16,0 0 0-16,0 1-16 0,0 0-640 0,0 0-128 16,0 0-32-16,2 0 0 0,1 1-80 0,1-1 0 15,0 1-128-15,1-1 192 0,0-1-192 0,0 0 128 16,2 0-128-16,0-1 0 0,0 0 0 0,-1-1 0 15,1-1 0-15,0 0 0 0,-1 0 192 0,1 0-16 16,0-1 0-16,-3 1 0 0,0 1 208 0,-3-2 32 16,0 0 16-16,-2 1 0 0,-6 2 80 0,0 0 0 15,0 0 16-15,0 0 0 0,0 0 48 0,0 0 0 16,0 0 0-16,0 0 0 0,0 0-272 0,0 0-48 0,0 0-16 0,0 0 0 16,0 0-240-16,0 0-160 0,0 0 32 0,0 0 0 15,-5-2 0-15,0 1 0 0,-1 0 0 16,-1 1 0-16,-1 0 128 0,0 1 0 0,-2 0 0 0,-1 0-128 15,0 1 128-15,0 0-160 0,-2 0 160 0,0 1-160 16,-2-1 160-16,1 1 0 0,-3-2 0 0,1 0 128 16,2 2 64-16,1-1 0 0,-1 0 16 0,2 0 0 15,-1-1-208-15,1 0 176 0,1 0-176 0,0-1 160 16,1 1-160-16,1 0 128 0,0 0-128 0,2-1 128 16,0 1-128-16,1 0 0 0,2 0 144 0,4-1-144 15,-3 0 208-15,3 0-16 0,0 0-16 0,0 0 0 16,0 0 32-16,0 0 16 0,0 0 0 0,0 0 0 15,0 0-224-15,0 0 144 0,6 0-144 0,2 2 128 0,1-2-128 16,0 0 0-16,2-2 0 0,1 4 0 0,2-2 0 16,3 2 0-16,0-1-176 0,-1-1 176 0,1 0-224 0,0-1 32 15,0 0 16-15,1 0 0 0,0-2 176 0,0 0-160 16,-1 1 160-16,-2-2-160 0,0 0 160 0,-1 0 0 16,-2 0 0-16,-1 1 0 0,-2 0 0 0,-2 0 144 15,-2 0-144-15,-5 3 160 0,4-2 32 0,-4 2 16 16,0 0 0-16,0 0 0 0,0 0 16 0,0 0 0 15,0 0 0-15,0 0 0 0,-3-2-224 0,-2 1 0 16,-2 0 0-16,0 1-160 16,-1 0-224-16,-1 0-32 0,2 0-16 0,-3 1 0 15,-5-1-272-15,0 0-64 0,1-1-16 0,-2 0 0 16,2 0 144-16,-1 1 16 0,2-1 16 0,0 1 0 0,1-2 448 0,-1 0 160 16,1 1 0-16,0-1-144 0,2 1 400 0,0 0 96 0,1 1 16 0,1-3 0 15,1 2-144-15,2 1-32 0,0 1 0 16,1-1 0-16,0 0-192 0,4 0 0 0,0 0 0 0,0 0 0 15,0 0 0-15,0 0 0 0,0 0 0 0,0 0 0 16,7 4 0-16,2-1 0 0,0 2 0 0,2-1 0 16,0-1 272-16,1 0-32 0,0-1-16 0,3 0 0 15,1-1-224-15,-1 0 0 0,2-1 128 0,-1-1-128 16,1 0 0-16,1-1 0 0,-1-1-192 0,1 0 192 16,-4 1-336-16,-1-1 32 0,1 0 16 0,0 0 0 15,-1-1-384 1,0 1-80-16,-1 1-16 0,-1-2 0 0,-2 1-768 0,1 0-144 15</inkml:trace>
  <inkml:trace contextRef="#ctx0" brushRef="#br0" timeOffset="16017.1">11297 6232 4607 0,'0'0'400'0,"0"0"-400"0,0 0 0 0,11-1 0 16,-2-2 1344-16,2 0 176 0,0-1 32 0,1 2 16 15,0 1-496-15,0 0-112 0,-1 2 0 0,1-2-16 32,-1-1-1136-32,-1 1-240 0,-1-1-32 0,-2 2-16 0,1 2 288 0,3-1 192 0,-1 0-208 0,-1 0 80 15,1-1 912-15,1 1 192 0,0 0 48 0,0-1 0 16,1-1 576-16,3 0 128 0,0-1 32 0,4 1 0 16,2 1-208-16,1 0-32 0,2 0-16 0,3 0 0 15,-1-2-544-15,1 1-128 0,-2 1 0 0,2 0-16 16,-1 0-304-16,-1 0-48 0,1-2-16 0,-1 2 0 0,0 2-272 15,1 0-176-15,0 1 192 0,2-1-192 0,-2-1 592 16,3-1 16-16,-1 0 0 0,2 1 0 0,2 0 16 16,1-1 0-16,1-1 0 0,-9 1 0 0,4-2-240 0,3 1-32 15,4 1-16-15,16-1 0 0,-4 1-208 16,-1-1-128-16,-2-2 128 0,0 0-128 0,0 1 0 16,-1 0 0-16,-2 2 0 0,-1 0 0 0,0-1 0 0,0 1 0 15,0 0 0-15,0 0 0 0,-1 0 0 0,-1-1 0 16,0 1 160-16,-1-2-160 15,0 2 496-15,2 2 0 0,2-2 0 0,0 0 0 0,-1 0-272 0,1-3-48 16,0-1-16-16,0 2 0 0,0 0-160 0,-1 1 0 16,-1 1 0-16,-2 0 0 0,1-1-240 0,-2 1 32 15,0 0 0-15,0 0 0 0,0-1 208 0,-1 0-176 16,0-3 176-16,-2 1-160 0,2 0 160 0,-2 1-160 16,0 1 160-16,1-2-160 0,-2-2 288 0,0 1 64 0,0 1 16 0,2-2 0 15,-1 2-32-15,-1-1-16 0,-1 0 0 16,0 0 0-16,-3 2-160 0,-1-1 192 0,1 1-192 0,-2 0 192 15,0-1-192-15,0 0 0 0,-1-1 0 16,1 3 0-16,1 1-176 0,-1 2-64 0,2-1-16 0,-2-2 0 31,0-1-128-31,0-1-16 0,0 3-16 0,1-1 0 0,-1 1 256 0,-1 0 160 16,1-4-192-16,-1 3 192 0,2-1 0 0,0 1 0 16,0 1 0-16,0-1 0 0,-3-2 0 0,2 0 0 0,-1-1 144 0,2 1-144 15,1 1 0-15,-2 1 0 0,-1 0 128 0,2-1-128 16,-3-1 0-16,1 1 0 0,-1 2-192 0,1-2 192 15,-2 0-304-15,0 1 64 0,1-4 16 0,-1 4 0 0,1 1-16 16,-1 1 0-16,0 0 0 0,-1-1 0 0,1-1 240 16,-2-1 0-16,0 0 0 0,-1 1-144 0,0 1 144 0,-1 1 0 15,0-1 0-15,-2 0 128 0,0-1 128 16,-1 1 48-16,-2 1 0 0,0-1 0 0,-1-1 80 16,-1 0 32-16,0 0 0 0,-1 0 0 0,-2 1-96 0,0 1 0 15,0-1-16-15,0 1 0 0,-2-4-176 0,-1 2-128 16,-7 1 192-16,9-1-192 0,-1 0 160 0,-8 1-160 15,9-2 128-15,-1 0-128 0,-8 2 160 0,0 0-160 16,0 0 192-16,7 0-192 0,-7 0 192 0,0 0-192 16,0 0 192-16,0 0-192 0,0 0 176 0,0 0-176 15,0 0 160-15,0 0-160 0,0 0 160 0,0 0-160 16,0 0 160-16,0 0-160 0,0 0 0 0,0 0 128 0,6-4-128 16,-6 4 0-16,0 0 0 0,0 0 0 0,0 0 0 15,0 0-160-15,0 0-112 0,0 0-32 0,0 0 0 0,0 0 0 31,0 0-528-31,0 0-96 0,4-7-32 0,-4 7 0 16,1-7-656-16,-1 7-144 0,0 0-32 0,0 0-8080 0,-2-8-1632 0</inkml:trace>
  <inkml:trace contextRef="#ctx0" brushRef="#br0" timeOffset="56190.07">2647 9377 23039 0,'-7'-2'2048'0,"1"-1"-1648"15,1-3-400-15,1 1 0 0,0 0 0 0,4 5 0 16,-3-7 0-16,0 0 0 16,-2-2-1248-16,0 2-336 0,-2 1-64 0,0 1-16 15,-1 2 384-15,0 1 80 0,-1 0 16 0,-1 1 0 0,0 0 1760 16,-1 2 336-16,1 2 80 0,-1-3 16 0,-1 0 720 0,-1 0 128 15,1 0 48-15,-1 2 0 0,0 2-400 0,0 0-80 16,0 1-16-16,-1-3 0 0,1 0-448 0,-1-2-112 16,1 1-16-16,0 0 0 0,1 1-640 0,0 1-192 15,0-1 0-15,0 2 128 0,-1-1-128 0,1 4-160 16,2-1 160-16,-1 2-208 0,-3 0 208 0,0 2-144 16,1 2 144-16,1 4-128 0,-2-1 128 0,1 5 0 15,2-1 0-15,0 4 128 0,1-1 64 0,1 3 32 16,1 1 0-16,0 2 0 0,1 0-224 0,1-1 176 15,1 1-176-15,1-1 160 0,1 0-160 0,1-1 0 0,1-1-160 16,1 0 160-16,1-2-128 0,2 0 128 0,1-2 0 16,2 0-144-16,1-1-16 0,2-2 0 0,1-1 0 0,3-2 0 31,0-3-256-31,1 1-48 0,2-1-16 0,1-2 0 0,1-4 256 16,2-2 48-16,0-1 16 0,2 0 0 0,2 1 160 0,2-1 0 0,1-3 0 15,2-4 0-15,-1-1 192 0,1 0-16 0,1 1-16 0,-1-2 0 16,0-2 32-16,1-1 0 0,-2 1 0 0,-1-2 0 15,1-1 48-15,-3 0 16 0,0 0 0 0,-4-2 0 16,0 0 192-16,-3 2 64 0,0-5 0 0,-4 1 0 16,-1 1 352-16,-2-1 80 0,-2-2 16 0,-3 0 0 15,-4-1-112-15,0-1-16 0,-2 0 0 0,-2-3 0 16,-1-2-240-16,-3-1-48 0,-2-2-16 0,-1 3 0 16,-2-1-224-16,1 2-48 0,-1-1-16 0,-1 0 0 0,-1 0-240 15,0 3 144-15,-2-2-144 0,0 5 128 0,0 0-128 0,-2 4 0 16,-1 0 0-16,1 2 0 0,-2 3 0 15,0 3 0-15,-2 4-176 0,0 1 176 0,-2 2-192 0,1 1 64 16,-2 2 0-16,-1 2 0 0,0 3-16 0,2 1 0 16,-1 1 0-16,4-3 0 15,-1 1-368-15,4-2-80 0,1 1-16 0,3-1 0 16,3 1-816-16,1-3-176 0,1 1-16 0,8-6-14032 0</inkml:trace>
  <inkml:trace contextRef="#ctx0" brushRef="#br0" timeOffset="92430.82">6091 10264 4607 0,'0'0'400'0,"0"0"-400"15,4-5 0-15,-2-1 0 0,-2 6 960 0,5-8 96 0,-1 1 32 0,-4 7 0 16,6-5 720-16,0 0 160 0,-1 0 16 0,-5 5 16 16,8-4 400-16,-1 1 80 0,-7 3 16 0,6-3 0 15,-6 3 112-15,0 0 16 0,0 0 16 16,0 0 0-16,0 0-976 0,0 0-192 0,0 0-32 0,0 0-16 16,0 0-784-16,0 0-176 0,0 0-16 0,4-1-16 15,-4 1-240-15,0 0-32 0,0 0-16 0,5-1 0 16,0 1-144-16,2 0 0 0,0 0 0 0,6 0 0 15,-2 0 0-15,1-1 128 0,-1 1-128 0,0 0 128 16,3-1 16-16,0 0 0 0,0-1 0 0,0 1 0 16,1-1-144-16,1 1 160 0,-1 0-160 0,2 2 160 15,-3-2-160-15,2 1 128 0,0-1-128 0,-1 1 128 16,2 1-128-16,0 1 0 0,-1 0 0 0,0 0 0 16,0-1 0-16,-1 0 0 0,2 1 0 0,1-2 0 15,1 0 0-15,1 1 0 0,2-1 0 0,0 0 0 16,2 0 0-16,0-1 0 0,1 0 0 0,0-1 0 15,1 0 0-15,0-1 0 0,1 0 0 0,0-2 0 0,-2 1 0 16,0 1 0-16,-2 1 0 0,-1 0 0 16,-2 0 0-16,1 1 0 0,-2 1 0 0,1 0 0 15,-3 1 0-15,0 0 0 0,-1-1 0 0,1 2 0 0,1 2 0 16,1 0 0-16,0 0 0 0,1 1 0 0,0-2 0 0,2 0 0 16,-2 0 0-16,2-2 0 0,0 0 0 0,3-1 0 15,-2-1 0-15,1 0 0 0,-1 1 0 0,1 0 0 16,0 0 0-16,-1 0 0 0,0 0 0 0,-2 0 0 15,1 0 0-15,-1 0 0 0,1 1 0 0,0 1 0 16,0-1 128-16,0 0-128 0,-2 0 160 0,1-1-160 16,-2 0 192-16,1 0-192 0,-2 0 128 0,1 0-128 0,-1 0 0 15,0 0 0 17,-1 1 128-32,-1 0-128 0,1-1 0 0,11 4 0 15,11 3 0-15,-7 0 0 0,-11-2 208 0,-4 0-64 16,-4 1-16-16,-1 0 0 0,-2-1-128 0,0 0 0 0,-1 0 0 15,0 3 128-15,0-3-128 0,1 2 0 0,-1-2 0 16,0-1 0-16,0 2 0 0,0-1 0 0,1 1 0 0,0-1 0 16,-2 1 0-16,1-1-192 0,-2 1 0 0,-1-2-12752 15,-6-4-2560-15</inkml:trace>
  <inkml:trace contextRef="#ctx0" brushRef="#br0" timeOffset="93754.83">18316 10178 15663 0,'0'0'1392'0,"0"0"-1120"0,0 0-272 0,0 0 0 15,0 0-320-15,0 0-128 0,0 0-32 0,0 0 0 16,-4-6-736 0,-1 0-128-16,-1 3-48 0,0 0 0 0,6 3 1536 0,-6 3 304 0,-2-3 64 0,1 2 16 0,0-1 1360 0,7-1 272 15,-7 0 48-15,7 0 16 0,-7 1 64 0,7-1 16 16,0 0 0-16,0 0 0 0,0 0-656 0,0 0-128 16,0 0-32-16,0 0 0 0,0 0-704 15,9 5-144-15,0-2-16 0,0 0-16 0,1-2-240 0,0 0-48 16,1 0-16-16,1 1 0 0,0-2 16 0,1 0 0 15,2 1 0-15,1-1 0 0,2-1 192 0,2 0 32 16,-1 0 16-16,4 0 0 0,0 2-48 0,2-1-16 16,-1 1 0-16,1-2 0 0,0-1-208 0,0 0-32 15,1 0-16-15,-1 0 0 0,2 1-112 0,0-2-128 16,0 2 176-16,2 0-176 0,-1 1 144 0,2 1-144 16,1 1 0-16,1 0 144 0,0-2-144 0,0 0 0 15,0 0 144-15,0 1-144 0,0 1 0 0,1 0 144 16,0-2-144-16,1 0 0 0,0 1 176 0,1 1-176 0,3 0 160 15,-2 0-160-15,-1 1 0 0,-2-2 0 0,-1 0 0 16,-3-2 0-16,-1 2 0 0,-1 0 144 0,-1 1-144 0,-1 1 128 16,0-3-128-16,-1 0 0 0,-1 0 0 15,0 2 128-15,1 1-128 0,-1 0 128 0,0-1-128 0,-1 0 128 16,2 1-128-16,-2-2 0 0,0 1 144 0,0 0-144 16,2 0 128-16,0 0-128 0,0 1 128 0,1-2-128 15,-1 3 0-15,0-2 0 0,-1 1 0 0,1 0 128 16,-4-1-128-16,0 1 176 0,-1 0-176 0,-1 0 192 15,-2 0-192-15,-2 0 0 0,0 0 0 0,-1-3-176 16,-2 1 176-16,0 0 256 0,0 1-64 0,0-2-16 16,0 0-16-16,-1 0 0 0,1 0 0 0,2 0 0 15,0 0-160-15,2 0 0 0,-1 0 0 0,-1-2 0 16,0 1 0-16,-1 1 0 0,0 0 0 0,-3 0-176 16,0 0 176-16,-1 0 0 0,-8 0-144 0,0 0 144 0,0 0 0 15,0 0 0-15,7 0 0 0,-7 0 0 0,0 0 0 0,0 0 0 16,0 0-144-16,0 0 144 0,-7 3-384 0,-3-2 0 15,-2 0-16-15,-3 2-18992 0</inkml:trace>
  <inkml:trace contextRef="#ctx0" brushRef="#br0" timeOffset="142883.29">14965 4791 3679 0,'0'0'320'0,"0"0"-320"15,0 0 0-15,0 0 0 0,0 0 192 0,0 0-48 16,0 0 0-16,0 0 0 0,-4-5-144 0,1 2 0 15,0 0 0-15,3 3 0 0,0 0 0 0</inkml:trace>
  <inkml:trace contextRef="#ctx0" brushRef="#br0" timeOffset="143854.06">14990 4688 12895 0,'0'0'576'0,"0"0"112"0,0 0-560 0,0 0-128 0,0 0 0 0,0 0 0 16,0 0 1328-16,-6-2 224 0,0 0 48 0,6 2 16 15,0 0-384-15,0 0-80 0,-5 5 0 0,-1 1-16 16,0-2-768-16,0 1-160 0,1-1-16 0,1 5-16 16,1 1 128-16,0-1 16 0,-1-1 16 0,0 1 0 15,0 2 688-15,0 1 128 0,1 3 16 16,-1-3 16-16,-1 3 96 0,0-3 0 0,-1 1 16 0,2 1 0 15,0 2-496-15,0-2-96 0,-1 4-32 0,-1-4 0 16,0-1-288-16,0-1-64 0,1 0-16 0,0 2 0 16,-2-3-128-16,1 1-32 0,-1-1 0 0,0-2 0 15,2 0-144-15,0 1 128 0,1-1-128 0,1-1 128 16,-1-2-128-16,0 0 160 0,0-3-160 0,0 2 160 16,4-5-32-16,0 0 0 0,-3 5 0 0,3-5 0 0,0 0 112 15,0 0 16-15,0 0 0 0,0 0 0 0,0 0 80 0,0 0 32 16,0 0 0-16,0 0 0 0,0 0-144 15,0 0-32-15,0 0 0 0,0 0 0 0,0 0-192 0,3-4 0 16,-3 4 0-16,5-2 0 0,0 0 0 0,1 1 0 16,0 0 0-16,1 0 0 0,0-1 0 0,3 2 0 15,2-1 0-15,0 1 0 0,1-2 0 0,2-1 0 16,0 0 0-16,3-2 0 0,1 1 0 0,1 1 0 16,1-1 0-16,-2 0 0 0,1-2 0 0,-2 2 0 15,0 1 0-15,-2 0 0 0,1 1 0 0,-1 1 0 16,-4-2 0-16,1 1 0 0,-1 0 0 0,-2 1 0 15,-1 1 0-15,-1-1 0 0,-2-1 0 0,-6 2 0 16,5-2 0-16,-5 2 0 0,0 0 0 0,5-1 0 0,-5 1 0 16,0 0 0-16,4-4 208 0,-4 4-48 0,0 0-16 15,2-5 0-15,-1-1 16 0,-1 0 0 0,-1 0 0 16,0 0 0-16,0 1-32 0,0 0-128 0,-1-1 192 0,0 0-64 16,-1-4-128-16,0 1 160 0,0-1-160 15,-1-2 160-15,0 0-160 0,0 1 0 0,0-2 0 0,1 1 0 16,-1-2 0-16,0 3 0 0,0-1 0 0,-1 1 0 15,0 0 128-15,-2-2-128 0,0 2 128 0,2 3-128 16,-1 2 0-16,0 1 0 0,1 1 0 0,5 4 0 16,-7-4 0-16,2 1 0 0,0 0 0 0,5 3 0 15,0 0 0-15,-6-3 0 0,6 3 0 0,0 0 0 16,0 0 0-16,0 0 0 0,0 0 0 0,0 0 0 16,-5-3 0-16,5 3 0 0,-6-2 0 0,6 2 0 0,0 0-128 15,0 0 128-15,0 0 0 0,0 0 0 0,0 0-144 16,0 0 144-16,0 0-192 0,0 0 192 0,0 0-256 15,-7-3 48-15,2 1 16 0,5 2 0 0,0 0 0 16,0 0 16-16,-7-2 0 0,7 2 0 0,-8-5 0 0,1 2 0 16,2 0 0-16,5 3 0 0,-6-2-128 0,6 2-16 15,-8-2-16-15,2 1 0 0,6 1 144 0,-7 0 16 16,7 0 16-16,0 0 0 0,-8-1-16 0,1 1 0 16,0 0 0-16,7 0 0 15,-7 1-192-15,7-1-32 0,0 0-16 0,-7 4 0 0,-1-2 160 0,8-2 16 16,-7 1 16-16,7-1 0 0,-7 0 224 0,7 0 0 15,-7-2 0-15,2 1 0 0,5 1 0 0,0 0 0 16,0 0 128-16,0 0-128 0,-8-3 192 0,1 2-192 16,0-1 192-16,7 2-192 0,0 0 0 0,-7 1 0 0,1 0 0 15,6-1 0-15,-8 3 0 0,8-3 0 0,-6 4 0 16,6-4 0-16,0 0-224 0,-6 5 48 0,6-5 16 16,0 0 0-1,0 0-1184-15,5 9-224 0</inkml:trace>
  <inkml:trace contextRef="#ctx0" brushRef="#br0" timeOffset="150259.92">7996 8975 5519 0,'-3'-5'496'0,"1"-2"-496"0,1-2 0 0,-1 0 0 16,-1 0 768-16,0 1 48 0,0-2 16 0,0 0 0 15,-2 0 64-15,0 2 32 0,0-1 0 0,-1 1 0 16,0 0 256-16,0 0 48 0,-2-1 16 0,0 4 0 15,0 1-96-15,0 1-32 0,-1 1 0 0,0 0 0 16,-1 0-464-16,-1 2-80 0,-1 1-32 0,1 2 0 16,-3 1-240-16,0 1-48 0,-1 0-16 0,-1 3 0 15,-1 1 112-15,1 2 32 0,-1 3 0 0,0 0 0 16,-3 2 192-16,-1 1 32 0,0 3 16 0,0 1 0 16,1 2-96-16,-1 3-16 0,5-2 0 0,-2 2 0 0,0 6-128 15,-1 1-16-15,-1 4-16 0,0 3 0 0,-2 1-352 16,0 3 0-16,-2 2 0 0,-5 16 0 0,2-1-176 15,1 1 0-15,8-13 0 0,-1 3 0 16,1-3-272 0,1 3-48-16,2 3-16 0,4 0 0 0,2 0-512 0,3 4-96 0,2-4-32 15,4 11 0-15,3-3 80 0,5-7 16 0,1-13 0 0,2-3 0 16,4-3 736-16,2-3 128 0,0-2 48 0,4-3 0 0,0-3 1248 0,4-2 256 16,1-5 48-16,2-1 16 0,2-4 176 0,2-4 48 15,3-2 0-15,2-3 0 0,1-2-400 0,2-3-80 16,0-3-16-16,0-2 0 0,0-2-464 0,1-1-112 15,0-3 0-15,-1-3-16 0,-1-2-304 0,-1-1-48 16,-1-4-16-16,1 0 0 0,-1-3 32 0,-1-1 0 0,0-3 0 16,0-3 0-16,0-1 32 0,0-3 16 15,0-4 0-15,0-3 0 0,0-3-128 0,-1-2-16 0,-1-2-128 16,8-13 192-16,-3 1-192 0,-3 3-256 0,-10 12 48 16,1 1 16-1,-2 0-240-15,0 2-32 0,-2-1-16 0,1 3 0 0,-1 2 224 0,0 1 32 0,-2-1 16 0,5-7 0 16,-4 1 208-16,-1 4 0 0,-4 1 0 0,5-14 0 15,-8 7 0-15,-3 6 0 0,-3 2 0 0,-4 2 0 16,-1 3 176-16,-2 0-176 0,-1 0 160 0,-1 1-160 16,-2-1 336-16,-2 2-16 0,-1 1-16 15,-2 2 0-15,-3 2 80 0,0 3 32 0,-4 2 0 0,0 2 0 16,-2 3-112-16,-2 2-32 0,-1 2 0 0,-3 4 0 16,-2 0-272-16,-3 3 0 0,0 3 0 0,-3 4-144 15,-2 3-176-15,-3 2-16 0,0 3-16 0,-1 0 0 16,-2 2-144-1,1 1-16-15,0 0-16 0,1 1 0 0,2 2 256 0,2-1 48 0,0-1 16 0,1 2 0 16,3 1 208-16,2 0 0 0,-1 2 0 0,1-1-144 0,-1 1-16 0,-1 2 0 16,2 2 0-16,0 1 0 15,0-2-720-15,1 3-144 0,-1 0-16 0,2-1-16 16,-1 2 160-16,10-8 48 0,-2 1 0 0,0 1 0 16,-1-1 176-16,1 0 32 15,1-1 16-15,1 0 0 0,2 0-464 0,1-3-112 0,1 0-16 0,1-2 0 16,1-2-160-16,0-2-32 0,2 1-16 0,1 1 0 15,0-3 208-15,1-2 32 0,2-1 16 0,4-4-4976 0</inkml:trace>
  <inkml:trace contextRef="#ctx0" brushRef="#br0" timeOffset="152112.16">20183 9124 4607 0,'0'0'400'0,"0"0"-400"0,0 0 0 0,0 0 0 15,0 0 704-15,0 0 64 0,0 0 16 0,0 0 0 16,1-8-272-16,-1 8-64 0,1-7-16 0,3 2 0 15,3-1-240-15,-1 1-32 0,1 0-16 0,0-1 0 16,1 0-144-16,-1 0 0 0,1 1-160 0,0-1 160 16,-1-1 0-16,-1 1 0 0,0-1 128 0,-1 2-128 15,-5 5 512-15,5-5-16 0,-5 5 0 0,4-6 0 16,-2 1 704-16,-2 5 144 0,0 0 16 0,0 0 16 16,0 0 352-16,0 0 80 0,-2-7 16 0,2 7 0 15,-4-4-176-15,4 4-48 0,0 0 0 0,-8-2 0 16,0 1-512-16,-1 1-96 0,-2 0-32 0,0 2 0 0,1 2-384 15,-3 1-96-15,-2 2-16 0,0-2 0 16,-3 0-16-16,-1 2-16 0,-3 1 0 0,0 1 0 0,-2 1-112 0,1 2-32 16,-2 1 0-16,1 2 0 0,-2 1-160 0,2 3-128 15,-1 3 144-15,2-1-144 0,0 0 0 0,1 3 0 16,0 0 0-16,2 6 0 0,-1 2 0 0,-1 0 0 16,-3 0-160-16,1 5 160 15,0-1-448-15,-1 3-16 0,1 1 0 16,2 1 0-16,2 0 144 0,2 0 48 0,1-2 0 0,4 0 0 0,1-1 272 0,2-1 0 15,2-2 176-15,2-1-176 0,3-1 320 0,0-1-64 16,0-2 0-16,2-3 0 0,1 1-256 0,0-3 0 16,0 0 0-16,2-5 0 0,0 2-256 0,1-2-64 15,0-1-16-15,-1-1 0 16,1 2-64-16,0-3-16 0,0 3 0 0,1-1 0 0,1-1 416 0,2 0 0 0,0-2 0 16,2 1 0-16,1-2 256 0,4-1 128 0,1-1 16 0,4-1 16 15,4-2-48-15,3-5-16 0,5-2 0 16,4-4 0-16,1-3 16 0,4-6 0 0,3-5 0 0,4-4 0 15,3-5 16-15,3-3 16 0,4-4 0 0,0-3 0 16,0-4-400-16,-1-3 0 0,-2-3 0 0,-1-1-176 16,-2 0 32-16,-2 3 0 0,-2 4 0 0,-6-1 0 15,-6 2 512-15,-3-1 96 0,-3 1 32 0,-2 2 0 16,-1 0 128-16,-1 0 16 0,-2-3 16 0,-1 1 0 16,-3-2-384-16,0 1-80 0,-2 1 0 0,0 1-16 15,-1 0-176-15,-2-2 0 0,-1-1 144 0,-1 0-144 16,-2 0 0-16,-4 2 0 0,-1 2 0 0,-3 1 0 15,-3 2-176-15,-4 3 176 0,-3 0-208 0,-3 5 80 0,-2 4-176 16,-3 0-16-16,-3 5-16 0,-4 3 0 16,-2 1-208-1,-3 5-32-15,-4 3-16 0,0 3 0 0,-1 3 16 16,-4 1 16-16,-4 1 0 0,0 2 0 0,1 1 256 0,2 4 48 0,0 1 16 0,2 2 0 0,1 1-80 0,1 3 0 16,1 1-16-16,2 4 0 15,-1 1-752-15,-1 3-160 0,0 3-32 16,0 2 0-16,1 1-928 0,0 2-192 0,2 2-32 0,1 0-8112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30:20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4596 4929 13823 0,'-1'-3'1216'0,"0"-1"-960"15,0-1-256-15,1 3 0 0,0 2 640 0,0 0 96 16,0 0 16-16,0 0 0 0,0 0-304 0,0 0-48 16,0 0-16-16,0 0 0 0,0 0-96 0,0 0-32 15,0 0 0-15,0 0 0 0,6 0 752 0,-6 0 144 16,6 3 16-16,0-1 16 0,-6-2 80 0,6-1 16 15,0-1 0-15,-6 2 0 0,7 0-512 0,-1 2-112 16,0 0-16-16,-6-2 0 0,6 2-496 0,1 1-144 16,0 0 0-16,0 1 0 0,1 0 0 0,0-3 128 15,-2 0-128-15,3 2 0 0,1 1 288 0,1 2-16 0,0 0 0 16,1-2 0-16,-1-3 16 0,1 1 0 0,0-2 0 16,2 0 0-16,1 0-128 0,0 0-32 0,0 0 0 0,1-3 0 15,-1 1 176-15,2-1 16 0,0 1 16 0,-1 0 0 16,0-1 32-16,-1 0 0 0,-1 0 0 0,1 1 0 15,1 2-144-15,-1 0-32 0,1 0 0 16,-1 0 0-16,0 0-192 0,2-2 0 0,-1 2 0 0,2 2 0 16,0-2 0-16,0 0 0 0,2 0 0 0,1-2 0 15,2 2 0-15,0 0 0 0,2-1 0 0,-1-1 0 16,2-5 144-16,-1 1 96 0,0-2 16 0,0 2 0 16,-2 1 128-16,1 1 16 0,-2 0 16 0,-1 0 0 15,-2 0-272-15,0 1-144 0,-2 2 160 0,1 0-160 16,0 0 0-16,-1-1 0 0,1 0 0 0,-1 1 0 15,0 1 0-15,0 2 0 0,-1 1 0 0,1-2 0 16,-1-2 128-16,-2 1-128 0,0-3 0 0,-1 2 0 0,-3 1 0 16,0-1 128-16,-1 1-128 0,0-2 0 0,-2 1 0 0,0 1 0 15,-2 0 0-15,1 0 0 0,-6 0 128 0,6-2-128 16,-1 0 0-16,-5 2 0 0,5 2-160 0,-5-2-128 16,0 0-32-16,0 0 0 15,0 0-480-15,0 0-96 0,0 0-32 0,0 0 0 16,0 0-608-16,0 0-112 0,0 0-16 0,0 0-11920 0</inkml:trace>
  <inkml:trace contextRef="#ctx0" brushRef="#br0" timeOffset="693.46">4641 5086 3679 0,'0'0'160'0,"0"0"32"0,0 0-192 0,0 0 0 15,-3-4 0-15,3 4 0 0,0 0 784 0,0 0 112 16,0 0 32-16,0 0 0 0,1-5 224 0,0 1 32 16,-1 4 16-16,0 0 0 0,0 0 304 0,0 0 64 15,4-3 16-15,-4 3 0 0,4-3 176 0,1 1 32 16,1 1 16-16,0 0 0 0,0-1-416 0,1 1-96 16,1-2-16-16,0 1 0 0,2 1-400 0,1 0-96 15,1 0-16-15,0-1 0 0,0-1-320 0,2 0-80 16,1 1-16-16,2 0 0 0,0-1 96 0,-1 0 0 15,1-2 16-15,0 2 0 0,1 1-128 0,-1 0-16 16,-1 1-16-16,1 0 0 0,0-2-304 0,-1 1 0 16,1-1 0-16,-1 1 0 0,2 2 0 0,0 0 0 15,-1-1 0-15,2 0 0 0,0-1 0 0,3 1 0 16,0 0 176-16,2 0-48 0,-1 0 192 0,2-4 64 0,-1 0 0 16,1-1 0-16,0 3-16 0,0-1 0 0,-1 0 0 15,-2 1 0-15,0-2-144 0,-2 1-32 0,-3 1 0 16,1-1 0-16,-2 2-192 0,-1 0 0 0,0-1 0 0,-2 2 0 15,1 0 0-15,0 2 0 0,-1 1 0 0,1-2 0 16,0-1 0-16,0-1 0 0,-1-2 0 0,1 1 0 16,0 2-128-16,0 0 128 0,1 0 0 0,1-2 0 15,-1-2 0-15,1 2 0 0,-1 0 0 0,-1 0 0 16,1-1 0-16,-1 0 0 0,-2 0 0 0,5 1 0 31,-3 3-624-31,-4 0-16 0,-1 2 0 0,-1-2 0 16,-8 0-272-16,7-2-64 0,-7 2-16 0,0 0 0 0,0 0 592 0,0 0 112 0,0 0 32 0,0 0 0 15,0 0-160-15,0 0-32 0,0 0 0 16,0 0 0-16,0 0-1424 0,0 0-304 0,-5-5-48 16,1 5-8816-16</inkml:trace>
  <inkml:trace contextRef="#ctx0" brushRef="#br0" timeOffset="1236.24">4742 4975 4607 0,'-11'0'192'0,"6"-1"64"0,0-1-256 0,1 1 0 0,4 1 0 0,0 0 0 15,0 0 448-15,0 0 32 0,0 0 16 0,0 0 0 16,4-5-304-16,1 2-64 0,1 1-128 0,-1 1 192 16,0-4 272-16,1 0 48 0,0 0 16 0,1 2 0 15,2 3 1376-15,0-2 272 0,3 1 48 0,2 0 16 16,1 0-192-16,1-1-16 0,3 4-16 0,1-2 0 16,2 2-1072-16,1-1-224 0,2-1-32 0,-1 2-16 15,2 2-672-15,0 0 0 0,1 1-176 0,11 0 48 16,-3-4-336-1,-1-1-64-15,0-1-16 0,-9 1 0 0,1 0 544 0,2 0 0 0,2-3 0 0,0 0 0 16,0-1 768-16,0 0 224 0,-2 1 32 0,-1-1 16 16,0-1 128-16,-2 0 32 0,1 1 0 0,-2 0 0 0,-1 4-464 15,-2 3-96-15,-1 0 0 0,-1-2-16 0,-1 0-432 16,-2 2-64-16,0 2-128 0,0 0 176 0,-2 0-176 16,1 1 0-16,-1-1 0 0,-1 2 0 0,0-2-384 0,1 0 64 15,-2 1 0-15,1-2 0 0,-1-2 160 0,-1-1 160 16,-1-1-208-16,0 0 80 0,0 1 128 0,-1-1 224 15,-1 0-48-15,-2-1-16 0,-1-1-32 0,-5 2 0 16,0 0 0-16,0 0 0 0,5-3 304 0,-5 3 48 16,3-5 16-16,-3 5 0 0,0 0-208 0,0 0-32 15,0 0-16-15,0 0 0 16,0 0-1088-16,0 0-224 0,0 0-32 0,0 0-9088 0,0 0-1824 16</inkml:trace>
  <inkml:trace contextRef="#ctx0" brushRef="#br0" timeOffset="9459.52">12041 6257 3679 0,'0'0'320'16,"0"0"-320"-16,-2-5 0 0,2 5 0 15,0 0 1088-15,0 0 160 0,0 0 32 0,-5-5 0 0,0 0-32 0,5 5 0 16,-5-3 0-16,5 3 0 16,0 0-448-16,0 0-96 0,0 0 0 0,0 0-16 0,0 0-160 15,0 0-16-15,0 0-16 0,0 0 0 0,10 1-80 0,-1 0-16 16,1-1 0-16,2 1 0 0,2 1 256 0,1-1 48 15,3 0 16-15,0 0 0 0,2-3 496 0,1 1 112 16,1 1 16-16,1-1 0 0,2 0-304 0,0 0-48 16,0-1-16-16,1 1 0 0,1 1-592 0,1 1-112 15,0 1-16-15,2-2-16 0,-2-2-240 0,2 0 128 16,1 0-128-16,1 0 0 0,1 0 368 0,1 1-32 16,2-2 0-16,1 2 0 0,-1 0 128 0,3 1 32 15,2 0 0-15,1 1 0 0,0-1-32 0,1-1 0 16,0-1 0-16,0 0 0 0,-1 4-128 0,0 0-16 15,-1 1-16-15,0-1 0 0,0-2-304 0,-1 0 0 16,1-2-208-16,0 1 80 0,0 0 0 0,0 0 0 0,-2-2 0 16,0 2 0-16,0-1-128 0,1 2 0 0,0 0-16 0,1-1 0 15,1-2 272-15,-1 0-160 0,0-1 160 16,1 3-128-16,1-1 128 0,1 2 0 0,0 0 0 0,2 0 0 16,1-1-144-16,1 0 144 0,-1 1-160 0,1-2 160 15,-2 0-240-15,-2 1 48 0,-3-1 16 16,0 2 0-16,2 0 176 0,-3 2 0 0,-2-1 0 0,0-1 0 15,-1-1 336-15,-1-2 48 0,-1 1 16 0,1 1 0 16,-2 1 32-16,0 1 0 0,0 0 0 0,2 1 0 16,1 0-432-16,0 0 0 0,0 1 0 0,1-2 0 15,0-1-128-15,1 0 128 0,-2 0 0 0,1 1 0 16,-2 1 0-16,-1 1 0 0,-1 0 0 0,0-1 0 16,1-2 0-16,-3 0 0 0,-1 0 160 0,0 0-160 0,-1-1 448 15,-1 1 0-15,1 0-16 0,-11 0 0 0,2 0-192 16,0 1-48-16,3 1 0 0,-1 0 0 0,1-1-192 15,0 0 0-15,-1-1 0 0,2 1 0 0,-1 0 0 0,1 1 0 16,0-2 0-16,1 0-160 0,-1 0 16 0,0 0 0 16,0 0 0-16,-1 0 0 0,-1 0 144 0,-1 0 0 15,-1-2 0-15,-1 0-128 0,-4 2 128 0,0 0 0 16,-1 0 0-16,0 1 0 0,0-2 176 0,-1 0-48 16,0 0 0-16,0 1 0 0,-1 0-128 0,1 0 0 15,0-1 0-15,-2 0 128 0,1 0-128 0,1 0 0 16,0 1-160-16,2-1 160 0,-1 0-240 0,-1 0 48 15,-1-1 16-15,0 1 0 0,-4 1 176 0,0 0 0 16,-1 0 0-16,1-1-128 0,-1 0 256 0,0-1 48 0,-1 2 16 0,-1 0 0 16,0 0 16-16,0-1 16 0,0 0 0 15,0 1 0-15,0 0-224 0,0 1 0 0,0 0 0 0,0-1 0 32,0 0-384-32,0 0-64 0,0 0 0 0,1 0-16 15,-1 2-208-15,0-2-32 0,-1 0-16 0,1 0 0 0,-1 0 272 0,0 0 48 0,-1 2 16 0,-4-2 0 16,0 0 384-16,4 1 0 0,-4-1 0 0,0 0 0 15,0 0-256-15,0 0 48 0,0 0 0 0,0 0 0 32,0 0-880-32,0 0-192 0,0 0-16 0,0 0-11776 0</inkml:trace>
  <inkml:trace contextRef="#ctx0" brushRef="#br0" timeOffset="18634.41">14570 5090 2751 0,'0'0'256'0,"0"0"-256"0,0 0 0 0,0 0 0 15,0 0 1024-15,0 0 176 0,0 0 16 0,0 0 16 16,0 0 848-16,0 0 160 0,0 0 48 0,6-3 0 15,-6 3-448-15,8-1-96 0,-8 1-16 0,9 0 0 16,0-1-480-16,0 1-96 0,0 1-32 0,1 0 0 16,0-1-496-16,1 0-112 0,1-1 0 0,2 1-16 15,-1 0-240-15,2 1-32 0,0-1-16 0,0 0 0 16,1-1 176-16,1 1 48 0,1 0 0 0,2 0 0 16,0 1 256-16,2 1 48 0,-1-2 16 0,3 0 0 15,0 0-128-15,2 0-32 0,1 1 0 0,-1-1 0 16,1-1-288-16,0 1-64 0,0-2-16 0,1 2 0 15,-1 2 0-15,2 0 0 0,0 0 0 0,-1 0 0 16,1 0-32-16,0 0-16 0,1 0 0 0,2-1 0 16,1-1-16-16,1 0 0 0,0-1 0 0,1 1 0 15,1 2-160-15,0-1 0 0,0 2 0 0,-1-1 0 16,-1 0 0-16,0-1 0 0,-1 0 0 0,0 0 0 0,0 1 0 16,1-2 0-16,-1 0 0 0,0-2 0 0,-1 1 0 15,1 1 0-15,-1 0 0 0,-1 1 0 0,0 1 0 16,-2-2 0-16,0 0 0 0,0-2 0 0,-1 1 0 0,-1 0 0 15,1 0 0-15,-3 1 0 0,0-2 0 0,-1 1 0 16,-1 1 176-16,-2 0-176 0,0 1 128 0,-1 1-128 31,0-2 0-31,17 3 0 0,-2-1 0 0,-5-1 0 16,-5-1 0-16,-4 1 0 16,-3 0-240-16,-1 1-144 0,1-2-16 0,-1 0-16 0,-3 0 416 0,1 0 0 15,-2 0 0-15,-1 0-128 0,0 0 128 0,0-2 0 16,-1 1 0-16,-2 0 0 0,1 0 0 0,-1 1 0 0,0 0 0 15,0-2 0-15,-2 0 0 0,1 1 144 0,-1-2-144 0,0 1 0 16,-7 2 0-16,9 0-192 0,1-2 0 0,-3 2 0 31,-7 0-832-31,8-1-144 0,-1 0-48 0,0 0 0 16,-7 1-512-16,9-1-96 0,-9 1-32 0,7-1 0 16,-7 1 64-16,0 0 16 0,0 0 0 0,0 0-7456 0</inkml:trace>
  <inkml:trace contextRef="#ctx0" brushRef="#br0" timeOffset="57152.78">15257 8691 7359 0,'0'0'656'0,"0"0"-528"16,0 0-128-16,0 0 0 0,0 0 1696 0,0 0 304 15,0 0 64-15,0 0 16 0,-2-6 816 0,2 6 176 0,0 0 16 0,-1-2 16 16,-2-2-336-16,0 1-64 16,-1 1-16-16,1 1 0 0,0-2-880 0,-1 2-176 15,0-1-32-15,0 0-16 0,1-1-928 0,0 0-176 0,0 0-32 16,0 0-16-16,-1 0-256 0,1-1-48 0,-1-1-128 15,-1 0 192-15,0 0-192 0,-1 0 0 0,-1 1 0 16,-6-6 0-16,1 2 144 0,0 0-144 0,-2 3 128 0,2 1-128 16,-2 0 144-16,0 3-144 0,0 1 160 0,0 0-160 15,-1 1 160-15,5 2-160 0,0 1 160 0,-8 3-160 16,0 0 128-16,1 1-128 0,-1 1 0 0,2 1 144 16,2 2-144-16,1 2 160 0,6-5-160 0,2 1 160 15,-4 2-160-15,2 2 0 0,0 0 0 0,1 3 128 16,1-1-128-16,2 0 0 0,0 2 0 0,1 10 0 15,5-2 0-15,2-4 0 0,-1-10 0 0,2 2 0 16,-2-3 192-16,1 2-32 0,0 0-16 0,2-1 0 16,0 0 48-16,3 0 0 0,-1-1 0 0,7 7 0 15,-4-3 16-15,-3-6 16 0,1-1 0 0,0-1 0 0,-1-2-32 16,1 1 0-16,1-1 0 0,-1-1 0 0,-1-1-32 16,-1 0-16-16,2-1 0 0,1 0 0 0,-1-1-144 15,-1 1 0-15,0-2 0 0,1 0 0 0,-1-2-256 0,0 0-16 16,-1-1-16-16,8-4 0 15,-2-1-352-15,-2 0-80 0,-2 1-16 0,1-5-12752 16,-1 1-2544-16</inkml:trace>
  <inkml:trace contextRef="#ctx0" brushRef="#br0" timeOffset="57729.73">15353 8680 18431 0,'0'0'816'0,"0"0"160"0,0 0-784 0,0 0-192 0,0 0 0 0,0 0 0 16,0 0 2672-16,0 0 480 0,0 0 112 0,0 0 0 15,0 0-544-15,4 8-112 0,-1 0-32 0,-1 2 0 16,-1-1-1488-16,0 4-288 0,-1 3-64 0,0 1-16 16,0 2-272-16,-1 2-48 0,-1 1-16 15,1 2 0-15,1-9-128 0,0 3-16 0,0-1-16 0,-1 3 0 16,0-1-80-16,0 2-16 0,1-3 0 0,0 1 0 15,-1-3-128-15,0 0 0 0,0-2 0 0,0 0 0 16,0-2-464 0,0-2 16-16,0 0 16 0,0-4 0 0,0 0-80 15,1-6 0-15,0 0-16 0,0 0 0 0,0 0-896 0,0 0-176 16,-1-5-48-16,0-2 0 0,0-2-1328 0,0-2-272 16,1-1-48-16,-1-5-16 0,0 0 0 0,0-4 0 15,0-4 0-15,-3-22 0 0,1 7 1120 0,0 5 208 0,0 3 64 0,0 5 0 16,2 13 2864-16,0 0 576 0,0 1 112 0,1 0 32 0,1 2 3680 0,0-1 736 15,1 4 160-15,1 1 32 0,0-1-3008 0,2 3-608 16,1 1-112-16,3 2-32 0,1 1-1296 0,1 2-272 16,1 2-48-16,1 2-16 0,2 2-48 0,1 2-16 15,-1 0 0-15,1 4 0 0,-1-2-288 0,-1 2-48 16,1 0-16-16,-2 1 0 0,-2 0-240 0,0-1-48 16,-3 1-16-16,-2 0 0 0,0-1-160 0,-4 2 192 15,-2 0-192-15,-3-1 192 0,-6 12 0 0,-2-4 16 16,-2-2 0-16,-1-1 0 0,-3-1-16 0,5-6-16 15,-2 0 0-15,-1-1 0 0,0-2-48 0,2 0 0 0,2-3 0 16,0-2 0-16,-1 0-128 0,1-1 0 16,-1-2 0-16,0 0 0 0,1 0-192 0,1-1-128 0,0 0-32 0,0 0 0 31,1 0-320-31,1-1-64 0,2 0-16 0,0 0 0 16,2 1-288-16,4 0-64 0,-2-3-16 0,2-1 0 15,2-1-400-15,2 0-80 0,2-3 0 0,5-6-16640 0</inkml:trace>
  <inkml:trace contextRef="#ctx0" brushRef="#br0" timeOffset="57960.88">15505 8697 28559 0,'0'0'1264'0,"0"0"272"0,0 0-1232 0,0 0-304 0,0 0 0 0,4 4 0 0,1-2 2288 0,-1 2 400 16,1 2 64-16,1-1 32 0,-1 2-1264 0,1 1-256 15,-1 1-48-15,0 1-16 0,4 10-496 0,-2 1-112 16,-3-9-16-16,0 3 0 0,-1-1-128 0,0 1-16 15,-1 2-16-15,0 0 0 0,0 0-224 0,0 1-64 16,-1-1 0-16,0 1 0 0,0 4-128 16,0-3-272-16,-1-5 64 0,0 0 16 15,-1-2-576-15,0 0-96 16,0-1-32-16,0-2 0 0,0-1-688 0,-1-3-144 0,2-5-16 0,0 0-15616 16</inkml:trace>
  <inkml:trace contextRef="#ctx0" brushRef="#br0" timeOffset="58118.59">15556 8756 11055 0,'5'-5'976'0,"3"1"-784"0,2 0-192 0,2 1 0 16,1 1 4208-16,1-2 784 0,-4 3 176 0,2 1 16 16,1-3-1520-16,2 1-304 0,1 0-64 0,0 0-16 15,1 1-2032-15,-1-1-416 0,-2 1-64 0,0 0-32 16,-1 1-384-16,-2 0-80 0,1 0-16 0,-1 1 0 16,-2 0-464-16,0 1-112 0,-2-2 0 0,1 1-16 31,-1 0-736-31,0 0-144 0</inkml:trace>
  <inkml:trace contextRef="#ctx0" brushRef="#br0" timeOffset="58384.08">15852 8545 20271 0,'0'0'896'0,"-6"-4"192"0,2 1-880 0,-1 0-208 0,1 0 0 0,1 1 0 0,3 2 3680 0,0 0 688 16,-3-2 144-16,3 2 32 0,0 0-2032 0,0 0-400 15,-1 6-64-15,0 0-32 0,0 3-736 0,1 1-160 16,1 9-32-16,0 2 0 0,1 2-64 0,0 1-32 15,-1-6 0-15,2 0 0 16,-2 4-400-16,1 2-80 0,-1 4 0 0,1-1-16 0,1 0-240 0,0 1-32 16,0 0-16-16,0 0 0 0,0 1-208 0,-1-1 0 15,0-1 128-15,0 1-128 0,-1-1 0 0,0 0 0 16,-1-1 0-16,0 1 0 0,-1-1-352 0,0-1 32 16,-1-1 16-16,-1-2 0 15,0 1-384-15,-1-5-80 0,1 1 0 16,0-4-16-16,0-3-368 0,0-2-64 0,-1-2 0 15,2-2-19760-15</inkml:trace>
  <inkml:trace contextRef="#ctx0" brushRef="#br0" timeOffset="59536.14">16935 8460 16575 0,'0'0'1472'15,"-7"0"-1168"-15,7 0-304 0,0 0 0 0,0 0 2912 0,-6 0 528 16,0 0 96-16,6 0 32 0,0 0-368 0,0 0-64 16,0 0 0-16,0 0-16 0,0 0-2048 0,0 0-416 15,0 0-80-15,0 0 0 0,4 4-208 0,1-1-48 16,0 0 0-16,1-1 0 0,0-1-128 0,1 0-16 15,-1 2-16-15,1-2 0 0,0 0-160 0,-2 0 0 16,0 0 144-16,0 0-144 0,0 2 0 0,0 2 0 16,-1-1 0-16,0 2 0 0,-1 1 0 0,0 1 0 15,-1 2 0-15,0 2 0 0,0 0 0 0,-2 3 0 16,1 1 0-16,-1 13 0 0,0-16 0 0,0 1 144 16,0 2-144-16,0 1 160 0,0-3-32 0,0 2 0 0,0-1 0 0,0 1 0 15,0 0-128-15,0-1 0 0,-1 1 144 0,0 0-144 16,-1-1 0-16,0 2 0 0,-1-2 0 0,0 0 128 15,-1 0-128-15,0 0 0 0,0-1 0 0,-1 0 0 16,0 0 0-16,-1-2-128 0,1 0 128 0,0-1-128 16,-1-3-32-16,-1 0 0 0,-1-1 0 0,1-1 0 15,0-1 160-15,1-1 0 0,-1-1 0 0,-5 1-128 16,3-2 128-16,9-2 192 0,0 0-32 0,0 0-16 16,0 0 288-16,0 0 48 0,0 0 16 0,0 0 0 15,0 0 32-15,0 0 16 0,9 3 0 0,0-1 0 16,1-1 32-16,-2 1 0 0,1-2 0 0,2 0 0 0,1 0-208 15,-1 0-48-15,0 0 0 0,0 0 0 0,-1 0-128 16,-1 0-48-16,-4 0 0 0,1 1 0 0,0-1-144 0,0 0 0 16,1 0 0-16,0 0 0 15,-1 1-816-15,1-1-32 0,0 0-16 16,4 0 0-16,-1-1-672 0,-2 0-144 0,1-3-32 0,-1 0-11856 16,0 0-2368-16</inkml:trace>
  <inkml:trace contextRef="#ctx0" brushRef="#br0" timeOffset="59967.96">17173 8761 20271 0,'0'0'896'0,"-3"-5"192"0,0-3-880 0,0 3-208 0,0 0 0 0,3 5 0 16,0 0 3408-16,0 0 640 0,0 0 128 15,0 0 32-15,-5-3-1680 0,5 3-336 0,0 0-64 0,-3 9-16 16,2 3-1088-16,1-1-240 0,1 5-32 0,0 0-16 16,1-5-384-16,1 1-80 15,1 2-16-15,-1 0 0 0,0 2-256 0,0 1 0 0,0-1 128 0,0 1-128 16,0 0 0-16,-1-1-256 0,-1 0 64 0,0 10 0 31,-2-4-320-31,0-6-64 0,0-8-16 0,0 0 0 16,-1-1 16-16,0 0 0 0,0-4 0 0,2-3 0 15,0 0-576-15,0 0-96 0,-3-3-32 0,1-2 0 16,0-4-688-16,1-2-144 0,0-1-16 0,1-6-16 0,0-3 1456 0,0 0 304 0,1-6 48 0,0 0 16 16,0-3 1104-16,0-1 240 0,0 2 32 0,1 1 16 15,-1 1 544-15,1 3 112 0,0 2 32 0,3-13 0 16,0 10-560-16,-1 7-112 0,2 6-32 0,2 6 0 15,1 2-352-15,1 3-80 0,1 4-16 0,3 1 0 16,2 4-64-16,-1 2-16 0,0 2 0 0,-1 2 0 16,-2-1 16-16,1 3 0 0,-1-2 0 0,-2 0 0 0,-2 1-160 15,-2 0-16-15,-3-1-16 0,1 1 0 0,-1 0-192 0,-1-1-32 16,-3-6-128-16,0 1 192 0,-2 1 0 0,0 0 0 16,-1 1 0-16,-1 1 0 0,-1 1 32 0,-2-4 0 15,-1 2 0-15,-1-1 0 0,0 0-224 0,1-1 144 16,-1 0-144-16,-9 3 128 0,3-4-128 0,1-3 0 15,2-1-160-15,3-4 160 16,-1 0-656-16,1-3-48 0,-1 1 0 0,2-3 0 16,0 0-176-16,1 0-32 0,1-1-16 0,2-1 0 15,3 2-48-15,-1 1-16 0,1-5 0 0,1 0-11936 16,1-1-2368-16</inkml:trace>
  <inkml:trace contextRef="#ctx0" brushRef="#br0" timeOffset="60360.3">17360 8500 27647 0,'0'0'1216'0,"5"7"256"0,-2 0-1168 0,2 3-304 0,0 3 0 0,0 1 0 16,-2 2 3088-16,1 1 560 0,-1 3 128 0,2 1 0 15,-1 0-1936-15,0 2-400 0,0-1-80 0,0 1-16 16,0 2-416-16,1-1-96 0,0 1 0 0,0-1-16 16,-2-10-336-16,1 1-64 0,0 0-16 0,0 2 0 15,0 0-240-15,-2 0-160 0,1 0 192 0,0-2-192 16,-1 0 0-16,-1-1-224 0,0-1 16 0,-1 9 0 15,0-6-544-15,-1-4-96 16,0-8-32-16,0 0 0 0,1-4-160 0,0 0-48 16,0 0 0-16,0 0 0 0,-5-2-400 0,2-2-96 0,-1-3-16 15,-3-7 0-15,1-4-832 0,2-1-192 0,3 6-16 16,0-2-16-16,-1-1 1456 0,0-2 304 0,2 1 48 16,0 2 16-16,0 0 1792 0,0 2 384 0,1 3 64 0,1-10 0 0,1 5 1072 0,2 6 208 15,1 1 32-15,2 3 16 0,0 2-1392 0,2-1-256 16,2 1-64-16,1 1-16 0,1 1-112 0,2 0-32 15,1 0 0-15,0 1 0 0,1-1-192 0,0-1-32 16,1 0-16-16,0 1 0 0,1-2-384 0,-2 1-80 16,-3 0-16-16,1 1 0 0,-4 0-144 0,-2-1-176 15,-1 2 48-15,-2 0 0 16,-7 0-576-16,0 0-128 0,0 0 0 0,0 0-16 16,0 0-320-16,0 0-64 0,0 0-16 0,0 0 0 15,0 0-2400-15,0 0-496 0,0 0-80 0,4-7-5424 0,-1 0-1072 16</inkml:trace>
  <inkml:trace contextRef="#ctx0" brushRef="#br0" timeOffset="60635.26">17740 8646 7327 0,'-5'-15'640'0,"3"7"-512"0,-1-1-128 0,1-1 0 16,1-1 0-16,0 1 0 0,0 1 0 0,0-1 0 16,1 0 2688-16,1 1 480 0,0 2 96 0,1 1 0 15,-1-2 592-15,-1 8 112 0,1-9 32 0,1 3 0 16,-2 6-1376-16,0 0-288 0,0 0-48 0,0 0-16 16,4-6-1168-16,-4 6-224 0,0 0-48 0,0 0-16 15,5 6-240-15,0 3-32 0,-2 2-16 0,1 2 0 16,-1 5-112-16,0 4-32 0,0 0 0 0,-1 3 0 15,1 3-224-15,0 0-160 0,0 1 192 0,0 0-192 16,-1-12 0-16,0 2 0 0,1 2 0 0,0 0 0 16,0 2 0-16,0 0 0 0,0 0 0 0,-1 1 0 0,1 1 0 15,-2-2 0-15,0 0 0 0,-1 19 0 0,-1-7 0 16,0-4-176-16,0-2 32 0,-1-2 0 0,-1-3-144 16,0-1-32-16,0-3 0 0,1-1 0 15,1-2-176-15,0-1-32 16,1-9-16-16,0 1 0 0,0-4-176 0,0 2-48 15,2-1 0-15,-1 0-18304 0</inkml:trace>
  <inkml:trace contextRef="#ctx0" brushRef="#br0" timeOffset="62482.39">14863 9422 8319 0,'-25'-1'736'0,"18"1"-592"0,1 0-144 0,1 0-144 0,1 0 144 16,4 0-176-16,-3-2 2480 0,2 1 512 0,1 1 80 0,-1-3 32 15,1 3 608-15,0-3 128 0,0-2 32 0,1 0 16 16,1 1-1232-16,-2 4-240 0,4-3-64 15,-4 3 16-15,0 0-1120 0,5-2-240 0,-5 2-32 0,6-2-16 16,1 2-320-16,0 0-64 0,1 0-16 0,0 1 16 16,3-1-32-16,2 1-16 0,2 0 0 0,2 0 16 15,2 0 80-15,2-1 32 0,4-1 0 0,1 0 0 16,3-1 16-16,2 1 0 0,0 0 0 0,1 0 16 16,1 0-128-16,-1 0 0 0,-1 1-16 15,-1 1 0-15,0 1-240 0,-2 1-128 0,-2 0 128 0,-2 1-128 16,-1 0 0-16,-1 1 0 0,-2 1 0 0,-2 0 0 15,0 2 0-15,-2-2 0 0,0 1 0 0,-1 0-160 16,-5-1 16-16,1 1 0 0,0-3 0 0,-1 2 0 16,-1 0-80-16,0-1-16 0,0 1 0 0,0-1 0 15,-1-2-16-15,-1 1 0 0,-2-1 0 0,1-1 0 16,-1-1-160 0,0 1-32-16,0 1-16 0,-1-2 0 0,-4-1-416 0,5 1-80 15,0-1 0-15,3-1-18528 0</inkml:trace>
  <inkml:trace contextRef="#ctx0" brushRef="#br0" timeOffset="63331.19">16976 9306 14735 0,'-8'4'1312'0,"8"-4"-1056"0,-5 1-256 0,0 0 0 0,1-2 384 0,-1 0 0 0,-1-1 16 0,1 1 0 15,0 1-400-15,-1 0-272 0,0 0 32 0,-1 0 16 16,0 0 224-16,0 1 0 0,1 1 0 0,0-1 0 16,0 1-192-16,0 0 192 0,0 0-160 0,1 1 160 15,1 0-192-15,0 0 192 0,4-3-208 0,0 0 80 16,0 0 1440-16,0 0 288 0,0 0 64 0,3 7 16 15,3-2 816-15,3-1 144 0,1-3 48 0,4 0 0 16,2-1 256-16,1 1 32 0,3 1 16 0,-1-2 0 16,1-2-1120-16,2 1-208 0,1-1-64 0,2 2 16 15,2 2-1040-15,1 1-192 0,2-1-64 0,1 2 0 16,1 1-80-16,1 0-32 0,2 2 0 0,-1-1 16 16,-2 0-224-16,-1 0 0 0,1 0 0 0,-1 0 0 15,0-1-192-15,-1 2 16 0,-12-5 0 0,2 2 0 0,1-1-16 16,2 1-16-16,-1 1 0 0,2 0 16 0,-1 0-16 0,1 0 0 15,-3-1 0-15,1 0 0 0,-3 0 16 0,0 1 0 16,-1-1 0-16,-1-1 0 0,-1 0-16 0,-1 0-16 16,0-1 0-16,-1-1 0 0,-2 1-96 0,0-1-32 15,-2 0 0-15,0 0 0 16,-2-2-560-16,0 0-112 0,-1-1-32 0,-1 0-17376 16</inkml:trace>
  <inkml:trace contextRef="#ctx0" brushRef="#br0" timeOffset="64644.71">16923 9499 20271 0,'4'0'1792'0,"2"-3"-1424"16,3 2-368-16,0-2 0 0,1 0 1280 0,-1 0 176 16,1-1 32-16,0 1 16 0,2 0-240 0,-1 0-48 15,0 1-16-15,1-2 0 0,1 3-176 0,-1-1-48 16,1 1 0-16,1 1 0 0,0 1 304 0,2 2 64 15,1 1 16-15,0 1 0 0,2 0-512 0,0 1-96 16,2 1-32-16,0 0 0 0,-2 0-464 0,2 1-112 16,-1 0-16-16,1 0 0 0,14 6-128 0,-6-2 0 15,-4-4 0-15,-3 2 0 0,-1-4 0 0,-2 1 0 0,0-1 0 16,-1 2 0-16,0-3 0 0,-1 0 0 0,-2-3 0 0,1 3 0 16,0-1 0-16,-1 1 128 0,1 0-128 0,-1-2 128 15,-2-2-128-15,1-1 0 0,-1 3 0 16,-2-1 0-1,1 0-800-15,-1 0-96 0,-1-1 0 0,-2 1-16688 0</inkml:trace>
  <inkml:trace contextRef="#ctx0" brushRef="#br0" timeOffset="69252.34">17183 7294 7967 0,'0'0'704'0,"0"0"-560"0,0 0-144 0,0 0 0 15,-5 0 0-15,0 0-160 0,0 0 160 0,-1 1-128 16,1 0 128-16,0 0-128 0,-1-1 128 0,0 0 128 15,-2-1-128-15,0 1 208 0,0 0 1072 0,1 0 224 16,0-1 32-16,1 0 64 0,-1-1-368 0,1-1-64 16,0 0-16-16,1-1 32 15,0-1-2000-15,1 0-400 0,0-1-64 0,1-2 0 0,0 2 960 0,1-2 192 16,1 2 128-16,1 0-128 0,0-2 128 0,0 1-192 16,0 0 192-16,0 0-160 0,1 1 16 0,0 1 0 15,-1 0 0-15,1 1 144 0,-1 4 1696 0,2-4 448 16,-2 4 96-16,2-4 16 0,-1 2 928 0,2-1 176 15,-1 0 32-15,2-1 32 0,0 1-544 0,2 0-128 0,1 0 0 0,3 0 0 16,0-1-848-16,2 0-176 0,1 3-48 16,0-2 16-16,-2 2-1184 0,0 1-224 0,0 1-48 0,-1 2 0 15,-2-1-240-15,0 3-256 0,0-1 48 0,-2 3 32 16,-2-1-64-16,-2 2-16 0,-2-1 0 16,1 2 16-16,0-1-16 0,-1 1 0 0,-2 0 0 0,-1 0 16 15,-1 0-16-15,0 1 0 0,-1 3 0 0,0-3 16 16,-2 2-16-16,1-1 0 0,-2 0 0 0,-1 0 32 15,-1 3-32-15,-1-2 0 0,0 0 0 0,-3 2 16 16,-1-1-32-16,0 1-16 0,-1-1 0 0,-1 1 16 16,2 0 32-16,-2-2 16 0,1 0 0 0,0-2 16 15,1-1 208-15,3-2 0 0,1 1 0 0,2-3-144 16,3-2 144-16,1 0 0 0,0-1 160 0,5-2-160 16,0 0 256-16,0 0-64 0,0 0 0 0,6-3 0 0,0 0-48 15,1-1-16-15,1 1 0 0,1-2 0 0,-1 1-128 16,2 2 0-16,-1-1 144 0,0 0-144 0,2 0 0 0,0 1 0 15,-3 2 0-15,1 0 0 0,-2 0 0 0,-1 1 0 16,0 0 0-16,0 2 0 0,0-1 0 0,0 2 0 16,-1 0 0-16,-1 3 0 0,-1-2 0 0,0 2 0 15,-1 1 0-15,-2 1 128 0,-1-1-128 0,-1 2-240 16,-1 0 64-16,-1 1 16 0,-3 3 0 0,-1 1 0 16,1-3 0-16,0 0 0 0,0-2 16 0,-1 1 0 15,-1 1 0-15,0-1 0 0,1-1 144 0,2 0 0 16,-1-1-144-16,0-1 144 0,1-1 0 0,1-2 0 15,1 0-144-15,1-1 144 0,0-1 0 0,3-3-160 0,0 0 160 16,0 0-128-16,0 0 128 0,0 0 0 0,5-2 160 16,-1 0-160-16,1-1 240 0,-1 0-48 0,1 1-16 15,1 0 0-15,1 1-176 0,-2 0 0 0,0-1 144 16,1 1-144-16,0 1 0 0,1 0 0 0,-1 2 0 0,0-1 0 16,-2 0 0-16,0 0-128 0,-4-1 128 0,4 4-192 15,-2 1 192-15,-1 2-160 0,-1 0 160 0,-1 3-160 16,-1 0 160-16,-1 1 0 0,-1-1 0 0,0 1 0 15,-2 1 0-15,-1-2 144 0,-1 2-16 0,0-2-128 16,0 1 160-16,1 0-160 0,1-3 128 0,0 0-128 16,0-1 0-16,1 0 0 0,1-2 0 0,0 0-176 15,0-1-384 1,4-4-80-16,0 0 0 0,0 0-16 0,0 0-944 0,1-4-192 16,2-2-48-16,1-3 0 0,2-2-160 15,1-3-48-15,0-2 0 0,2-4 0 0,0-1-512 0,2-3-128 16,1-1 0-16,0-3-16 0,1-1 848 0,1-1 192 0,0-1 16 15,0-1 16-15,2 2 2336 0,0 0 448 0,-1-1 112 0,1 3 16 0,0 0 1616 16,1 2 336-16,0 3 64 0,-2 0 16 0,0 2-560 0,-1 2-96 16,-2 2-32-16,0 5 0 0,-1 2-976 0,-1 2-208 15,-3 2-32-15,2 2-16 0,-2 3-768 0,-1 3-160 16,-2 2-16-16,-1 2-16 0,-1 2-160 0,-1 1-16 16,-1-1-16-16,0 3 0 0,0 1-240 0,0 0 176 15,1-1-176-15,-1 3 160 0,0 0-160 0,0-3 0 16,0 0 0-16,0-1 0 0,0 0 0 0,0-1 0 15,0-1 0-15,0-2 0 0,1-1-224 0,-1-5-32 16,2 4 0-16,-2-4 0 16,0 0-144-16,0 0-48 0,5-1 0 0,-1-2 0 15,2-2 0-15,1-1-16 0,1-3 0 0,0-4 0 0,0-1 240 0,0-1 48 16,-1 2 16-16,1-4 0 0,0 2 160 0,0-3 0 0,0-1 0 16,-1 4 128-16,1 0-128 0,-1 1 192 0,0 3-64 0,0 0 0 15,-2 2 64-15,1 1 0 0,1 2 16 0,0 3 0 16,0 1 96-16,1 1 16 0,0 1 0 0,-1 2 0 15,1 1-64-15,-1 2 0 0,0 2 0 0,-1 0 0 16,0 4-256-16,-3 1 0 0,-2 0 0 0,-2 4 0 16,-2 2-192-16,-3 0-64 0,-2 3 0 0,-2-1 0 15,-4 3 48-15,-3 0 0 0,2-2 0 0,-1-1 0 16,-2 3 80-16,-1 0 128 0,-2 1-208 0,-1 0 80 16,1 0 128-16,-1 0 0 0,1 2 0 0,-1-3 0 0,1-1 0 15,0-2 128-15,2-1-128 0,1-1 128 0,2-1 0 16,1-3 16-16,2 0 0 0,0 0 0 0,2-3-144 15,3-1 128-15,2 0-128 0,2-3 128 0,2-1-128 16,2-6 0-16,0 0 144 0,4 5-144 0,1-1 128 0,2-3-128 16,0 0 160-16,1-2-160 0,-1 0 128 15,3-2-128-15,1-1 0 0,1-1 144 0,0 0-144 0,1-3 0 16,0 0 0-16,2-3 0 0,0 1 0 0,0-2-176 16,-4 3 176-16,-1-1-128 0,0 0 128 0,-1-1-192 15,-1-1 192-15,-1 1-192 0,2 4 192 0,-1-2-128 16,-1 1 128-16,0 2-128 0,-1-2-48 0,0 3 0 15,-2 2 0-15,0 2 0 16,-4 1-272-16,0 0-48 0,4 2-16 0,0 3 0 16,-1 1 240-16,0 0 32 0,0 0 16 0,-1 1 0 0,-1 1 400 0,0-3 80 15,-1 2 0-15,0 0 16 0,0 1 32 0,0-2 0 0,0 2 0 16,-1 0 0-16,-1-1-112 0,0 1 0 0,-1-2-16 16,1 0 0-16,-1-1-176 0,3-5 160 0,0 0-160 15,0 0 160-15,0 0-160 0,0 0 0 0,0 0 0 0,0 0 0 16,0 0-192-16,-4-2-64 0,1-1 0 0,1-2-16 31,1-1-336-31,1-2-64 0,0 0-16 0,1-1 0 16,1-3-544-16,0-2-112 0,1 0-32 0,1-6 0 0,-1 0-416 15,0-2-64-15,-1 1-32 0,1-1 0 16,-1 0 560-16,0 3 112 0,-1 1 32 0,-1 3 0 0,-2-2 496 16,-1 4 112-16,0 5 0 0,-1 3 16 0,0 3 1728 0,-2 5 352 0,-2 2 64 0,1 5 16 15,0 3 384-15,0 2 64 0,0 1 32 0,-1 4 0 16,-1-3-160-16,2 2-16 0,-1 0-16 0,2-1 0 0,3-3-992 15,0-1-208-15,0 1-48 0,1 0 0 0,0-1-432 0,0 1-80 16,1-1-128-16,0 0 176 0,0 3-176 16,-1-2-256-16,0-2 64 0,1 1 16 15,1-4-288-15,1 0-64 0,1-1-16 16,0-1 0-16,1 0-48 0,2-3-16 16,2 0 0-16,2-1 0 0,1-1 224 0,1 1 64 0,2-2 0 0,1-2 0 0,0 0 320 0,2-2 256 15,1 1-32-15,0 0-16 0,2-1 304 0,-1 0 48 16,1-1 16-16,0 1 0 0,-1 0 64 0,1 1 32 15,-3 0 0-15,-1 1 0 0,-2 0-288 0,-3 1-48 16,-1 0-16-16,-2 2 0 0,-3 1-64 0,-3 2-32 16,-3 1 0-16,-2 2 0 0,-2 0-32 0,-2 2 0 0,-1 1 0 15,-2 1 0-15,-5 3-64 0,2 1 0 0,-1-3-128 16,0 2 192-16,2-1-64 0,0-1-128 0,3-4 176 16,0-1-176-16,1 0 0 0,-1 0 0 0,0-1 0 0,1 0 0 31,0-1-416-31,2-2-144 0,-1-1-16 0,1-1-18736 0</inkml:trace>
  <inkml:trace contextRef="#ctx0" brushRef="#br0" timeOffset="86863.86">14829 7523 4607 0,'-10'0'400'0,"10"0"-400"0,-6-2 0 0,2 1 0 15,4 1 624-15,0 0 32 0,-7-2 16 0,7 2 0 16,-7-3 16-16,3 1 0 0,4 2 0 0,0 0 0 16,-3-5-176-16,3 5-16 0,-3-6-16 0,3 6 0 15,3-6 720-15,-3 6 144 0,4-3 16 0,0 0 16 16,0-1 896-16,1 1 176 0,0 1 48 0,1 0 0 16,2 0 320-16,0 1 64 0,6 0 0 0,-3 2 16 15,-2 1-1520-15,1 0-304 0,3 0-64 0,-2 1-16 16,-3 0-768-16,-1 0-224 0,-7-3 0 0,11 5 128 15,0 0-128-15,-2 0 0 0,-1-1 0 0,-1 0 0 16,-7-4 0-16,0 0 0 0,7 6 0 0,-7-6-128 0,0 0 128 0,2 5 0 16,-2-5 0-16,-1 8 0 0,-2-1 0 0,-2 3 128 15,-1 0-128-15,-3-1 128 0,-2 2-128 0,-4 0-192 16,-2 0 64-16,0 2 0 0,-2 3-176 0,0 2-16 16,-3-3-16-16,1 1 0 15,-1 1-112-15,2-4-32 16,-1 2 0-16,2-1 0 0,0-2 256 0,2-2 48 0,3-2 16 0,1-1 0 0,2-1 160 0,2-1 0 15,3-2 0-15,-2 0 0 0,8-3 448 0,0 0 64 16,0 0 0-16,0 0 16 0,0 0-16 0,5-4 0 16,1-1 0-16,1 0 0 0,1 0-352 0,1 2-160 15,0 1 128-15,1-1-128 0,-1-1 0 0,1 1 0 16,-1 1 0-16,-3 1 0 0,1 1 0 0,0 0 0 16,1 0 0-16,3 0 0 0,-2 0 0 0,-1 0 0 0,-8 0 0 15,8 3 0-15,1 0 0 0,-9-3 0 0,0 0 0 0,2 8 128 16,-1 1-128-16,-2 1 0 0,-2 0 0 0,-4 3 128 15,-3 1-128-15,-3 1 0 0,-2 2-192 0,3-4 192 32,-3 1-528-32,-2 4 16 0,0 1 0 0,-3 2 0 15,0-1-256-15,-1 0-64 0,1 0 0 0,1-1 0 0,-1-3 528 0,3-1 112 16,1-4 0-16,2 0 16 0,5-1 448 0,2-2 96 0,2-2 16 0,1-3 0 16,4-3 64-16,0 0 0 0,0 0 16 0,-1-4 0 15,3-1-64-15,2-1-16 0,2-4 0 0,3 0 0 16,3-1-128-16,2 0-48 0,1-2 0 0,1 0 0 15,1 0-208-15,0-2 0 0,2 0 128 0,9-3-128 16,-3 0 0-16,-3 4 0 0,-1 2-192 0,-3 2 192 0,-1 1 0 16,0 2-128-16,-1 1 128 0,-1 4 0 0,-3-1 192 0,-2 2 80 15,-1 1 32-15,-9 0 0 0,10 4 112 0,-1 3 32 16,-2 2 0-16,-4-2 0 0,-1 3-256 16,-1 0-64-16,0 4 0 0,0 2 0 0,0 3-128 0,-1 1 0 15,0 1 144-15,0 2-144 0,0 0 0 0,0 0 128 16,0-1-128-16,0 1 0 0,0-3 0 0,-1 2 0 15,-1-4 0-15,0 1 0 0,0-1 0 0,-1-3 0 16,-1 2 0-16,-2-2 0 0,-1-1 0 0,0 1 0 16,-2 1 0-16,1-4 128 0,1 0-128 0,-1-1 0 15,0 0 0-15,0-2 0 0,1 0 0 0,-1 0 0 16,0-1-128-16,0-1 128 16,0-3-688-16,0 0-48 0,1-1-16 0,-1-1 0 15,0-1-1424-15,0 0-304 0,0-1-48 0,0-2-12384 0</inkml:trace>
  <inkml:trace contextRef="#ctx0" brushRef="#br0" timeOffset="87030.17">14652 8114 14735 0,'0'0'640'0,"0"0"160"0,3-5-640 0,1 1-160 0,1 1 0 0,1-1 0 15,2-2 2496-15,-1 1 480 0,3-2 96 0,0 1 0 0,1 1-1152 0,-2 0-224 16,-2 1-48-16,0 1-16 15,-1 2-3088-15,-6 1-608 0,4 4-128 0,-2 1-9696 16</inkml:trace>
  <inkml:trace contextRef="#ctx0" brushRef="#br0" timeOffset="87874.12">14691 8164 911 0,'-6'5'0'0,"0"2"0"0,-2 1 0 0,1-1 0 0,-1 1 1040 0,1 0 128 16,1-2 32-16,1 0 0 0,3-1 752 0,2-5 160 16,0 0 16-16,0 0 16 0,0 0-688 0,0 0-144 15,0 0-32-15,0 0 0 0,5 0-384 0,2-4-64 16,0 0-32-16,0-1 0 0,0 0-112 15,0-3-32-15,0 1 0 0,1 0 0 0,0-2-272 0,0-1-48 16,0-2-16-16,1 1 0 16,-1-2-320-16,2 0 0 0,1-1-160 0,0-1 160 15,-1-3-496-15,2 0 16 0,1-1 0 0,4-12 0 16,0 3-432-16,-2 1-96 0,-2 0-16 0,1 0 0 16,0 1 64-16,-1 1 16 0,0 2 0 15,0-1 0-15,-1 1 736 0,-2 0 208 0,0 2 0 0,-1 2 0 16,1 4 1120-16,0 1 352 0,0 0 64 0,0 2 0 0,0-2 736 0,0 2 144 15,0 2 16-15,1 3 16 0,-1-2-512 0,1 2-96 0,0 0-32 16,1 2 0-16,1 1-592 0,-1 3-112 0,-1-2-16 16,0 2-16-16,-2 1-512 0,-1 1-112 0,-8-1 0 0,7 4-16 15,-7-4-432-15,6 7 0 0,-6-7 0 0,3 10 0 32,-3-2-496-32,-2 2-80 0,-2 0 0 0,0 1-16 15,-3 0-368-15,0 0-64 0,-4-2 0 0,0 5-16 16,0 1 112-16,-2 1 32 0,-2 1 0 0,-1 0 0 15,-2-2-64-15,0 2-16 0,0 0 0 0,1-1 0 0,1 1 96 16,1-5 32-16,1 1 0 0,4-2 0 0,3-1 576 0,3-2 112 0,4-8 32 0,0 0 0 16,-3 6 560-16,3-6 112 0,0 0 32 0,0 0 0 15,0 0 1248-15,0 0 256 0,10-1 48 0,-1-2 16 0,1-1-512 16,-1-3-96-16,2 1-32 0,-2-1 0 16,1 0-912-16,0 0-176 0,-1 1-32 0,0 1-16 0,0 0-368 15,2 0 0-15,-1 1 0 0,0 1 128 0,-1-2-128 0,0 2 0 16,-1 0 0-16,0 2 0 0,-8 1 0 0,8 0-160 15,-8 0 160-15,0 0-160 0,0 0-64 0,4 7-16 16,-3 1 0-16,-3 1 0 16,-2-1-272-16,-3 4-48 0,-2-1-16 15,-3 3 0-15,0 1-352 0,2-3-80 0,-3 2-16 0,-1 0 0 16,-1 2 80-16,-1-1 16 0,1-2 0 16,1 1 0-16,3 0 752 0,1-4 176 0,1-3 0 0,1 1 0 0,3-1 384 0,2-1 80 15,1-1 16-15,2-5 0 0,0 0-144 0,0 0-16 16,0 0-16-16,0 0 0 0,0 0 32 0,0 0 16 15,6-3 0-15,2 0 0 0,-2-4 80 0,3 0 16 0,1 1 0 0,3-1 0 16,-2-2 96-16,2-1 32 0,2-2 0 0,7-2 0 16,1 0-128-16,-2 3 0 0,2-3-16 0,-2 4 0 15,0 0-224-15,-1 2-32 0,1 1-16 16,0 3 0-16,-2 2-32 0,-1 3-128 0,-4 2 192 0,-1 3-64 16,-2 2 32-16,-4-1 0 0,-1 2 0 0,-1 2 0 15,-2 1-32-15,-1 2-128 0,-1 2 192 0,0 0-64 16,-1 3-128-16,-1 1 192 0,0-1-192 0,-1 0 192 15,-1 1-192-15,0-1 0 0,1-1 0 0,0 2 128 16,-2-3-128-16,0 1 0 0,-2-1 0 0,0 0 0 16,-1 1 0-16,0-4 0 0,-1 4 0 0,1-5 0 15,-2 1 0-15,0-3 0 0,0-1 0 0,1-1-176 16,0-2-416 0,0-3-96-16,1-1-16 0,0-1 0 0,0-2-2432 15,0-2-512-15,1-2-80 0,-1-2-10336 0</inkml:trace>
  <inkml:trace contextRef="#ctx0" brushRef="#br0" timeOffset="88149.51">15081 8098 2751 0,'0'0'256'0,"-3"-5"-256"16,1-1 0-16,-1 1 0 0,0 0 2256 0,1 1 416 16,2 4 80-16,0 0 0 0,0 0 1216 0,0 0 224 15,1-5 48-15,-1 5 16 0,6-3-1440 0,0 1-304 16,1 1-48-16,1 1-16 0,-1-1-1232 0,0 1-240 16,0 0-48-16,-2 2-16 0,-5-2-912 0,5 4 0 15,-5-4-160-15,2 10 16 16,-3 0-1136-16,-1-3-208 0,-2 1-48 0,-1 4-16 15,-3-1-496-15,-1 1-80 0,-2-1-32 0,-1 1 0 16,2 0 816-16,-1 0 176 0,1-2 16 0,1 0 16 0,2-1 928 0,1-2 208 16,1-2 0-16,2-1 0 0,3-4 960 0,0 0 192 15,0 0 32-15,0 0 16 0,0 0 48 0,0 0 16 0,6-3 0 0,1 1 0 16,-1-4-176-16,2 1-16 0,1 0-16 0,1 0 0 16,1-1-304-16,0 1-64 0,-1-1-16 0,5 0 0 15,-3 1-464-15,-5 2-80 0,1 0-128 16,1 0 176-1,-1 1-976-15,1 0-192 0,-2-1-32 0,2 1-14688 0</inkml:trace>
  <inkml:trace contextRef="#ctx0" brushRef="#br0" timeOffset="93742.7">16419 7647 16575 0,'-4'-2'1472'0,"-2"0"-1168"0,-1-2-304 0,0 2 0 16,0-1 1904-16,1 0 320 0,3 1 64 0,-1 0 16 15,0-1-240-15,0 0-32 0,0-1-16 0,0 1 0 16,0 2-1440-16,1 0-272 0,-1 0-64 0,0 1-16 16,0 1-224-16,0 1 0 0,0 3 0 0,-1 3 0 15,0 2-224-15,-1 3 64 0,0 2 16 0,-1 5 0 16,-1 3 144-16,0 4 0 0,0 4 0 0,-1 1 0 15,1 4 0-15,0 4 0 0,1 2 0 0,1 5 0 16,0 0 0-16,1 4-128 0,1 2 128 0,0 16 0 16,3 1-400-16,0 2 0 0,1 4 0 0,0 0 0 0,0 1 32 15,0 3 16-15,-1 2 0 0,0 3 0 16,-1-16 352-16,0 4 288 0,-1 6-48 0,0 5-16 0,-2-2 1488 16,1 1 288-16,0-2 64 0,1 1 16 0,0-2-848 0,0 0-160 15,0-1-48-15,2-4 0 0,0-1-720 0,1-3-160 16,1-5-16-16,0-1-128 0,0-2 0 0,0-4 0 15,0-3 0-15,1-3 0 0,0-3 0 16,-2-3-144-16,0-4 144 0,0-5-192 0,-1-5 192 0,-1-5-208 16,-1-3 80-16,-1-4 128 0,0-3-144 0,-1-7 144 15,-2-3 0-15,1 0 0 0,-1-3 0 0,1-3 0 16,0-1 0-16,1-1 0 0,-1-1 0 0,1-1-240 16,1-3 48-16,0 0 16 15,1 0-928-15,1-3-192 0,0 0-48 0,0-2-15232 0</inkml:trace>
  <inkml:trace contextRef="#ctx0" brushRef="#br0" timeOffset="94069.22">16050 10195 38703 0,'-17'5'1712'0,"9"0"352"0,0-1-1648 0,0 0-416 0,4 0 0 0,1 1 0 16,3 0 384-16,0 1-16 0,0 2 0 0,2 3 0 15,2-1-192-15,0 3-48 0,1 4 0 0,0 0 0 16,-2 1-128-16,1 1-192 0,1 2 32 0,0 0 16 16,-1 2 144-16,0-1 0 0,0 1 0 0,1-1 128 15,1 1 208-15,1-3 48 0,0-1 16 0,0-1 0 0,-1-5-80 0,0 2 0 16,2-3-16-16,1-2 0 0,0-1-128 0,1-4-32 16,-1-2 0-16,2-3 0 0,1-3-144 0,1-4 0 15,-1-2 0-15,2-4 128 0,0-4-128 16,0 0 0-16,0-5 0 0,-1-1 0 0,0-3 0 15,2-1 0-15,1-3 0 0,-2 0 0 0,1-1 0 16,0 3 0-16,0 0 0 0,0 4 0 0,0 1 0 16,-2 3 0-16,-1 1 0 0,-1 2 0 0,0 4 0 0,-3 0 0 15,0 2-224-15,-2 3-12576 16,-1 1-2496-16</inkml:trace>
  <inkml:trace contextRef="#ctx0" brushRef="#br0" timeOffset="95272.13">16276 11366 22111 0,'-1'-5'1968'0,"1"-2"-1584"0,-1-5-384 0,1 1 0 0,-1 3 352 16,0-4-16-16,0-6 0 0,-2-3 0 0,-1-7-560 15,-2 0-112-15,0 6-32 0,-1 2 0 0,-2-1-16 0,-2 3 0 16,-1 1 0-16,-4 4 0 0,-1 3 800 16,-1 5 160-16,-4 2 16 0,-1 6 16 0,-4 1-608 0,-3 7-128 15,-1 4-32-15,-2 5 0 0,-2 5 16 16,1 5 0-16,0 4 0 0,-1 4 0 0,0 4 1424 15,1 1 304-15,3 3 48 0,3-1 16 0,2 1 368 0,5-1 80 16,3-2 16-16,4-1 0 0,5 1-848 16,3-5-176-16,4-1-16 0,4-4-16 0,3-4-672 0,3-3-144 15,4-5-32-15,3-2 0 0,2-4-368 0,1-5-80 16,2-3-16-16,1-3 0 0,2-3 32 0,1-2 0 16,2-3 0-16,0-2 0 0,0-2 480 0,1-2 80 15,-3-4 32-15,2 1 0 0,-1 1-16 0,-2-2 0 16,-1 0 0-16,-1 0 0 0,-4-1-352 0,-1 1 144 15,-3-1-144-15,-2 1 0 0,-3 1 0 0,-3 1 0 16,-3 2 0-16,-3-3 0 0,-3 3 0 0,-2-2 0 16,-3 3 0-16,-1 0 0 0,-4 0 0 0,-1 1 0 0,0 1-208 15,-1 3 80-15,0 0 0 0,1 2 0 0,0-1 0 0,0 2 0 16,1 0 128-16,1 1 0 0,1 0 0 0,1 0-128 16,2 0 320-16,0 0 64 0,2 0 0 0,-1 0 16 15,4 1 64-15,4-1 16 0,0 0 0 16,0 0 0-16,0 0-112 0,0 0-32 0,0 0 0 0,0 0 0 15,6 2-208-15,2 0 128 0,2-4-128 0,1 0 0 16,3-1 128-16,2-2-128 0,1-1 0 16,4-1 144-16,-1-1-144 0,2-2 0 0,0 0 0 0,1 0 0 15,1 0 0-15,-1 2 0 0,-1-1 0 0,0 0 0 16,-2 0 0-16,0 2 0 0,-2 2 0 0,-3 0-176 16,-1 1 32-16,-2 1 0 0,-3 2 0 15,-1 1 0-15,-2 1 144 0,-1 2-128 0,-2 1 128 0,-2 2-128 0,-2 0 128 0,-1 2 0 16,-1 1 0-16,-1 1 128 0,-1 0 48 0,-1 3 16 15,1 0 0-15,-1 0 0 0,-1 2 160 16,0 2 32-16,1-2 16 0,0 3 0 0,0 0 64 0,1 0 16 16,1 0 0-16,-1-3 0 0,1 2-208 0,1-1-32 15,0 0-16-15,0 2 0 0,-1-1-224 0,0 0 128 16,1 1-128-16,0 1 0 0,0 2 0 0,0-1 0 16,0 3 0-16,-1 0 0 0,0 3 0 0,0-1 0 15,0 5 0-15,0-2 0 0,1 0-320 0,0 2-48 16,-1 1-16-16,2 0-13312 15,1 0-2688-15</inkml:trace>
  <inkml:trace contextRef="#ctx0" brushRef="#br0" timeOffset="101420.93">17200 11260 10127 0,'0'0'896'0,"-5"-3"-704"0,1 1-192 0,0 1 0 16,-2-3 2112-16,0 1 400 0,-1-1 80 0,0 1 16 15,-1 1 816-15,1 0 160 0,2 0 48 0,0 0 0 16,0 1-1376-16,2 1-272 0,3 0-48 0,0 0-16 15,0 0-1008-15,0 0-208 0,0 0-32 0,0 0-16 16,5 0-256-16,2 2-48 0,-1 1-16 0,2-2 0 16,1 0 96-16,1 1 16 0,0 1 0 0,-1 0 0 15,1 0-208-15,-1 0-48 0,-1 1 0 0,0 1 0 16,-1 1-192-16,0-1 0 0,-1 1 0 0,-1 0 0 16,-2 1 0-16,-1 0-240 0,-2 2 48 0,-1 0 16 15,-1 1 0-15,-1 2 0 0,-1 1 0 0,-1 1 0 0,1-1 176 16,0 1-128-16,-1-1 128 0,0 1-128 0,-1 0 128 0,0-1 0 15,-1 1 0-15,0-2 0 0,0 1 0 0,0-1 0 16,-1 0 128-16,0 0-128 0,-1-2 144 0,1 1-144 16,0-1 192-16,-1-2-192 0,2 0 256 0,0-1-48 15,1-1-16-15,2 2 0 0,-1-3-336 0,2 0-80 16,1-1-16-16,2-4 0 0,-1 5 240 0,1-5 0 16,2 4 0-16,2-1 0 0,1 0 144 0,1-1-144 15,2 2 0-15,1-2 144 0,2-2-144 0,0 0 0 16,1 2 0-16,1 0 0 0,-1-1 0 0,1 0 0 15,0 1 0-15,0-2 0 0,0 0-352 16,1 0 0-16,0 0 0 0,-1-2 0 16,0 0-480-16,0-1-112 0,-1-2-16 0,1 0-17296 0</inkml:trace>
  <inkml:trace contextRef="#ctx0" brushRef="#br0" timeOffset="102114.01">17496 11355 11967 0,'0'0'528'0,"-2"-6"112"0,-1-2-512 0,0 1-128 0,0 0 0 0,0 3 0 16,0-1 3440-16,-1 3 656 0,0 1 128 0,-1 4 16 15,0 0-640-15,1 4-128 0,0 3-16 0,-1 3-16 16,-1 1-2224-16,0 4-432 0,2-5-80 0,0 2-32 16,0 2-224-16,0 0-32 0,1 1-16 0,0 1 0 15,0-1-272-15,1 0-128 0,0-2 0 0,1 0 128 16,0-1-480 0,0-3-96-16,0 0-32 0,2-2 0 0,0-2-784 15,0-1-144-15,0-2-48 0,-1-5 0 0,0 0-1264 0,0 0-256 0,0 0-48 0,2-2-16 16,-1-5 816-1,1-1 176-15,0-2 16 0,0-1 16 0,0 0 1568 0,-1-2 448 0,1-2-160 0,1 0 160 0,-1-2 1152 0,0-1 288 16,-1 1 64-16,2-2 16 0,1 1 656 16,1-1 128-16,0 1 16 0,2 2 16 0,0-4-544 0,3 6-96 15,1-1-32-15,1 4 0 0,-1 4-672 0,3 0-144 16,0 5-16-16,0-1-16 0,2 3-352 0,0 3-64 16,-1-1-16-16,1 2 0 0,-4 1 64 0,-1 2 16 15,0 1 0-15,-1 1 0 0,-1 1-16 16,-1 0 0-16,-3 2 0 0,0 2 0 0,-3 1-96 0,-2 0-32 15,-2 3 0-15,-3-1 0 0,-1 1-128 0,-3 1-48 16,-2 1 0-16,-1 0 0 0,-4 5-144 0,0-3 0 16,0-2-192-16,2-2 192 15,3-6-496-15,1 0 32 0,1-3 0 0,1-1 0 16,0-3-96-16,0-1-16 0,2 0 0 0,1-4 0 16,1 0 0-16,1-4-16 0,1 0 0 0,1-1 0 15,0-5-240-15,1-1-64 0,0 0 0 0,0 0 0 16,1-2-544-16,0 0-112 0,1-1-32 0,0-1 0 15,0 2-1136-15,1-2-224 0,1 0-64 0,1-3 0 16,1 0 848-16,1-2 176 0,1 0 16 0,-1-2 16 0,3 2 1248 0,1-1 240 0,0-2 48 16,1 3 16-16,-1-1 1104 0,1 2 240 0,0 1 32 0,0 3 16 15,1 1 1440-15,-1 3 304 0,-1 2 48 0,-1 4 16 16,0 1 80-16,0 3 32 0,-1 3 0 0,0 2 0 16,-1 4-1280-16,0 2-256 0,-1 3-48 0,-1 1-16 15,-1 3-768-15,0 1-160 0,-1 1-16 0,0 0-16 16,-2 0-352-16,0 3 144 0,-1-2-144 0,0 1 0 0,0-1 0 15,0 1 0-15,-1-1-240 0,0-1 80 0,-1 2-128 16,1-5-32-16,-1 0 0 0,0 2 0 16,0-2-512-16,0-3-128 0,-1-4 0 15,1-3-16-15,1-6-2176 0,0 0-432 0,0 0-96 0,0 0-9600 16</inkml:trace>
  <inkml:trace contextRef="#ctx0" brushRef="#br0" timeOffset="102232.17">17794 11473 2751 0,'4'-8'256'0,"1"0"-256"15,-1-2 0-15,1 1 0 0,-1-1 2432 0,0 1 448 16,-1 0 96-16,0 2 16 0,0 2 1072 0,0 0 224 15,1 0 32-15,-4 5 16 0,3-4-1888 0,2 0-368 16,0 2-80-16,0-1-16 0,1 1-1088 0,2 0-208 16,0 1-48-16,1-1-16 0,0 2-224 0,0-2-32 15,0 1-16-15,0 0 0 0,0 0-144 0,-1 0-16 16,-1 0-16-16,0-1 0 16,0 0-512-16,-1 0-112 0,-1-2 0 0,-1-1-11264 0,1-2-2240 15</inkml:trace>
  <inkml:trace contextRef="#ctx0" brushRef="#br0" timeOffset="102468.42">18038 11073 18431 0,'0'0'816'0,"0"0"160"0,0 0-784 0,0 0-192 0,0 0 0 0,0 0 0 15,0 0 3008-15,0 0 576 0,0 0 96 0,-3 4 32 16,1 1-960-16,0 1-192 0,0 0-48 0,1 4 0 16,0 1-1440-16,1 5-304 0,0 1-48 0,0 5-16 15,0 2-112-15,0 4-16 0,1 1-16 0,0 4 0 16,1 4-128-16,-1 4-32 0,0 5 0 0,-1 3 0 0,0 3-128 15,-1 2-16-15,0 2-16 0,1 1 0 16,-1 3-112-16,1-2-128 0,0-1 176 0,1-1-176 16,0-2-256-16,1-2-144 15,1-3-48-15,2-2 0 0,-1-3-304 0,1-2-64 16,0-1-16-16,1-7 0 0,1-1-192 0,0-5-32 16</inkml:trace>
  <inkml:trace contextRef="#ctx0" brushRef="#br0" timeOffset="104888.43">18771 10815 911 0,'0'0'0'0,"0"0"0"0,0 0 0 0,0 0 0 16,0 0 7040-16,0 0 1312 0,-1-4 272 0,1 4 48 16,0 0-4928-16,0 0-992 0,-3-4-192 0,3 4-32 15,0 0-1584-15,-3 5-320 0,1 2-64 0,0 1-16 16,-1 2-240-16,0 4-48 0,0 1-16 0,0 2 0 15,0 1-240-15,0-1 176 0,0 3-176 0,-1 1 160 16,0 5-160-16,0-1 0 0,-1-1 0 0,1-1 0 0,-1 0-176 0,1-4-16 16,0 1 0-16,0-2 0 0,0 0-160 15,1-1-32-15,0-5-16 0,1 0 0 16,0-2-112-16,2-3-32 16,0-2 0-16,0-5 0 0,0 0-960 0,0 0-192 0,0 0-32 15,4-6-16-15,1-2 144 0,1-4 48 16,1-1 0-16,1-1 0 0,-1 0 1552 0,0-2 480 0,2-1 16 0,0-2 0 15,1 0 848-15,0-3 160 0,1 0 32 0,1-2 16 0,3-5-160 0,-1 2-48 16,1 0 0-16,1 4 0 0,0-2-704 16,1 4-128-16,0 2-48 0,0 2 0 0,1 2-144 0,-1 2-16 15,1 4-16-15,1 4 0 0,-1 1 0 0,1 4 0 16,-2 2 0-16,0 2 0 0,-2 4 32 0,-2 2 16 16,-4 0 0-16,-1 2 0 0,-1 0-96 0,-2 3-32 15,-2 3 0-15,-2-3 0 0,-1 3-208 0,-3 0 0 16,-2 2 0-16,-3 5 0 0,0-5 0 0,-2 0 0 0,0 2-144 15,-2-1 144-15,-1 0-288 0,-2 0 32 0,1-2 16 16,-1 0 0-16,-2 2-112 0,-1-3-32 0,0-4 0 0,1-1 0 31,1-3-128-31,1-3-16 0,3-2-16 0,0-3 0 0,0-4 192 0,2-3 32 16,1-2 16-16,1-3 0 0,1-3 176 0,2-1 128 0,2-3-192 0,2 0 192 16,1-2 128-16,2 0 144 0,1 1 32 0,2 0 0 15,1 1-48-15,1 0-16 0,0 2 0 0,0 3 0 16,1 2-64-16,0 0-16 0,-1 2 0 15,1 3 0-15,-2 0-16 0,-2 3 0 0,-4 2 0 0,0 0 0 16,0 0-144-16,3 7 0 0,-3 1 0 0,-1 3 0 16,-2 3 0-16,0 1 0 0,-1-1-128 0,-1 2 128 0,-2 1 0 15,-2 4 0-15,-1 0 0 0,-1 3 0 0,-1 1 0 16,-1 2-192-16,-1 0 32 0,-3 6 16 0,-1-2-176 16,3-1-16-16,0-2-16 0,1-1 0 0,4-7 32 0,-1 2 0 15,0-3 0-15,1 0 0 0,0-2-48 16,2 0 0-16,-1-1 0 0,1-2 0 0,0-1 368 0,1-1 0 15,1-4 160-15,-2 2-160 0,2-2 496 0,1 0-16 16,1-5 0-16,4-3 0 0,0 0-224 0,0 0-32 16,0 0-16-16,2-8 0 0,1-2-208 0,2-1 0 15,2 0 0-15,1-4 0 0,2-1 0 0,3 1 0 16,2-1 0-16,1 1 0 0,2-3 144 0,2 1-144 16,3 2 128-16,2 0-128 0,4 1 256 0,2 3-48 15,3 0 0-15,1 3 0 0,1 2-208 0,-1 2 176 0,0 1-176 16,0 3 160-16,-1 2-160 0,0 2 0 0,-3 2 0 15,-2 2 0-15,-1 0 0 0,-3 2 0 0,-2 4 0 0,-4-1 0 16,-3 1 0-16,-5 1 0 0,-5-2 0 16,-2 2 0-16,-3 0 0 0,-4 3 0 0,-3 0 0 0,-2 3 0 15,-4-2-176-15,-2 4-16 0,-1-3 0 0,-3 3 0 32,-2-1-192-32,1 0-64 0,-1-3 0 0,1 0 0 0,-1-2 80 0,2-5 16 0,-1-1 0 0,1-2 0 15,1-4 80-15,0-2 16 0,1-4 0 0,0-4 0 16,2-4 16-16,1-3 16 0,-1-3 0 0,3-2 0 15,2 0-48-15,1-1-16 0,4 0 0 0,-1 3 0 16,-1-7 288-16,1 5 224 0,0 1-32 0,1 2-16 16,0 3 656-16,0 4 144 0,-1-2 32 0,0 3 0 0,-2 1-512 15,-1 2-112-15,1 2 0 0,-1 1-16 0,0 2-240 16,0 1-128-16,-1 1 160 0,0 1-160 0,1 0 0 16,1 0-208-16,1 0 16 0,1-1 0 15,0 1-336-15,5-5-64 0,0 0-16 16,0 0 0-16,0 0-1328 0,8 0-272 0,0-3-48 0,3-2-16 15,1 0 640-15,2-1 128 0,-3 1 32 0,2-1 0 16,0 0 1984-16,-1 1 416 0,1 1 80 0,0 2 16 0,-1-1 1376 0,-2 3 288 16,0 1 48-16,0 2 16 0,-2 1-1328 0,-1 3-256 15,-2 2-48-15,-1 3-16 0,-1-1-16 0,-1 5-16 16,-2 0 0-16,-1 2 0 0,-1 3-208 0,-1-1-32 16,-1 3-16-16,0 0 0 0,-3 0-432 0,0 0-64 15,0 1-32-15,-1-2 0 0,0 2-480 0,1-2-80 16,-2 1-32-16,0-1 0 15,0 0-1088-15,1 0-208 0</inkml:trace>
  <inkml:trace contextRef="#ctx0" brushRef="#br0" timeOffset="106167.43">17285 12372 17503 0,'-17'-4'1552'0,"9"4"-1232"16,0 0-320-16,-2 2 0 0,-1 1 1408 0,-2 2 208 0,0 1 48 15,0 2 16-15,0 2 688 0,0 1 128 0,0 3 16 0,1 2 16 16,-1 0-736-16,1 0-160 0,0 2-32 15,2 0 0-15,-1 2-608 0,1 0-128 0,1 3-32 16,1-3 0-16,0 2-320 0,1 0-80 0,1 1-16 16,2 0 0-16,1 0-32 0,1 0-16 0,0 0 0 0,2-2 0 15,2 0-64-15,2-1-16 0,1 0 0 16,2-2 0-16,1-1 64 0,0-2 16 0,2-3 0 16,2 0 0-16,1-1-48 0,0-1 0 0,1 0 0 0,1-4 0 15,-1 0-160-15,1-1-32 0,1-2-128 0,0-2 192 16,-1-2-384-16,0-2-64 0,-1-1-32 0,2-2 0 31,0-2-528-31,-2-4-96 0,1-2-32 0,0-2 0 0,-2-1-128 16,1-2-16-16,0-1-16 0,-1-3 0 0,-1 0-784 15,0-3-160-15,-1 1-16 0,-1 0-16 0,1-1 1312 0,-1 1 272 16,-1 0 48-16,0 2 16 0,-2 0 1648 0,0 5 336 0,-1-1 64 0,-1 5 16 16,-1 4-176-16,-1 3-48 0,0 2 0 0,-3 5 0 0,0 0-384 15,2 6-64-15,-1 3-32 0,-1 3 0 0,-1 4-144 16,-1 4-16-16,0 1-16 0,-1 4 0 0,0 1-240 15,0 1-64-15,-1 1 0 0,-1-1 0 0,0 0-448 0,0 0 0 16,0-4-208-16,2 0 64 16,-1-3-496-16,0-1-80 0,1-3-32 15,0-2 0-15,1-3-256 0,1-3-48 0,1-3-16 0,0-5 0 16,0 0-1696-16,2-5-352 0,0-5-64 0,1-2-16 16,0-2-1568-16,0-4-320 0,0-2-64 0,0-1-16 15,-1 2 3952-15,1 0 768 0,-1-3 176 0,0 1 16 0,0-1 3024 0,0 2 608 16,0-1 112-16,1 3 32 0,0 1 240 0,0 2 48 15,0 3 16-15,1 2 0 0,1 3-2032 0,1 0-384 0,0 3-96 16,2 2-16-16,2 1-464 0,1 2-80 0,1 2-32 16,1 2 0-16,2 1-16 0,0 1 0 0,0 2 0 0,0-1 0 15,-1 2 0-15,-2 2 0 0,0-1 0 16,-2 0 0-16,-1 2-432 0,-1 1-80 0,-2-1-32 0,-3 3 0 16,-2 6-160-16,-3 0 0 0,-3 0 0 0,-3 1-176 31,-2 2-272-31,-2-1-48 0,-2 1-16 0,1-2 0 15,-1-1-64-15,2-1-32 0,0-3 0 0,3-3 0 16,-1-2 0-16,2-3 0 0,2-4 0 0,1-4 0 0,1-2-672 16,2-3-144-16</inkml:trace>
  <inkml:trace contextRef="#ctx0" brushRef="#br0" timeOffset="106357.4">17829 12492 16575 0,'13'-21'736'0,"-8"14"160"0,-1-1-720 0,2 3-176 0,-1 0 0 0,0 2 0 0,-5 3 3696 0,0 0 704 16,4 4 144-16,-1 4 16 0,-2 3-1520 0,0 4-304 15,0 3-64-15,-1 2-16 0,-1 3-1344 0,0 2-272 16,-1 3-48-16,-1 2-16 0,-1 0-416 0,0 1-96 16,-1 2-16-16,0-2 0 0,1-1-448 0,-1-1 0 15,0 2 0-15,-2 2 0 16,1-4-416-16,1-3-176 0,1-5-48 0,2-1 0 16,-1-5-352-16,1-3-80 0,1-4-16 0,2-2-11712 15,-1-6-2368-15</inkml:trace>
  <inkml:trace contextRef="#ctx0" brushRef="#br0" timeOffset="106528.14">17868 12845 5519 0,'8'-23'240'0,"-4"13"64"0,1-2-304 0,1-1 0 0,-2-2 0 0,1 2 0 16,-1 3 2784-16,0 1 496 0,0 0 112 0,0 1 0 16,-1 3 1200-16,1-1 224 0,-1 1 48 0,1 1 16 15,-1 1-2480-15,-3 3-496 0,5-2-112 0,-1 2 0 16,1 0-1104-16,0 0-224 0,0 0-32 16,1 1-16-16,0 0-272 0,0 0-144 0,1 1 160 15,-1-2-160-15,0 0-192 0,1 0-128 16,-1-2-16-16,0 0-12352 0,0-1-2480 0</inkml:trace>
  <inkml:trace contextRef="#ctx0" brushRef="#br0" timeOffset="106700.02">18164 12429 8287 0,'0'0'736'0,"0"0"-592"0,0 0-144 0,0 0 0 16,1 8 4032-16,0 2 784 0,-1 2 160 0,0 2 16 0,0 3-752 0,-1 2-144 16,-1 3-48-16,0 3 0 0,0 1-2448 15,-1 3-512-15,0 0-80 0,-1 2-32 16,0-1-272-16,-3 0-48 0,1 2-16 0,0-3 0 15,-2 8-400-15,1-2-96 0,0-3-16 0,0-1 0 32,0-3-512-32,1-1-96 0,1-8-32 0,1 0-19936 0</inkml:trace>
  <inkml:trace contextRef="#ctx0" brushRef="#br0" timeOffset="107107.86">18535 12460 911 0,'-14'-1'0'0,"7"2"0"0,2 1 0 0,-1 0 0 16,0 1 6176-16,1-1 1152 0,0-2 224 0,1 0 64 15,4 0-4032-15,0 0-784 0,0 0-176 0,0 0-16 16,0 0-1360-16,0 0-272 0,6-2-48 0,2 1-16 16,3-1-464-16,1 2-112 0,2 0-16 0,2 0 0 15,0 1-96-15,2 3-32 0,-1-1 0 0,1 3 0 16,0 1-64-16,-2 1-128 0,0 0 176 0,-2 2-176 15,-2 3 128-15,-1-1-128 0,-2 0 0 0,-2 3 0 0,-3 1 0 16,-2 0 0-16,-3 2 0 0,-2 2 0 0,-2-1-144 16,-2 2 16-16,-2-1 0 15,-1 1 0-15,-1-2-176 0,-2 1-16 0,-1-4-16 0,-3 3 0 16,-2-4-1008-16,1-4-192 16,0-2-32-16,0-4-15264 15</inkml:trace>
  <inkml:trace contextRef="#ctx0" brushRef="#br0" timeOffset="107271.45">18442 12768 2015 0,'-6'-25'0'0,"4"13"176"0,1 1-176 0,1-1 0 0,1-1 0 0,0 0 0 0,2 2 3792 0,1 1 736 0,2 2 144 0,1 2 16 15,1 2-480-15,1 2-112 0,3 2 0 0,0 3-16 16,1 2-1552-16,0 2-304 16,1 1-64-16,0 4-16 0,-1-2-1312 0,1 4-256 15,-1 0-48-15,-2 0-16 0,3 5 64 0,-1-2 0 16,-1 0 0-16,-3-1 0 0,0-1-576 0,-1 0 0 0,-1-1 0 0,-1-3 0 31,0-3-640-31,-1-1-224 0</inkml:trace>
  <inkml:trace contextRef="#ctx0" brushRef="#br0" timeOffset="107421.04">19045 12411 10127 0,'9'-22'896'0,"-4"13"-704"0,-1 1-192 0,0-1 0 15,-1 0 4080-15,-1 2 784 0,-1 1 144 0,-3 1 48 16,0 1-912-16,-2 2-176 0,-3 3-48 0,-2 2 0 16,-1 3-2768-16,-3 4-544 0,-2 1-112 0,-1 2-32 15,-3 3-464-15,-1 1 0 0,0 0 0 0,-1 1 0 16,1-1-240-16,0 1-80 0,3-1-32 15,0-2 0-15,-2 3-592 16,4-2-112-16,2-3-32 0,3-1-10944 0,2-3-2176 0</inkml:trace>
  <inkml:trace contextRef="#ctx0" brushRef="#br0" timeOffset="107602.89">18795 12586 7359 0,'13'0'320'0,"-6"2"80"0,-1-1-400 0,2 2 0 16,2 2 0-16,0 1 0 0,0 2 3136 0,-1 2 560 16,1 2 96-16,0 0 32 0,-1 4 176 0,-1-1 32 15,-3 3 16-15,0 2 0 0,0 1-2064 0,-2 2-400 16,-1-3-96-16,-2 4-16 0,-1 0-1024 0,-1 2-192 15,-1-1-64-15,-1 0 0 0,0 1-192 0,0-1 0 16,1 1 0-16,-1-2 0 0,0 0-160 0,1-2-32 16,1 0 0-16,0-3 0 0,1-1-128 0,2-3-48 15,-1-2 0-15,1-2 0 16,0-3-720-16,0-3-128 0,-1-5-48 16,0 0-9712-16,0 0-1952 0</inkml:trace>
  <inkml:trace contextRef="#ctx0" brushRef="#br0" timeOffset="107768.47">18975 12600 12895 0,'12'-41'576'0,"-6"21"112"0,0 0-560 0,2-2-128 0,1-2 0 16,1 2 0-16,0 0 3216 0,-1 3 624 0,1-1 112 0,0 4 16 16,2-1-192-16,-2 3-32 0,0 3-16 0,-1 3 0 15,-1 4-2272-15,-1 2-464 0,-1 0-96 0,1 2 0 16,-1 2-384-16,-1 0-64 0,-5-2 0 0,5 4-16 16,-2-1-432-16,-1 1-272 0,-2-4 32 0,0 6-13072 15,0 0-2624 1</inkml:trace>
  <inkml:trace contextRef="#ctx0" brushRef="#br0" timeOffset="108477.14">19090 12453 17503 0,'0'0'768'0,"-3"-1"176"0,-1-1-752 0,1 0-192 0,0 0 0 0,-1 0 0 0,0 0 1088 0,1-2 192 16,0 3 48-16,3 1 0 0,0 0 464 0,0 0 80 16,0 0 32-16,4-4 0 0,2 3 352 0,2 1 80 15,-2 0 16-15,3 0 0 0,1 2-1024 0,1 1-208 16,0 2-32-16,1 0-16 0,1 2-512 15,1 1-112-15,-2 3 0 0,2 3-16 0,-2 2-176 0,-2 3-16 16,1 2-16-16,-2 1 0 0,-1 2-224 16,-2 3 144-16,-1 0-144 0,-1 1 128 0,-2 0-128 0,0-1-176 15,-2 1 48-15,-1-2 0 16,-1-3-384-16,2-1-80 0,-3 1-16 16,-1-3 0-16,0-2-1376 0,0-4-288 0,-1-1-48 0,-1-1-16 15,1-5-1216-15,0-4-240 0,1-6-48 0,0-4-16 16,1-4 400-16,-1-4 64 0,-1-2 32 0,1-3 0 15,0-2 2720-15,0-4 640 0,0-2 0 0,1 0 0 0,1 3 3888 0,1 3 832 16,-1-1 160-16,2 3 48 0,0 0-816 0,1 3-144 16,0 2-48-16,1 1 0 0,1 0-2320 0,0 5-480 15,0 1-96-15,1 2 0 0,0 1-400 0,1 2-80 0,0 0-16 0,0 2 0 16,2 1-208-16,1 0-64 0,0 1 0 0,3 1 0 16,-1 1-96-16,-2 0-32 0,0 0 0 0,-1 1 0 15,-2 1-128-15,-1 0-256 0,-1 0 64 0,-2 0 16 16,-1 1-336-1,-3 2-64-15,-2 1 0 0,-2 1-16 0,-2 1-448 0,-1 0-96 16,-1 1-16-16,-2 1 0 0,1-1-1856 0,1 1-368 16,-1 0-80-16,1-1 0 0,-2-1 1952 15,3-1 400-15,1-2 80 0,2-2 0 0,1-2 2816 0,6-4 544 0,0 0 112 16,0 0 32-16,0 0-48 0,0 0-16 0,3-5 0 0,2-1 0 0,2 0-1376 16,2 0-272-16,-1-2-48 0,3 2-16 0,0 1-224 0,1 0-48 15,-2 1-16-15,0 1 0 0,-1 2-160 0,-1-1-48 16,-1 2 0-16,-2 2 0 0,-5-2-208 0,2 6 0 15,-2 1 0-15,-2 2 0 0,0 1 0 0,-3 1-320 16,-2 2 64-16,-1-1 0 0,-1 2-96 0,0 0-16 16,0-1 0-16,-1 0 0 0,-1 0-16 0,1 1 0 15,0-2 0-15,2 1 0 16,-1-3-32-16,1-1-16 0,2-1 0 0,1-3 0 16,1 0 688-16,1-1 128 0,1 0 16 0,2-4 16 0,0 0 96 0,0 0 0 15,0 0 16-15,0 0 0 0,0 0 96 0,2 5 16 0,1 0 0 16,1 0 0-16,1-2-80 0,1 1-16 15,0 2 0-15,2 0 0 0,0 2-144 0,1-2-16 0,2 1-16 0,2 0 0 16,1 1-240-16,3 0-128 0,3-1 128 0,2-2-128 16,-3-2 0-16,2 1-160 0,2-3 16 0,1 0 0 31,1-1-368-31,1-1-64 0,1 0 0 0,3-3-16 16,0-1-272-16,2-1-48 0,2-1-16 0,0-1-18912 0</inkml:trace>
  <inkml:trace contextRef="#ctx0" brushRef="#br0" timeOffset="109804.78">20559 11378 16575 0,'0'-10'1472'0,"2"-3"-1168"0,2 0-304 0,1 0 0 16,0 0 1856-16,0 1 320 0,-1-1 64 0,1 0 16 15,-2 2 880-15,1 0 160 0,0 1 32 0,0 0 16 16,-2 0-1568-16,0 1-320 0,0-1-64 0,1 0-16 15,2 1-736-15,1 0-160 0,-1 2-32 0,1-2 0 16,0 0-80-16,2 1-32 0,1 1 0 0,1 1 0 0,-3 0 0 16,4 1 0-16,0 1 0 0,1 1 0 0,-2 0-64 0,2 1-16 15,-1 1 0-15,1 2 0 0,-1 1-256 0,1 0 0 16,0 2 128-16,-1 2-128 0,1 2 0 16,0 0 0-16,-1 3 0 0,-1 1 0 0,0 0 0 0,-2 1-224 15,-1 1 64-15,-2 1 16 0,-2-1 144 0,-1 2 0 16,-3 1 0-16,-1-3-128 0,-2 3 128 0,-2-1 0 15,-1-2 0-15,-1 2-128 0,0-2 128 0,-1 0-192 16,-1 2 192-16,0-2-192 16,0-1-176-16,1 0-32 0,-1 0-16 15,1-1-19440-15</inkml:trace>
  <inkml:trace contextRef="#ctx0" brushRef="#br0" timeOffset="109976.61">20830 11797 17503 0,'-11'27'1552'0,"5"-9"-1232"0,-1 2-320 0,0 1 0 16,-1-1 4192-16,-1 1 784 0,0-1 144 0,-1-1 48 16,0-3-2656-16,-1 2-528 0,0-3-96 0,1-2-32 15,1-2-1200-15,0-2-240 0,0-2-48 0,2-1-16 16,1-2-352-16,6-4-288 0,0 0 48 0,0 0-19120 16</inkml:trace>
  <inkml:trace contextRef="#ctx0" brushRef="#br0" timeOffset="-203470.75">18601 9558 14735 0,'0'0'1312'0,"0"0"-1056"0,0 0-256 0,4-8 0 15,0 1 624-15,0-1 64 0,1 2 16 0,-1 1 0 31,-4 5-1120-31,0 0-224 0,0 0-32 0,0 0-16 0,1-7 1248 0,-1 7 240 0,-6-5 48 0,-1 2 16 16,0 1 672-16,-1 1 144 0,-2 1 32 0,-2 1 0 16,-2 0-240-16,0 0-64 0,-3 0 0 0,0 1 0 15,-2-1-512-15,0 0-96 0,1 1-32 0,-1-2 0 0,1 2-480 0,-1 1-96 16,-1-3-32-16,-1 1 0 0,-1 0-160 16,0 2-272-16,-2-3 64 0,-2 1 16 0,0 0-32 15,-4-1 0-15,-2 0 0 0,-4 0 0 0,-1 0 224 0,-2-1 128 16,-2 0 0-16,-1 1-128 0,-1-2 288 0,-1 1-48 15,1 0-16-15,-1 0 0 0,-1-1-96 0,-1 0-128 16,-2-1 176-16,-1 0-176 0,-1 0 0 0,0 1 0 16,-1 1 0-16,-3-1 0 0,-2-2 0 0,-2-1 0 15,-2 0 0-15,3 1 0 0,-1 3 256 0,0 0 0 16,-2-1 0-16,-3 0 0 0,-3-1-64 0,-1 2 0 16,2 1-16-16,-2 1 0 0,-1-1-368 0,-2 0-80 15,0 0-16-15,-2 3 0 0,0 2 48 0,1 1 16 16,0-1 0-16,1 1 0 0,1-1 224 0,-1 0 0 0,1 2 0 15,0 1 0-15,4 1 0 0,-1 1 0 0,2-1 0 0,0 1 0 16,1 0 0-16,-1 2 0 0,0 1 128 0,1 1-128 16,-2-1 0-16,0-1 160 0,-3 2-160 0,1 2 128 15,-2 0-128-15,5 1 0 0,1-2 0 0,4-1 0 16,2-2 512-16,3 1 80 0,2 0 16 0,4-1 0 16,3 0-192-16,1-2-32 0,2-1-16 0,4-1 0 15,3-1-368-15,1 1 0 0,1 1 0 0,0 0 0 16,0-3 0-16,1 0 0 0,0-1 0 0,1 0 0 15,2 0 0-15,1 0 0 0,1-3 0 0,2 0 128 16,0-1 128-16,3 1 16 0,0-1 16 0,3 1 0 16,-1 0-80-16,2 0-16 0,-1-1 0 0,1 2 0 15,3-3-192-15,-2 2 0 0,3 1 0 0,0 1 0 0,0-3-128 16,1 1-128-16,3 0-32 0,-1 0 0 16,0 0-480-16,1 1-112 15,2-1-16-15,0 0 0 0,0 0-704 0,2 0-128 0,6-2-48 0,0 0-11456 16</inkml:trace>
  <inkml:trace contextRef="#ctx0" brushRef="#br0" timeOffset="-178261.8">20172 5836 9215 0,'0'0'816'0,"-11"-3"-656"0,-2-1-160 0,3 0 0 0,1 1 4288 0,3-2 816 15,6 5 160-15,0 0 48 0,0 0-2528 0,0 0-496 16,-2-8-112-16,2 8 0 0,3-6-1392 0,2 1-272 16,3 3-48-16,0-1-16 0,2-2-128 0,2-1-16 15,3-2-16-15,3 1 0 0,4 1 224 0,3-1 32 16,4-1 16-16,4-1 0 0,0-3-304 0,3 3-64 16,1 1-16-16,0 1 0 0,-1 0-176 0,-3 0 0 15,-3-2 0-15,-4 5 0 0,-5 2 0 0,-2 2 0 16,-6 0-128-16,-5 2 128 0,-8-2 0 0,0 0 0 15,-7 6 0-15,-5 6 0 0,-6 4 0 0,-6 2 128 16,-9 4 0-16,-2 0 0 0,-3 3 16 0,-2 2 0 16,-2 1 0-16,1 1 0 0,0 1-16 0,1 1-128 15,1-2 192-15,3 0-64 0,5 2 0 0,4-2-128 0,0-1 192 16,5-1-64-16,3-4-128 0,5-2 0 16,2-2 0-16,5-1 0 0,4-3 0 0,5-1 0 0,3-1-128 15,6-1 128-15,4-3 0 0,6 1 0 0,3-3 0 0,3-1 0 16,1-3 0-16,1-1 160 0,2-2 16 0,-1 0 0 15,0-2 48-15,1 0 16 0,-3 0 0 0,-2 0 0 16,-1 0-240-16,-4 1 0 0,1 0 0 0,-4 0 0 16,-1 0 0-16,-4 0 0 0,-13 1-128 0,9 0 128 31,2 0-464-31,-11 0 16 0,0 0 0 0,0 0 0 0,0 0-256 16,5-6-64-16,-5 6 0 0,4-9 0 15,-2 0-1408-15,1-1-272 0,0-1-64 0,2-3-7680 0,2 1-1536 0</inkml:trace>
  <inkml:trace contextRef="#ctx0" brushRef="#br0" timeOffset="-178050.45">20663 5964 9215 0,'8'-12'400'0,"-2"5"96"0,0-1-496 0,1-2 0 0,-1 0 0 0,-1 0 0 0,0 2 2544 0,-1 1 400 15,-4 7 96-15,0 0 16 0,0-7 272 0,0 7 64 16,-6 0 16-16,-2 5 0 0,-3 4-1360 0,-2 2-288 16,-2 3-48-16,-3 3-16 0,-1 1-1120 0,-2 2-208 15,-1 2-48-15,-4 1-16 0,-1-1-160 0,-1-1-16 16,2 0-128-16,3 2 192 0,0-1-192 0,2 0 0 15,1-2 128-15,3 0-128 0,3-5 0 0,2 1 0 16,3-1 0-16,4-2-11968 16,3 0-2304-16</inkml:trace>
  <inkml:trace contextRef="#ctx0" brushRef="#br0" timeOffset="-177768.76">20709 6133 18431 0,'0'0'816'0,"8"0"160"0,-8 0-784 0,10-1-192 0,0 1 0 0,0 4 0 16,-1 3 1856-16,-2 2 320 0,-1 2 64 0,-2 4 0 16,-2 3-752-16,-2 3-144 0,-2 5-48 0,-1-1 0 15,-2 2-784-15,1 0-144 0,-1 0-48 0,3 1 0 16,-1-3 64-16,1 1 0 0,1 0 0 0,0-3 0 16,0-2-384-16,0-1 0 0,1-1 0 0,0 0 128 15,-1-4-128-15,0-1-128 0,0-2 128 0,0-3-192 31,0 0-320-31,1-9-80 0,0 9-16 0,0-9 0 0,0 0-976 16,0 0-192-16,0 0-32 0,0 0-10272 0</inkml:trace>
  <inkml:trace contextRef="#ctx0" brushRef="#br0" timeOffset="-177568.73">20858 6377 6415 0,'11'-35'576'0,"-4"13"-576"0,-2-4 0 0,-2 1 0 0,-3 0 192 0,-1 1-64 16,-1 5 0-16,0 2-128 0,-2 3 2848 0,1 3 464 15,0 0 80-15,1 4 64 0,2 7-1008 0,0 0-192 16,0 0-32-16,0 0-16 0,0 0-576 0,0 0-112 15,6 10-32-15,0 0 0 0,2 4-144 0,-1-2-48 16,0 0 0-16,0-1 0 0,0 0-512 0,-1 0-96 16,0 0-32-16,-1-2 0 0,-2 1-512 0,0-1-144 15,-3-9 0-15,-2 11 0 0,1-2 0 0,-1-1 0 16,1-1 0-16,-2-1 128 0,3-6-128 0,-6 6 0 16,0-1 0-16,6-5 0 0,-7 4 0 0,0-1 0 15,0-1 0-15,0-2 0 16,2-1-368-16,-2 0-80 0,7 1-32 0,-6-3 0 15,-1-4-848-15,3-1-160 0,2-1-48 0,1-1-8768 0,2-3-1744 16</inkml:trace>
  <inkml:trace contextRef="#ctx0" brushRef="#br0" timeOffset="-177097.23">20899 5630 29487 0,'0'0'1296'0,"0"0"288"0,8-5-1264 0,4 1-320 15,3 1 0-15,6 1 0 0,0-3 1472 0,3 0 256 16,-1-2 32-16,4 3 16 0,0 1-432 0,2 1-64 16,0 0-32-16,1 1 0 0,1-1-880 0,1 1-176 15,0 1-48-15,-1 0 0 0,0 0-144 0,-2 0 0 16,-2-2 144-16,-2 1-144 15,-3 0 0-15,-1 0 0 0,-2-1 0 0,0-1 0 0,-2-1-144 0,-2-1-112 16,0-2 0-16,-1 0-16 16,-1 0-1072-16,-1-2-224 0,-1-1-32 15,0 0-16-15,-2-1-1600 0,0 1-320 16,-1-1-64-16,-1-2-16 0,0-1-80 0,-2 0-16 0,0-2 0 0,0 0 0 16,0 0 1632-16,0-1 320 0,-1 1 64 0,-2 0 16 0,-3-5 1872 15,-1 3 384-15,-1 2 80 0,-1 4 16 0,0 2 2784 0,-2 0 544 16,-1 1 112-16,0 5 32 0,-1 3 32 0,-1 5 16 15,0 4 0-15,-2 4 0 0,-2 2-1984 0,-2 5-400 16,-1 3-80-16,0 3 0 0,-3 4-1088 0,1 2-192 0,-1-1-64 16,1-1 0-16,-2 1-240 0,0-2-144 0,1-1 160 15,0 0-160-15,1-2 0 0,-1-1 0 0,1-4 0 0,1 1 0 16,1-2 0-16,2 1 0 0,0-6 0 0,1 0 0 16,1-2 0-16,1-2-160 0,1-1 160 0,1-3-128 15,0 0-160-15,3-2-32 0,6-4 0 0,-7 0 0 31,7 0-1632-31,-5-3-336 0,5 3-64 0,-2-9-13296 0</inkml:trace>
  <inkml:trace contextRef="#ctx0" brushRef="#br0" timeOffset="-176908.03">21210 5638 6447 0,'7'-25'576'0,"-3"8"-576"0,0 0 0 0,0-4 0 0,0 1 1424 0,-1 1 176 15,-1 0 48-15,-1 2 0 0,-1 3 1936 0,-1 1 384 16,-1 5 64-16,0 0 32 0,0 0-1104 0,0 3-208 16,0 1-64-16,2 4 0 15,0 0-1264-15,0 0-256 0,0 0-48 0,3 12-16 0,2 2-688 16,1 1-144-16,2 2-16 0,2 2-16 0,2 0 144 0,0 1 16 15,2-2 16-15,0 2 0 0,0-1-224 0,0 1-64 16,0-2 0-16,-2-1 0 0,-4-2-128 0,-2-1-224 16,-2-1 48-16,0 3 16 15,-1 2-704-15,-1 0-144 0,-3 0-16 0,0-4-17024 16</inkml:trace>
  <inkml:trace contextRef="#ctx0" brushRef="#br0" timeOffset="-175163.63">20116 7219 31327 0,'0'0'2784'0,"-3"-4"-2224"0,-1-3-560 0,2 1 0 16,2-3 1104-16,4 2 112 0,4 0 32 0,3 1 0 0,1 0-352 0,4 1-80 16,1 0-16-16,2 1 0 0,3 2-224 0,1-1-64 15,3-1 0-15,1 2 0 0,1-1-64 0,1 1-32 16,-1-1 0-16,0 1 0 0,1 1-288 0,-4 1-128 15,-2 1 0-15,-5 0 128 0,-3 0-128 0,-2 0 0 16,-3 1 0-16,-3-1 0 0,-7-1 0 0,0 0 0 16,0 0 0-16,0 0 0 0,2 10 0 0,-2-1 0 15,-1 1-144-15,-3-1 144 0,-4 1 0 0,-3 1 0 16,-2 1-128-16,-1 3 128 16,0 4 0-16,-4 0 0 0,0 3-128 0,-2 0 128 0,0 1-192 0,2 1 0 15,-1 1 16-15,2 0 0 0,0 0-48 0,2-1-16 16,2 1 0-16,1-1 0 0,3 0 240 0,2-1-144 15,1 0 144-15,3-1-128 0,-1-2 128 0,1-2 0 16,1 1 128-16,1-2-128 0,1 1 240 0,0-1-32 0,1-1 0 16,1 0 0-16,1-1-48 0,2 0-16 0,0-1 0 0,2-1 0 15,1-1-16-15,2 1-128 0,1-3 192 16,2-1-64-16,3 0 64 0,1 0 0 0,1-1 0 0,2-2 0 16,0-1-192-16,2-1 0 0,-1 0 144 0,0-2-144 15,-2 1 0-15,-2-3 0 0,-3 0 0 0,-1-2 128 16,1 1-256-16,-3 0-64 0,-2 0 0 0,-9 1 0 31,0 0-288-31,4-4-64 0,-4 4-16 0,3-7 0 16,-3 7-1280-16,-1-10-256 0,-2 0-48 0,1 0-16 0,-2 0-1824 15,-1-2-368-15</inkml:trace>
  <inkml:trace contextRef="#ctx0" brushRef="#br0" timeOffset="-175019.13">20451 7569 2751 0,'-7'-14'256'16,"-2"-3"-256"-16,1 2 0 0,0 1 0 15,-1 2 2816-15,2 1 528 0,-1 2 112 0,1 1 0 0,1 2 928 0,2 1 176 16,4 5 48-16,-4-4 0 0,4 4-1936 0,-4-5-384 15,4 5-80-15,0 0-16 0,0 0-1360 0,0 0-256 16,0 0-64-16,0 0-16 0,0 0-368 16,0 0-128-16,8 1 0 0,0 2 144 0,0 2-144 0,1 0 0 15,-1-2 0-15,1 4 0 0,2-1 0 0,2 0 0 16,0 1 0-16,1 2-176 16,1-2-1168-16,0 1-256 0</inkml:trace>
  <inkml:trace contextRef="#ctx0" brushRef="#br0" timeOffset="-174385.99">21042 7445 12335 0,'1'-7'1088'0,"-2"0"-864"0,-2-1-224 0,0 0 0 16,-1 1 2272-16,0 2 416 0,4 5 64 0,-8-5 64 15,0 0 960-15,-1 3 176 0,-1 0 32 0,-1 3 48 16,-1 2-1856-16,-2 3-352 0,-3 4-80 0,-1 4 32 16,-3 3-1264-16,0 4-240 0,-1 2-48 0,1 2 16 15,-1 1-240-15,4 2 0 0,0-2 0 0,4 0 0 16,3 1 128-16,3-4-128 0,2 1 192 0,3-3-16 15,2-1-176-15,3-3 0 0,2-2 0 0,4 0 0 16,1-2-128-16,5 0 128 0,3 0 0 0,2-3 0 16,4-3-176-16,3-2 176 0,3 0-160 0,2-2 160 15,2-1-560 1,1-4-32-16,0-1-16 0,0-4-18224 0</inkml:trace>
  <inkml:trace contextRef="#ctx0" brushRef="#br0" timeOffset="-174161.5">21488 7476 36863 0,'-12'-5'1632'0,"4"2"336"16,-1 1-1584-16,0 0-384 0,0 1 0 0,0-1 0 0,0 1 1040 0,1 1 128 15,0-1 32-15,-2 1 0 0,-3 1-816 0,0 0-144 16,-2 1-48-16,0 1 0 0,1 0-192 0,-1 1 0 16,-1 0 0-16,3 1 0 0,0 3 0 0,0 2 0 15,1 2 144-15,3 1-144 0,-1 2 224 0,2 2-32 16,2 0-16-16,3 3 0 0,1 0-176 0,3 0 128 15,2 0-128-15,2 0 128 0,3 0-128 0,2-1 0 16,2 2 0-16,3-4 0 0,2-4 0 0,1 1 0 16,3-2 0-16,0-1 0 0,3-1-208 0,1 0 80 0,-1-4 128 15,0 0-208 1,1-2-272-16,0-1-48 0,1-2-16 0,1 1-17728 0</inkml:trace>
  <inkml:trace contextRef="#ctx0" brushRef="#br0" timeOffset="-174027.57">21903 7848 3679 0,'0'0'160'0</inkml:trace>
  <inkml:trace contextRef="#ctx0" brushRef="#br0" timeOffset="-172068.39">23397 7012 18431 0,'0'-9'1632'0,"-2"-3"-1312"16,-3-4-320-16,-1 0 0 0,0-1 1856 0,-1 1 288 0,-3 3 64 0,0-1 16 15,-2-2 480-15,-2 2 112 0,-2 1 0 0,-1 2 16 16,0 1-1808-16,0 2-352 0,-3 2-80 0,0 2-16 15,-4-1-336-15,0 5-80 0,-2 1-16 0,0 3 0 16,-3 1 16-16,0 5 0 0,-3 3 0 0,-2 6 0 16,-3 4-16-16,0 4 0 0,-1 5 0 0,0 3 0 15,1 2-144-15,2 5 0 0,0 1 144 0,4 5-144 16,3 0 0-16,3 2 0 0,4-2 0 0,4-1 0 16,4-5 0-16,5-2-128 0,4-2 128 0,4-2-128 15,4-2-96-15,4-2-16 0,2-5 0 0,3-1 0 16,1-3 240-16,1-3 0 0,3 0-160 0,0-2 160 15,-1-6 0-15,2-3 240 0,-2-1-48 0,2-3 0 0,0-2-16 16,-1-1-16-16,0-2 0 0,-2-2 0 0,0-1 48 16,0-1 16-16,-1-2 0 0,0-2 0 0,-3-2-224 0,-3 1 176 15,-1-3-176-15,-1 1 160 16,-2-4-160-16,-1 3 0 0,0-5 0 0,-2 0 0 0,-2-3-256 0,-3 0-48 16,-3 2 0-16,-1-2 0 15,-1 3-272-15,-1-1-64 0,-2 1-16 0,-1 4 0 16,0-1 368-16,1 4 80 0,0 2 16 0,1 2 0 0,0 1 496 0,2 1 96 15,3-1 32-15,1 2 0 0,4 3-48 0,0 0-16 16,0 0 0-16,0 0 0 0,0 0-160 0,0 0-16 16,11 4-16-16,3 0 0 0,3 0-48 0,1 0-128 15,2-3 192-15,1 3-64 0,4-3 0 0,0 3-128 16,3-2 192-16,-3-1-64 0,-1-1-128 0,1 0 0 16,-1-1 0-16,-1 1 128 0,-2-1-128 0,-1 2 0 0,-2 1 0 0,-2 1 0 15,-2 0 0-15,-3 1 0 0,-4 2 0 0,-2 1 0 16,-1 1 0-16,-2 0 0 0,-2 1 0 0,-1 1 0 15,-1 2 0-15,-1 0 0 0,0 2 0 0,-1 0 0 16,1 0 128-16,-1 0-128 0,0 1 192 0,1 1-64 16,0-1 64-16,1 0 0 0,0-2 0 0,1 4 0 15,0-2-192-15,0 2 0 0,1-1 0 0,0-1 0 16,0-1 0-16,0-1 128 16,-1 1-128-16,0-1 0 0,-1-1 0 0,0 1 0 0,0-2 0 0,-1 0 0 15,0 0-192-15,0-1-64 16,-1 0 0-16,2-1-16 0,0-1-816 15,1 0-144-15</inkml:trace>
  <inkml:trace contextRef="#ctx0" brushRef="#br0" timeOffset="-171955.61">23391 7766 34095 0,'0'0'3024'0,"-6"3"-2416"16,6-3-480-16,0 0-128 0,0 0 1792 0,0 0 352 15,0 0 64-15,4 7 16 0,-4-7-2000 0,0 0-400 16,0 0-80-16,0 0 0 0,7 8 128 0,-7-8 128 16</inkml:trace>
  <inkml:trace contextRef="#ctx0" brushRef="#br0" timeOffset="-133992.03">13694 4374 12895 0,'6'-1'1152'0,"2"-2"-928"15,2 0-224-15,2 0 0 0,1-1 688 0,1 0 80 16,0 1 32-16,3-2 0 0,0 0 384 0,2-1 80 15,0 0 16-15,1 0 0 0,1 0-576 0,1 1-128 16,1 1 0-16,0 0-16 0,2-1-240 0,-1 1-64 16,1 1 0-16,2 0 0 0,-1-1 1056 0,1 1 208 15,-2-1 32-15,-1 1 16 0,0 2-64 0,-1 1-16 16,0 0 0-16,7-1 0 0,-2 0-976 0,-3 0-208 16,-1 1-48-16,2 1 0 0,0 0-256 0,1 0 0 15,-1-1 0-15,2 0 0 0,3-1 0 0,2-1 128 0,0-1-128 0,1 0 0 16,2-2 320-16,-1 0-64 0,-1-1 0 15,0 2 0-15,0 0 144 0,2 1 32 16,-2 0 0-16,-1 0 0 0,-1-2-176 0,0 2-16 0,-2-2-16 16,-1 1 0-16,0 0-224 0,-1 0 176 0,-1-1-176 15,1 0 160-15,-2 1-160 0,2 1 0 0,-1 2 0 0,0-3 0 16,1-2 0-16,-2 0 0 0,0-2 0 0,-1 1 0 16,0 3 0-16,0 1 0 0,0-1 0 0,-1 0 0 15,-1-2 0-15,1 0 0 0,-2 2 0 0,0-1 0 16,-1-1-144-16,0 0-16 0,-3 1 0 0,1 0 0 15,-3 2-80-15,0 0-16 0,-2 0 0 0,-1 1 0 16,-3-3 256-16,0 1 0 0,-1 0 0 0,-1 2 0 16,0 1 0-16,-8 1 0 0,0 0 0 0,0 0 160 15,6-3 176-15,-6 3 48 0,8-1 0 0,-8 1 0 16,0 0-64-16,7-3 0 0,-7 3 0 0,0 0 0 16,0 0-192-16,0 0-128 0,0 0 128 0,0 0-128 0,0 0-192 15,0 0-96-15,0 0-32 0,0 0 0 16,0 0-640-16,0 0-144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37:26.8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2-05-23T02:38:15.822"/>
    </inkml:context>
  </inkml:definitions>
  <inkml:trace contextRef="#ctx0" brushRef="#br0">8020 8763 10127 0,'0'0'896'0,"0"0"-704"15,-5-5-192-15,5 5 0 0,0 0 672 0,0 0 96 16,0 0 32-16,0 0 0 0,-3-4-192 0,3 4-32 15,0 0-16-15,0 0 0 0,0 0 160 0,0 0 48 16,0 0 0-16,0 0 0 0,0 0 128 0,0 0 16 16,8 4 16-16,1 0 0 0,-1-1 288 0,2-2 64 15,1 0 16-15,1 1 0 0,-1 1-224 0,2-1-48 16,0 0-16-16,0-1 0 0,-1-1-352 0,1 1-64 0,0 0-16 16,-2-1 0-16,1-1 64 0,0 1 16 0,-1 1 0 15,-1 0 0-15,0 0-208 0,0 1-64 0,0 0 0 0,0 1 0 16,-2-2 32-16,1 3 0 0,0-2 0 0,1 2 0 15,0-1-48-15,2 2-16 0,0-1 0 0,2 1 0 16,-1-1-48-16,2 1-16 0,1-2 0 0,0 1 0 16,1-1-48-16,0-1-16 0,2-2 0 0,1 0 0 15,0 2-32-15,2-1-16 0,-1 0 0 0,2-2 0 16,-1-3-16-16,2 0 0 0,-1 0 0 0,1 1 0 16,0 0 48-16,1-1 16 0,1-1 0 0,0 0 0 15,3 1-224-15,-1 2 128 0,0-1-128 0,1 1 0 16,-1-1 144-16,1 0-144 0,0 0 128 0,-1 0-128 15,0 2 0-15,1 0 0 0,-1 1 128 0,0-2-128 16,1 0 0-16,-1 0 0 0,1 2 0 0,1-1 0 16,-2-1 0-16,1-1 0 0,-2-1 0 0,1 2 0 0,2-2 0 15,0 1 0-15,0 1 0 0,0-1 0 0,-1-1 0 16,1-1 0-16,1 2 0 0,-1 0 0 0,0 0 0 16,0 1 0-16,0-3 0 0,0 2 0 0,0-1 0 0,0 1 0 15,-1 0 0-15,-1 1 0 0,0-1 0 0,-2 1 0 16,-1 1 0-16,-1 1 0 0,-1 2 0 0,-2 1 0 15,0-1 0-15,-2 0 0 0,-1 1 0 0,-1 1 0 16,0-1 0-16,0 1 0 0,0 0 0 0,1 0 0 16,-1-1 0-16,2 0 0 0,0-1 0 0,0 0 0 15,1 1 0-15,0-2 0 0,2-2 0 0,-1 1 0 16,1-3 0-16,0 2 0 0,2-1 0 0,-1 1 0 16,2 0 0-16,-2-1 0 0,1-1 0 0,-1-1 0 0,1 3 0 15,-2-2 0-15,0 1 0 0,1-1 0 0,-1 1 0 16,1-3 0-16,-2 3 128 0,3 0 0 0,-1 1 0 15,1-2 0-15,-2 0-128 0,2 0 0 0,-1 0 0 0,1-1 0 16,-1 3 0-16,0-2 0 0,-2 1 0 0,1 0-176 16,-2-1 176-16,0 1 0 0,0 0 0 0,-1 0 0 15,-1 0 0-15,-2-2 0 0,1 1 0 0,-2 2 0 16,0 0 0-16,0-1 0 0,-1 1 0 0,0 1 0 16,0-1 0-16,-1 1 0 0,1 1 0 0,0 0 0 15,0 1 0-15,-2-1 0 0,1-1 0 0,1 1 128 16,-1 1-128-16,0-1 0 0,-1 0 0 0,0 0 0 15,-2-1 0-15,0 2 0 0,-1-2 0 0,0 0 0 16,-2 1 0-16,1 0 0 0,0 0 0 0,-8-1 0 16,9 0 0-16,-1 0 0 0,0 0 0 0,-8 0 0 0,9 0 0 15,0 0 0-15,-1 0 0 0,-8 0 128 0,9-1-128 16,-1 1 0-16,-2 0 0 0,-6 0 128 0,9-1-128 0,-9 1 0 16,8-1 128-16,-8 1-128 0,9 0 0 0,-9 0 0 15,9 0 0-15,-9 0 128 0,8-2-128 0,-8 2 0 16,9-1 0-16,-1 0 128 0,-8 1-128 0,9-1 0 15,-9 1 128-15,9-2-128 0,-9 2 0 0,7 0 144 16,-7 0-144-16,0 0 0 0,0 0 160 0,7-1-160 16,-7 1 128-16,0 0-128 0,0 0 128 0,0 0-128 15,0 0 0-15,0 0 128 0,0 0-128 0,7 3 0 16,-7-3 0-16,0 0 0 0,0 0 0 0,0 0 128 16,0 0-128-16,0 0 0 0,0 0 192 0,0 0-32 0,0 0-16 0,0 0 0 15,0 0-16-15,0 0 0 0,0 0 0 16,0 0 0-16,0 0-128 0,0 0 192 0,0 0-192 0,0 0 192 15,0 0-192-15,0 0 0 0,0 0 0 0,0 0 0 16,0 0 0-16,0 0 0 0,0 0 0 0,0 0 0 16,0 0-176-16,0 0 48 0,0 0 0 0,0 0 0 15,0 0-128-15,-6 3 0 0,6-3-16 16,0 0 0 0,0 0-368-16,-6 6-64 0,6-6 0 0,-5 9-16 15,-1 1-1472-15,0-1-304 0</inkml:trace>
  <inkml:trace contextRef="#ctx0" brushRef="#br0" timeOffset="4375">16082 7274 5519 0,'0'0'496'0,"0"0"-496"16,0 0 0-16,0 0 0 0,0 0 1328 0,-4-5 160 0,2-1 48 0,2 6 0 16,0 0-240-16,0 0-32 0,7 0-16 0,-7 0 0 15,8-2-1088-15,2 0-160 0,0 1-144 0,1 0 144 16,1 1-320-16,-1-2 64 0,1-1 16 0,2 0 0 16,0 1 240-16,2 0 208 0,2 1-32 0,0-3-16 15,2-2 960-15,0 1 192 0,2-2 32 0,1 2 16 16,1 1 336-16,1 1 64 0,2 0 16 0,1-1 0 15,1-1-624-15,2 4-112 0,2 1-16 0,-1 0-16 16,1-2-592-16,1 1-112 0,-1 0-32 0,0 0 0 16,-1 4-272-16,1-1 0 0,0 1 0 0,-1 0 0 15,0-1 0-15,2 0 0 0,-2 0 0 0,0 2-144 16,-1 0 272-16,2-1 48 0,0-1 16 0,1 0 0 16,1 0 624-16,1 1 128 0,2 0 16 0,-1-1 16 15,0-2-320-15,0 0-64 0,0 0-16 0,0 0 0 16,1 1-336-16,-2 1-80 0,0 0-16 0,0-2 0 15,0-1-16-15,0 0-128 0,1 0 192 0,-1 1-64 16,0 1-128-16,1 0 0 0,-3-1-160 0,0 1 160 0,-1 0 0 0,0 1 0 16,-1 1-128-16,2-1 128 0,0-2 0 0,2-1 0 15,0 0 0-15,2 1 0 0,0 1 160 16,2 1 32-16,-3-1 0 0,-1 0 0 0,0 1 96 0,-1-1 32 16,1 1 0-16,-1 0 0 0,-1-2-128 0,1 0-32 15,1 1 0-15,0 1 0 0,-1 0-160 0,1 2 0 16,-2-2 0-16,2 1 0 0,0-4 0 0,1 0 0 15,-1 0 0-15,2 1 0 0,1 1 0 0,0 0 0 16,0-1 0-16,-1 0 0 0,0 0 128 0,0 0 0 16,0 2 0-16,0-1 0 0,0-1-128 0,1 0 128 15,1-1-128-15,0 1 128 0,0 2-128 0,-1 1 0 16,-3 0 0-16,-1 1 0 0,-2-4 0 0,0 2 0 16,0-1 0-16,0 1 0 0,0 1 0 0,1-1 0 0,1-2 0 0,-1 1 0 15,-1 1 0-15,-1 1 0 0,-1 0 0 0,-1-2 0 16,-1-2 0-16,1 0 0 0,-1-1 0 0,0 1 0 15,2 1 144-15,-1 1-144 0,-1-1 160 0,1 0-160 16,-1-1 0-16,-1 0 0 0,1 0 0 0,-4 1 0 16,-1-1 0-16,-1 0 0 0,0 0 0 0,-2 1 0 15,1 1 0-15,-2 1 0 0,0 0 0 0,0-2 0 16,-1-2 0-16,-1 0 0 0,0 2 128 0,1 0-128 16,0 1 128-16,0-1 0 0,-3-1-128 0,2 1 192 15,0 2-192-15,1 0 0 0,-1 2 128 0,-3-2-128 16,-1-2 0-16,1 0 0 0,-1-1 0 0,0 2 0 15,-1 1 0-15,-1 0 0 0,0 1 0 0,1-2 0 16,-2-1 0-16,-2 1-240 0,1 1 80 0,-1-2 16 0,0 2 0 0,-1-2 0 16,-8 0 0-16,8-1 0 15,0 2-288-15,-8-1-48 0,9 3-16 0,-1-2 0 16,0 1-1200-16,-1 0-240 0,-7-2-48 16,8 2-13184-16</inkml:trace>
  <inkml:trace contextRef="#ctx0" brushRef="#br0" timeOffset="39114.94">20694 4850 12895 0,'0'0'1152'0,"0"0"-928"0,-4-5-224 16,4 5 0-16,-4-7 2032 0,4 7 352 0,0 0 80 0,0 0 16 15,-4-7-96-15,4 7-16 0,-5-3 0 0,5 3 0 16,0 0-720-16,0 0-160 0,-5 9-16 0,1 2-16 15,-1 3-480-15,1 3-80 0,1 1-32 16,0 3 0-16,-1 0-160 0,1 3-16 0,0 0-16 0,1 2 0 16,1 0-352-16,2-1-80 0,-1 1-16 0,0-2 0 15,-1-1-224-15,1-3 128 0,0 0-128 0,2-1 0 16,1-1 0-16,0-1 0 0,-1-3 0 0,0 0 0 16,0-3 0-16,0-1 0 0,0 0-144 0,0-1 144 31,-2-9-432-31,0 0 16 0,0 0 0 0,0 0 0 15,0 0-768-15,0 0-160 0,0 0-16 0,0 0-16 0,0 0-704 16,1-8-144-16,-1-2-16 0,0-2-16 0,0-3 528 0,-1-3 96 16,0-2 32-16,-1-4 0 0,0-1 496 0,1-2 96 0,0-2 32 15,-1-3 0-15,-2 0 384 0,-1-2 80 16,0-2 0-16,0 5 16 0,1 3 1328 0,0 2 272 0,0 3 48 0,-1 2 16 0,-1 3 1392 16,2 2 256-16,1 2 64 0,2 3 16 0,1 0-352 0,2 1-80 15,0 0-16-15,3 3 0 0,3-1-1376 0,1 1-288 16,2 2-48-16,1 1-16 0,2 1-304 0,1 2-64 15,3 1-16-15,0 4 0 0,2 3-48 0,0 3-16 16,-1 2 0-16,1 3 0 0,-2 1-80 0,1 1-32 16,-3 2 0-16,0-2 0 0,-2 2-160 0,-2 0 0 15,-1-4 0-15,0 3 128 0,-1-1-128 0,-1 0 0 16,-2-1 0-16,0-2 0 0,-1-1 0 0,-2-1 0 16,-1 0 0-16,-2 0 0 0,-2 0 0 0,-2 0 0 15,-2 0 0-15,-3-1 0 0,-1 2 0 0,-4-1 0 0,-1 0 0 16,-2 1 0-16,-2 0 0 0,-2 0 0 15,1-2 0-15,-1 2 0 0,1-1 0 0,0-2 0 0,1 0 0 16,0-1 0 0,1-3-448-16,4-2 0 0,1 0-16 0,2-3 0 15,1-2-80-15,2-1-16 0,3-1 0 0,4 3 0 16,-2-6-720-16,2 6-160 0,2-7-32 0,0-1-15376 0</inkml:trace>
  <inkml:trace contextRef="#ctx0" brushRef="#br0" timeOffset="39552.96">21070 5070 11967 0,'0'0'1072'0,"0"0"-864"0,0 0-208 0,0 0 0 0,0 0 1568 0,0 0 272 16,0-7 48-16,0 7 16 0,0 0 288 0,0 0 64 16,-6-2 16-16,-1 2 0 0,-1 1-1776 0,0 1-368 15,0 1-128-15,0 2 0 0,1 2 128 0,-1-1-128 16,0 2 0-16,1 2 0 0,1 0 1152 0,1 2 128 15,0 2 32-15,2 1 0 0,2 4 96 0,-1 1 0 16,-1 2 16-16,1 1 0 0,1 2-688 0,1-3-144 16,0 1-16-16,2-2-16 0,0 0-256 0,2-3-48 15,0-3-16-15,1-1 0 0,1-1-240 0,0-5 0 16,1 0 0-16,2-2 0 0,-1-3-320 0,2-1 64 16,1-2 0-16,1-3 0 0,0-2 32 0,2-2 16 15,1-1 0-15,-1-3 0 0,2-2 208 0,0-2-176 16,-3 0 176-16,1 0-160 0,-3 1 160 0,-1 1-128 15,-2 0 128-15,-1-1-128 0,-3 0 368 0,-1 0 80 16,-1 0 0-16,-2 2 16 0,-1 3 176 0,0 0 48 0,-1 1 0 0,2 8 0 16,-3-7-256-16,3 7-48 0,-4-5-16 0,4 5 0 15,0 0 80-15,0 0 32 0,0 0 0 0,0 0 0 16,0 0-16-16,-3 9 0 0,1 1 0 0,2 1 0 16,1-1-80-16,1 0-32 0,1 0 0 0,1 0 0 15,1-1-96-15,1-1-128 0,0 1 176 0,2-3-176 31,0 0-224-31,-1 1-160 0,0 0-16 0,1-3-16 16,0-1-400-16,1-1-80 0,-2-1 0 0,3-1-16 16,1 0-1520-16,0-1-320 0,0-2-48 0,1-1-12432 0</inkml:trace>
  <inkml:trace contextRef="#ctx0" brushRef="#br0" timeOffset="39911.92">21421 5131 20271 0,'-6'-7'896'0,"6"7"192"0,0 0-880 0,0 0-208 0,-8-2 0 0,1 2 0 0,0 2 3648 0,7-2 704 16,-5 8 128-16,1 1 16 0,0-1-2064 0,2 2-432 15,1 2-80-15,0 1 0 0,1 1-1088 0,1-1-224 16,1 2-32-16,0-2-16 0,-1-1-432 0,0 0-128 16,0 0 0-16,2-2 0 0,1 1 0 0,1-2-304 15,1-1 48-15,0-3 0 16,1 0-320-16,0-1-64 0,2-1-16 0,0-1 0 16,0-2 0-16,1-2 0 0,0-1 0 0,0-1 0 15,0 0-640-15,0-1-128 0,-2-1-32 0,1-2 0 16,-2-1-336-16,-1-1-64 0,-1 1 0 0,0-2-16 15,0-1 1072-15,-1 0 224 0,-3 1 32 0,1 0 16 0,0 2 1184 0,-1 1 240 16,-1 8 64-16,1-6 0 0,-1 6 928 0,0 0 192 0,0 0 32 0,0 0 16 16,0 0-704-16,0 0-144 0,0 0-16 15,0 0-16-15,0 0-848 0,0 0-160 0,0 0-48 16,0 0 0-16,0 0-192 0,3 7 128 0,-3-7-128 0,0 0 0 16,0 9 0-16,0-9 0 0,-1 9 0 0,1-9 0 15,0 0 0-15,0 0 0 0,0 0 0 0,0 0 0 16,-2 9 0-16,2-9 0 0,0 0-208 0,0 0 64 31,0 0-512-31,0 0-112 0,0 0 0 0,9-5-11200 0,-1 0-2240 0</inkml:trace>
  <inkml:trace contextRef="#ctx0" brushRef="#br0" timeOffset="40525.04">22514 4579 29487 0,'0'0'2624'0,"0"0"-2112"16,0 0-512-16,0 0 0 0,0 0 1360 0,0 0 176 15,0 0 16-15,8 2 16 0,-8-2-416 0,7 9-96 16,-2 1-16-16,-2 4 0 0,-1 1-656 0,0 5-128 16,-1 2-16-16,-1 3-16 0,0 3-224 0,0 4 0 15,0 3 0-15,2 0 0 0,1 0 0 0,0 1 0 16,0 0 0-16,3 1 0 0,2-4 224 0,0 1-48 16,-2-3-16-16,0-2 0 0,-1-3-160 0,0-2 0 15,-2-3 0-15,-1-1-176 16,-2-4-944-16,0-2-192 0,0-4-32 0,-1-2-15120 0</inkml:trace>
  <inkml:trace contextRef="#ctx0" brushRef="#br0" timeOffset="41078.44">22540 4552 19343 0,'-5'-22'848'0,"3"7"192"0,1-3-832 0,0 2-208 0,-2 0 0 0,3 2 0 16,3 4 1984-16,0 2 336 0,0 0 80 0,2 3 16 15,1 1-240-15,3 3-64 0,0 1 0 0,2 2 0 16,0 4-624-16,2 1-128 0,0 1-16 0,2 2-16 16,-1 3-704-16,0 2-144 0,0 1-32 0,0 1 0 15,-2-1-192-15,0 0-64 0,-1 1 0 0,0 1 0 16,-2 0-192-16,1 1 176 0,-1-1-176 0,-1 1 160 16,-2-1-160-16,-1 1 0 0,-2 0 0 0,-2-1 0 15,-1 1 0-15,-1-2 0 0,0 0 0 0,-3 0-176 16,-1-2 48-16,-2 1 0 0,-1-1 0 0,-1 0 0 15,-1-2-224-15,-1-1-32 0,-2-2-16 0,0 1 0 0,0-1 16 16,-1-2 0-16,-1-2 0 0,1-2 0 0,-2 1 96 16,2-1 32-16,0 0 0 0,0-4 0 15,0-2-464-15,1-1-96 0,0-4-16 16,2 3 0-16,1-1-592 0,2-1-128 16,4-2-32-16,2 1 0 0,1-2 560 0,1 9 128 15,3-7 0-15,2 3 16 0,4-1 640 0,1 1 240 0,1 0-176 0,1 2 176 0,0 2 720 0,2 2 240 16,1 1 64-16,-1 0 0 0,1-2 144 0,1 0 48 15,-1 0 0-15,2 2 0 0,-1 2-320 0,1-1-64 16,0 0-16-16,-1 0 0 0,1 0-400 0,-1-1-80 16,-3 1-16-16,1 1 0 0,-2 0-320 0,-2 1 0 15,-1 0-192-15,-2 2 64 0,-1-2 128 0,-2 3-160 16,-3 4 160-16,-2-3-160 0,-3 2-32 0,-1 1 0 0,-2 1 0 16,-2-1 0-16,-2 2 192 0,-2 0 176 0,-2-1-48 0,0 1 0 15,-1-1 0-15,0-1 0 0,0 0 0 0,0 0 0 16,1-4-128-16,1 0 0 0,-1 0 0 0,1-1 0 15,2-2 0-15,-1 0 0 0,0-1 0 0,2-2 0 16,-1 1 192-16,2-3-64 0,1 0 0 0,1-1 0 16,2-1 0-16,6 1 0 0,-5-3 0 0,5 3 0 31,0 0-928-31,0-7-192 0,4-1-32 0,2 0-15328 0</inkml:trace>
  <inkml:trace contextRef="#ctx0" brushRef="#br0" timeOffset="41371.1">22845 4841 31327 0,'-15'16'2784'0,"-1"3"-2224"15,-1 2-560-15,2 3 0 0,2 0 1728 0,0 1 224 16,2-1 48-16,3 1 16 0,3-1-928 0,3-3-192 16,2 0-48-16,3-2 0 0,2-4-704 0,4-1-144 15,1-3 0-15,4-2 0 0,1-1-352 0,3-3-32 16,1 0 0-16,1-4 0 0,3-1 80 0,-2-1 16 15,1-3 0-15,-3 1 0 0,-1-2 416 0,-2-2 64 16,0 0 32-16,-1-2 0 0,-4-1 16 0,0 0 0 16,-1-2 0-16,-3-1 0 0,-3-3-240 0,-1 0 0 15,-1-2 0-15,0-1-160 16,-2 2-720-16,-2 0-144 0,-2 1-16 0,-2 4-16 16,0 0-1008-16,-1 2-208 0,-1 1-32 0,-1 2-16 15,-1 0 80-15,0 3 0 0,0 1 16 0,0 1-8176 0</inkml:trace>
  <inkml:trace contextRef="#ctx0" brushRef="#br0" timeOffset="42001.95">23084 4842 11055 0,'15'-1'480'0,"-3"2"112"0,2 2-464 0,0-1-128 0,0 1 0 0,-1 2 0 16,-2 3 2416-16,0 2 464 0,-2 1 80 0,-1-1 32 16,-2-1-640-16,-2 1-128 0,-2 1-32 0,-1 0 0 15,-1 1-1664-15,-2 1-336 0,-2-1-64 0,-1 0 0 16,-1 1-432-16,0-2-80 0,-1 0 0 0,1 2-16 15,1-2 176-15,2-1 32 0,0-2 16 0,1 0 0 0,2-8 176 16,0 0 0-16,0 0 0 0,0 0 0 16,0 0-608-16,0 0-32 15,0 0-16-15,0 0 0 0,0 0-240 0,5-6-64 0,-1 0 0 0,1-4 0 0,1 0 816 0,1-2 144 16,1 1 0-16,1-3 0 0,-1-2 1200 0,3 0 144 16,1-1 48-16,1 3 0 0,0 3 272 0,2 0 48 15,0-2 16-15,0 2 0 0,2 3-432 0,-1 0-80 16,-2 4 0-16,-1 2-16 0,-1 1-576 0,-2 1-112 15,0 2-32-15,-1 2 0 0,2 2-112 0,-2 2-32 16,-2 2 0-16,0 0 0 0,-2 0-144 0,-1 0-16 16,-2 1-16-16,1 1 0 0,-1 0-160 0,0 0 0 15,-2 0 144-15,-1 0-144 0,0 0 0 0,0-2 0 0,1 1 0 16,0 0 0-16,-1-1 0 0,1-2 0 0,0-8-128 0,1 9 128 16,2 0-144-16,1-2 144 0,-4-7-160 0,10 5 160 15,-3-2-192-15,4-3 192 0,0-2-208 0,2-1 80 16,1-2 128-16,2-4 0 0,0-1-144 15,0 0 144-15,0-3 0 0,-1 0 0 0,0-2 0 0,-1-1 0 16,-1-5-192-16,-3 1 192 0,0-3-160 0,0 4 160 16,-1-2-128-16,-2 5 128 0,-4 1 0 0,-1 2-144 15,-2 3 144-15,-1 3 0 0,-1 0 0 0,2 7 0 16,-6-3 160-16,-1 5 112 0,-2 2 32 0,0 4 0 16,0 2-96-16,1 4-16 0,-1 3 0 0,0-2 0 15,1 2-16-15,1 0-16 0,3-1 0 0,1 2 0 16,2-2-32-16,2 0 0 0,1 0 0 0,2-1 0 15,1 0-128-15,1-2 0 0,0-2 0 0,2-1 0 0,0-1-192 16,0-1 0-16,2-1-16 0,2-1 0 0,3-2-32 16,0 0 0-16,1-3 0 0,1-2 0 0,-1-1 0 0,1-1 0 15,0-3 0-15,0-2 0 16,0 0-464-16,-2-5-112 0,1-1-16 0,-1-4 0 16,1-2-1216-16,0-2-240 0,-2-3-48 0,1-3-11824 0</inkml:trace>
  <inkml:trace contextRef="#ctx0" brushRef="#br0" timeOffset="42434.8">24140 4291 35007 0,'-2'9'768'0,"1"0"176"0,0 1 16 0,1 4 16 0,2 2-784 0,0 0-192 0,0 3 0 0,0 2 0 16,-1-1 1696-16,-1 2 288 0,-2 2 64 0,0 2 16 15,-1 4-1296-15,-1 0-256 0,0-3-48 0,-1 3-16 16,-1 1-288-16,0 0-160 0,0-1 160 0,0 0-160 15,0-1 0-15,0 0 0 0,0-2-128 16,2-1 128-16,1 1-368 0,1-3 48 0,0-1 0 16,1-4 0-16,-1-2 320 0,1-2 0 0,-2-2-144 0,1-1 144 15,1-2 0-15,1-1-128 0,0-9 128 0,0 0 0 16,0 0-320-16,0 0 64 0,9-2 0 0,1-5 0 31,1-3-480-31,0-5-96 0,2-1 0 0,1-3-16 16,1 0-688-16,0-3-144 0,0-1-32 0,0-1 0 0,0 1 1440 0,-2 2 272 0,-2 2 0 0,-2 3 128 15,-1 2 1456-15,-1 4 272 0,-2 4 64 0,-5 6 16 16,0 0-928-16,0 0-192 0,0 0-48 0,2 10 0 0,-2 5-352 16,-2 4-80-16,-1 1-16 0,1 4 0 0,-1 0-192 15,1 1-128-15,-1 1 128 0,1-1-128 0,0-2 0 16,1-2 144-16,0 0-144 0,1-2 0 0,0 1 0 0,1-3 0 16,0-3 0-16,1 0 0 0,0-2 0 0,1-2-192 15,1 0 16-15,0-1 16 16,-4-9-432-16,5 7-96 0</inkml:trace>
  <inkml:trace contextRef="#ctx0" brushRef="#br0" timeOffset="42579.63">24452 5030 38703 0,'0'0'1712'0,"-7"7"352"0,2-2-1648 0,0 0-416 0,0 0 0 0,5-5 0 16,-5 5 800-16,1 0 80 0,4-5 16 0,-6 5 0 15,6-5-768-15,-5 4-128 0,5-4 0 0,0 0-128 31,0 0-3136-31,0 0-640 0,0 0-112 0,0 0-16 0</inkml:trace>
  <inkml:trace contextRef="#ctx0" brushRef="#br0" timeOffset="43621.1">21393 5148 23039 0,'6'-4'2048'0,"1"-1"-1648"15,2-1-400-15,-2 0 0 0,1 0 1392 0,1 1 192 16,-2 0 32-16,1 0 16 0,-2 2-608 0,-6 3-112 15,7-3-16-15,-7 3-16 0,0 0-224 0,0 0-32 16,8 1-16-16,-8-1 0 0,6 7 144 0,-2 2 16 16,-1 2 16-16,-1 1 0 0,-2 0 112 0,0 3 0 15,0 1 16-15,0 0 0 0,0 1-304 0,0 0-64 16,0 0-16-16,1 1 0 0,1-1-96 0,0-1-32 0,-1 1 0 16,1-3 0-16,0 0-176 0,0 0-32 15,0-2-16-15,-1-1 0 0,1-1-176 0,0-1 0 16,-2-9 0-16,2 10 0 0,0-2-176 0,-1 0-16 0,-1-8 0 0,1 7 0 15,-1-7 48-15,0 0 0 0,0 0 0 0,0 0 0 16,0 0 144-16,0 0 0 0,0 0 0 0,0 0 0 16,0 0 0-16,0 0 0 0,0 0 0 0,2-10 0 15,0-1 0-15,1-3 0 0,0-6 0 0,1 2 0 16,0-1-192-16,1 0 64 0,2 0 0 0,0 0 0 16,1 1 128-16,1-2-208 0,-1 3 80 0,1 1 128 15,-2 1 0-15,1 4 0 0,0 0 0 0,-1 2 0 16,-1 1 256-16,1 1 32 0,-1 2 0 0,0 3 0 15,-6 2 32-15,0 0 16 0,8-2 0 0,-8 2 0 16,10 3-112-16,-2 2-32 0,-1 2 0 0,-1 4 0 16,0-1-48-16,0 1-16 0,0 2 0 0,-1 2 0 15,-1-1 0-15,0-2-128 0,-1 0 192 0,1-1-64 0,0 2-128 16,-1 1 0-16,0 1 0 0,0-2 0 0,-1-2 0 16,0 1 0-16,0 1 0 0,1 0 0 0,1 2 128 0,1 0-128 15,-2-3 128-15,0 1-128 0,1 1 160 0,2-3-160 16,0 0 192-16,-1-1-192 0,-2-1 0 0,1 0 0 15,-4-9 0-15,6 7 0 0,-1-3 0 0,-5-4-176 16,7 3 0-16,-7-3 0 16,0 0-272-16,9-2-64 0,-2-1-16 0,0-1 0 15,-1-3-48-15,0 0 0 0,-1-2 0 0,-1 0 0 16,0 0-736-16,0-1-160 0,0-1-16 0,0 0-15744 0</inkml:trace>
  <inkml:trace contextRef="#ctx0" brushRef="#br0" timeOffset="45017.41">20419 5590 12895 0,'-13'0'1152'0,"5"-1"-928"0,-1 0-224 0,0-1 0 16,1 0 1488-16,2 0 256 0,6 2 48 0,-6-1 16 15,0-1 560-15,6 2 128 0,-6-5 0 0,6 5 16 16,0 0-1360-16,0 0-288 0,0 0-48 0,0 0-16 15,0 0-352-15,0 0-64 0,0 0 0 0,8 5-16 16,1-3 64-16,5 2 16 0,1-1 0 0,4 1 0 16,5 1 576-16,5 1 112 0,4 0 16 0,1-1 16 15,-1-2-272-15,3 1-64 0,2-3-16 0,3 1 0 16,2 0-368-16,3 0-80 0,3-2-16 0,2-1 0 0,0 0-352 16,-1-1 0-16,-1 0 0 0,-2 1 128 0,1-2-128 0,1 1 0 15,0 0 0-15,0 1 0 0,-1 0 0 0,0 1 0 16,-1 0 0-16,-1 1 0 0,1 0 0 0,2-1 0 15,0 2 0-15,4 0 0 0,2 1 0 0,-1 0 144 16,-1 0-144-16,-2 1 160 0,1-1-160 0,2 3 192 16,0 0-192-16,-1-1 192 0,-2-2-192 0,-1 0 128 15,-2 0-128-15,-1 1 128 0,-1 0 0 0,1-1 0 16,1-1 0-16,0-1 0 0,0-2-128 0,0 1 0 16,-2 0 0-16,-1 0 0 0,-1-1 128 0,1 0-128 15,0-3 0-15,3 3 128 0,1 1-128 0,-1 0 0 16,-3 0 0-16,-1 0 0 0,-2 0 0 0,-1-2 0 0,-1 1 0 15,-1 0 0-15,2 0 0 0,-2 1 0 0,-1-1 0 16,-1 0 0-16,-1 1 0 0,-3 0 0 0,0 0 0 0,-2 0 0 16,-1-1 0-16,0-1 0 0,-1 0 0 0,-1 1 0 15,-1 1 0-15,-1 1 0 0,0 1 0 0,-1-2 0 16,-3-1-144-16,0 1 144 0,-3 0 0 0,-2 1 0 16,-3 1-304-16,-1-1 48 0,1 0 16 0,-1 0 0 15,-1 1 16-15,-1 1 0 0,0-1 0 0,1 1 0 16,-1-3 80-16,0-2 16 0,0 1 0 0,1 2 0 15,1 1 128-15,-1 0 0 0,0 1 0 0,0-3 0 16,-2 0 0-16,1 0-160 0,0 0 160 0,0 0 0 16,-2 0-160-16,-1 0 160 0,-8 0-128 0,10 0 128 15,0 0-160-15,-2 0 160 0,0 0-192 0,-8 0 192 16,8-3-496-16,-8 3 16 0,9-2 0 0,-9 2 0 16,9 0-432-16,-9 0-96 0,8-3-16 0,-8 3 0 15,9-2-832-15,-9 2-160 0,7-2-32 0,-7 2-11744 16</inkml:trace>
  <inkml:trace contextRef="#ctx1" brushRef="#br0">22401 9627 0</inkml:trace>
  <inkml:trace contextRef="#ctx0" brushRef="#br0" timeOffset="65180.33">18651 8626 5519 0,'0'0'496'0,"0"0"-496"16,0 0 0-16,0 0 0 0,-7 0 1232 0,7 0 160 16,0 0 16-16,0 0 16 0,0 0 0 0,0 0 0 15,-5 0 0-15,5 0 0 0,0 0-160 0,0 0-48 16,0 0 0-16,0 0 0 0,0 0 336 0,0 0 64 16,0 0 16-16,0 0 0 0,0 0 416 0,0 0 64 15,0 0 32-15,0 0 0 0,7-2-544 0,1-1-128 0,0 1 0 0,0-1-16 16,0 1-736-16,1-3-144 0,0 1-16 15,3 1-16-15,0 1-320 0,1 0-64 0,2 0-16 0,0 0 0 16,0-1-16-16,2 2-128 0,1 1 192 0,2 0-64 16,0-1-128-16,0 1 0 0,-1 0 0 0,2 1 0 15,3 0 176-15,-3 0-48 0,1-1-128 0,-3 0 192 16,0-1-192-16,-1 1 144 0,-2 0-144 0,0 0 128 16,-1 0-128-16,-1 1 128 0,0 0-128 0,-1 0 128 15,-1 0-128-15,1 1 0 0,1 0 144 0,-1 0-144 16,1-1 128-16,1 1-128 0,-1 0 128 0,2 1-128 15,1-2 0-15,0 1 128 0,1 0-128 0,-1-1 0 16,1 0 0-16,1 2 0 0,-2-2 0 0,0 0 0 16,-1-1 0-16,-1 0 0 0,1-1 0 0,-1 1 0 15,2 0 0-15,0-1 0 0,0-1 0 0,2 1 0 0,-1-1 0 16,2 2 0-16,1-3 128 0,-1 1-128 16,1 0 128-16,-1 1-128 0,2 0 128 0,-1 0-128 0,2 1 0 15,-3-2 0-15,0 2 0 0,-2 0 0 0,0 0 0 0,-1 0 0 16,-2-1 0-16,1 2 0 0,-2 1 0 15,2-1 0-15,-1-1 0 0,0 0 0 0,1 0 0 0,0 1 0 16,0 0 0-16,2 1-128 0,1-2 128 0,-1 1-128 16,1-1 128-16,0 1-128 0,2 2 128 0,1-2-128 15,1 1 128-15,-1 0-128 0,-2-1 128 0,-1 0 0 16,0 0-144-16,0 1 144 0,-3 0 0 0,1 0 0 16,-2-2 0-16,0 1 0 0,-1-1 0 0,-1 1 0 15,0 0 0-15,-1-1 0 0,-2-1 0 0,-1-1 0 0,0 1 0 16,-9 1 0-16,11-1-224 0,-2 1 32 15,-1-1 0-15,-8 1 0 16,0 0-656-16,7-2-128 0,-7 2-32 0,0 0 0 16,0 0-1552-16,0 0-304 0,0 0-64 0,0 0-11216 0</inkml:trace>
  <inkml:trace contextRef="#ctx0" brushRef="#br0" timeOffset="65960.98">18726 8788 19343 0,'0'0'848'0,"0"0"192"0,-7 1-832 0,7-1-208 0,0 0 0 0,0 0 0 15,0 0 1488-15,0 0 256 0,0 0 48 0,0 0 16 16,0 0-416-16,0 0-96 0,0 0-16 15,0 0 0-15,0 0-896 0,0 0-176 0,0 0-32 0,0 0-16 16,0 0 368-16,0 0 80 0,0 0 16 0,0 0 0 16,0 0 208-16,0 0 64 0,0 0 0 0,0 0 0 15,0 0-144-15,10-1-32 0,-2-1 0 0,3 0 0 16,1-1-336-16,1-1-64 0,0 0 0 0,3 1-16 16,1-1-144-16,3 1-32 0,1 0 0 0,0 1 0 15,1-2 0-15,0 1 0 0,0 0 0 0,-1 1 0 16,0-1 16-16,-1 0 0 0,1 1 0 15,-1 0 0-15,2 0 48 0,-1 1 16 0,2-2 0 0,0 2 0 16,2 0 0-16,0 1 0 0,1-2 0 0,4 1 0 16,0 0-80-16,0 1 0 0,0 1-128 0,0 0 192 15,-3 1-192-15,1 0 0 0,-2 1 0 0,0 0 0 16,-1 0 0-16,0 1 128 0,-2 0-128 0,0 0 0 16,0 1 128-16,-2-1 0 0,1 1-128 0,-1-2 192 0,0 0-192 15,1 0 0-15,-1-1 0 0,0-1 0 0,-2 0 0 16,1-1 0-16,-4-1 0 0,2-1 0 0,-1 0 0 0,-1 1 0 15,1-1 0-15,-1 1 0 0,0-1 0 0,-1 1 0 16,-1 0 0-16,0 1 0 0,0 0 0 0,-2 0 0 16,0 1 0-16,0 0 144 0,0 0-144 0,0 0 0 15,1 1 0-15,1-1 0 0,-1 0 0 0,1 0 128 16,1 0-128-16,0 0 192 0,2 0-192 0,0 1 0 16,-2-1 0-16,1 2 0 0,0-3 0 0,-2 1 0 15,2-1 0-15,-1 1 0 0,-2 0 0 0,1 1 0 0,-2-2 128 16,-1 0-128-16,0 0 0 0,-1 0 0 0,-1 2 0 15,-1-1 0-15,-8-1 0 0,9 2-224 16,-1-2 80-16,-8 0 16 16,10 1-256-16,-2 1-64 0,0-1 0 0,-8-1 0 15,7 0-192-15,-7 0-64 0,8 0 0 0,-8 0 0 16,0 0-816-16,8-1-160 0,-8 1-48 0,0 0-14272 0</inkml:trace>
  <inkml:trace contextRef="#ctx0" brushRef="#br0" timeOffset="66614.25">18672 8760 15663 0,'0'0'1392'0,"0"0"-1120"0,0 0-272 0,0 0 0 15,0 0 2160-15,0 0 368 0,0 0 80 0,0 0 16 16,0 0-560-16,8 5-96 0,-1-3-32 0,3 1 0 16,1 0-848-16,3-2-160 0,1-1-32 0,4-1-16 15,1-1-176-15,4 0-48 0,1-1 0 0,5 2 0 16,0-3-192-16,1 1-32 0,0 1-16 0,-1-1 0 15,0 1-48-15,2-1-16 0,0 1 0 0,1 0 0 16,1 0 32-16,2 0 0 0,2 0 0 0,0 2 0 16,3 0-80-16,-2 0-16 0,-2 1 0 0,-2 0 0 15,-1 1-160-15,1 0-128 0,-2 0 192 0,1 1-192 16,0 0 0-16,3 1 0 0,0-2 0 0,-1 1 0 16,-2 1 0-16,-2-2 0 0,-1 1 0 0,-4 0 0 15,-2-1 0-15,0 0 0 0,-3-1 0 0,1 1 0 16,-1-1 128-16,2 1-128 0,-2-2 0 0,2 0 0 0,-2 0 0 15,3 0 0-15,-3 0 0 0,-1 0 0 0,-2 0 0 0,-2 0 0 16,-2-2 0-16,-1 2 0 0,-1 0 0 0,-1 2-192 16,-1-2 48-16,-2 0 16 0,-1 0-64 0,-8 0-16 15,9 0 0-15,-9 0 0 0,9 1-144 0,-9-1-32 16,0 0 0-16,0 0 0 16,0 0-944-16,0 0-192 0,5-4-32 0,-5 4-14896 0</inkml:trace>
  <inkml:trace contextRef="#ctx0" brushRef="#br0" timeOffset="71875.25">19538 8880 911 0</inkml:trace>
  <inkml:trace contextRef="#ctx0" brushRef="#br0" timeOffset="72013.08">19534 8847 11711 0,'0'0'0'0,"0"0"0"0,0-8 0 0,0 0 176 16,0 0-48-16,0 0 0 0,0 1-128 0,0 0 0 15,-1-1 0-15,1 1 0 0,-1 0-208 0,1 7 64 16,-1-7 16-16,0 0 128 0,0 0 0 0,-3 1 208 16,-3-1-16-16</inkml:trace>
  <inkml:trace contextRef="#ctx0" brushRef="#br0" timeOffset="80186.84">19034 8712 4607 0,'0'0'400'0,"0"0"-400"16,0 0 0-16,0 0 0 0,0 0 240 0,0 0-48 0,-7-1 0 0,-1 0 0 16,0 1-16-16,-1 1-16 0,-1 1 0 0,-2 0 0 15,-1 1 736-15,-2 2 160 0,-2 0 32 0,-2 0 0 16,0 0 192-16,-1 0 64 0,0 1 0 0,1-1 0 16,0-1-576-16,2 0-128 0,0-1 0 0,3 0-16 15,-1-1-208-15,2 0-32 0,1-1-16 0,3-1 0 16,-1-1 192-16,1 0 32 0,1 0 16 0,1 0 0 15,1 0 688-15,6 1 144 0,-7-2 32 0,7 2 0 16,-7-3-64-16,7 3 0 0,0 0 0 0,0 0 0 16,0 0-576-16,0 0-112 0,-4-5-16 0,4 5-16 15,0 0-368-15,0 0-80 0,5-7-16 0,2 0 0 16,1 1-224-16,1 1 0 0,2 0 128 0,1 1-128 16,2 0 320-16,0 0 32 0,1 1 0 0,1-1 0 15,0-1 384-15,3 2 80 0,-1-2 16 0,3 2 0 16,1-1-192-16,2 1-16 0,0 0-16 0,2 0 0 15,-1 1-288-15,0-2-64 0,2 0-16 0,-1 1 0 16,2 0-240-16,0-1 0 0,0 1 128 0,2 1-128 0,-1 0 0 16,2 1 0-16,1 0 0 0,0 1 0 0,0 0 0 0,-1 0 0 15,0 1 0-15,-2-1 0 0,-1-1 224 0,2 0-48 16,-1 0-16-16,1 0 0 0,3 0-16 0,-1 1 0 16,1 0 0-16,0 0 0 0,1 0-144 0,-1 0 0 15,-3 0 144-15,-1 0-144 0,-4 1 0 0,-1-2 128 16,0 0-128-16,-1-1 0 0,0 1 0 0,-1 1 144 15,1 0-144-15,-2-1 0 0,1 0 0 0,-1 1 0 16,1-2 0-16,-1 1 0 0,1 2 128 0,-2-1-128 16,-1 2 0-16,-2-2 0 0,-1 0 0 0,1 0 0 15,-3 1 0-15,-3 0 0 0,-2 0 0 0,-1-1 0 0,-8 0 0 16,0 0 0-16,9 2 0 0,-9-2 0 0,7 2 0 16,-7-2 0-16,0 0-176 0,0 0-80 0,0 0-32 0,0 0 0 31,0 0-160-31,0 0-16 0,0 0-16 0,0 0 0 15,0 0-1120-15,-9 1-208 0,-2-1-48 0,-3-1-14272 0</inkml:trace>
  <inkml:trace contextRef="#ctx0" brushRef="#br0" timeOffset="80623.75">18598 8692 7423 0,'0'0'160'0,"0"0"32"0,0 0 16 0,0 0 0 0,0 0-208 0,8-1 0 15,2 0 0-15,2-1 0 0,2-1 1344 0,1 1 240 16,3-1 32-16,2 1 16 0,3-2-720 0,2 1-144 15,2 1-16-15,3 0-16 0,4 1 272 0,2 0 48 16,1 1 16-16,0 0 0 0,-1 0 432 0,1-1 96 16,0-1 0-16,1 0 16 0,1 2-176 0,2 0-32 15,2 0-16-15,0 1 0 0,1 0-432 0,-3 1-64 16,-1 0-32-16,-2-2 0 0,-1-1-512 0,-1 0-96 16,0-1-32-16,0 2 0 0,1 2-224 0,0-2 144 0,1 1-144 0,-2 1 128 15,-3 0 80-15,0-2 16 0,-3 0 0 0,-1 1 0 16,0-1 256-16,-2 0 48 0,-1 1 16 0,0-1 0 15,-2 2-32-15,0 0-16 0,-2 1 0 0,-1 0 0 16,-3-1-304-16,-1 0-64 0,-1 1-128 16,-1 0 192-16,0-1-320 0,-2 1-80 0,-3-2-16 0,-1 1 0 31,-1 0-784-31,-8-2-144 0,0 0-48 0,7 1 0 16,-7-1-304-16,0 0-64 0,0 0-16 0,0 0 0 0,0 0-64 15,0 0-16-15,-7-4 0 0,-4 0-9520 0</inkml:trace>
  <inkml:trace contextRef="#ctx0" brushRef="#br0" timeOffset="81014.89">18672 8773 5519 0,'0'0'496'0,"5"-6"-496"0,0-1 0 0,2-1 0 0,2 0 2240 0,2 2 336 15,1-1 80-15,2 2 16 0,2 2-240 0,3-2-64 16,0 2 0-16,3 2 0 0,2-1-912 0,3 1-192 16,2 1-48-16,2 0 0 0,-1 0-368 0,4 0-80 15,1 0 0-15,3 0-16 0,2-1 64 0,4 1 16 16,2 1 0-16,3 0 0 0,3 0 256 0,-2 0 48 16,-3-1 16-16,-1 1 0 0,-1-1-272 0,0 1-48 0,0 0-16 15,2 1 0-15,1 0-480 0,-2 1-80 0,0 1-32 16,-4 1 0-16,-2-3-224 0,0 1 0 0,1 0 128 0,0 0-128 15,0 0 0-15,-1 1 0 0,-2-2 0 0,-1 1 0 16,-1-1 0-16,-3 0-128 0,-3-2 128 0,-3 0-160 16,-3 0-96-16,-4-2 0 0,-2 1-16 0,-4 0 0 15,-2-2 80-15,-2 1 32 0,-2 0 0 0,-8 2 0 32,6-4-208-32,-6 4-32 0,0 0-16 0,2-7-11152 0,-2 7-2224 0</inkml:trace>
  <inkml:trace contextRef="#ctx0" brushRef="#br0" timeOffset="82171.03">19510 8762 11055 0,'0'0'976'0,"8"-4"-784"16,-2-2-192-16,1 1 0 0,-1 0 1216 0,-6 5 192 15,0 0 32-15,0 0 16 0,0 0 464 0,0 0 80 16,0 0 32-16,0 0 0 0,0 0 272 0,-2 7 64 16,-2 2 16-16,-1 1 0 0,0 3-400 0,-1 2-64 15,0 0-32-15,1 5 0 0,1 1-1008 0,1 4-208 16,1 1-32-16,1 2-16 0,-2-1-432 0,1 1-192 16,0 3 160-16,0-1-160 0,0 2 0 0,0 0 0 15,0 1 0-15,-1-1 0 0,0 0 0 0,0-1 0 0,0-2 0 16,0-2 0-16,1-2 0 0,0-5 0 15,1 0 0-15,1-1 0 0,0-1 176 0,2-1-16 0,0-2 0 16,1 0 0-16,0-1-16 0,0-1 0 0,1 0 0 0,-1-1 0 16,1-2-144-16,-1 0 0 0,-1-2 0 15,0 1 128-15,-1-1-128 0,-1 0 0 0,0-8 0 0,-3 7 0 16,-1-1 0-16,4-6 0 0,-5 6 0 0,-1-1 0 16,-1-1 0-16,0 0 0 0,0-2 0 0,-1-1 0 15,-1-1 0-15,1 0 0 0,-1 0 0 0,-1-1 192 16,-2-1-16-16,0 0 0 0,-3-1 0 0,-2 1 0 15,-1 0-176-15,-3 0 0 0,-3 0 144 0,-3 1-144 16,-1 0 0-16,-4 2-256 0,-1 2 32 0,-4 1 16 16,-1 3-240-16,-4-1-64 15,-4 1 0-15,-4 2 0 0,-3 1-64 0,-2 1-32 0,-1 1 0 0,-1-3 0 16,0 0 608-16,-4 0 0 0,-4 1 0 0,1-1 0 0,1 0 544 16,4 0 32-16,1-3 0 0,0-1 0 0,-1-2-176 0,1 0-16 15,2-1-16-15,4-1 0 0,1-1-144 0,2-1-32 16,2-3 0-16,1 1 0 0,1 0-192 0,1 0 128 15,1 0-128-15,2-2 0 0,1-1 192 0,4 1-64 16,2 1-128-16,4 2 192 0,2-1 48 0,2 0 0 16,2 1 0-16,1-2 0 0,3 1-96 0,1 1-16 15,2 1 0-15,-1-2 0 0,-1 1-128 0,3 0 0 16,0-1 0-16,1 2 0 0,3 2 0 0,1 0 0 16,1 0 0-16,0 0 0 0,2-1-192 0,-1 1 192 15,1 0-160-15,1 0 160 0,0 0 0 0,1 0 0 0,-1 1-128 16,0-1 128-16,1 1 0 0,0 1 0 0,-1 1 0 0,1-2 0 15,1 1 0-15,-1-2-192 0,0 1 192 16,1 0-192-16,-1 1-64 0,0 1 0 0,-1-1 0 16,2 0 0-16,5-3 32 0,-6 4 0 0,6-4 0 0,0 0 0 15,-6 2 32-15,6-2 16 0,0 0 0 0,0 0 0 32,0 0-304-32,0 0-64 0,0 0-16 0,0 0 0 15,0 0-1728-15,0 0-336 0</inkml:trace>
  <inkml:trace contextRef="#ctx0" brushRef="#br0" timeOffset="85434.49">11768 9887 11055 0,'-13'-3'976'0,"8"1"-784"16,1 0-192-16,-1 1 0 0,-1-3 1632 0,1 1 288 0,-2 0 48 0,0 0 16 16,0-1 736-16,1 1 160 0,0 0 16 0,-1-1 16 15,2-1-784-15,1 0-144 0,1-1-48 0,2 0 0 16,2 0-544-16,1 1-112 0,0 0-32 0,2-2 0 16,1-2-576-16,2 0-112 0,1-1-32 0,1 0 0 15,0-3-208-15,7-10-32 0,0 5-16 0,-1 3 0 16,-2 3-272-16,1 3 0 0,-1-1 128 0,-1 2-128 15,0 1 0-15,0 3 0 0,-1 2 0 0,-4 2 0 16,1 2 0-16,-1 2 0 0,-1-1 0 0,-1 5 0 16,-1 3 0-16,-2 2 0 0,-2 4 0 0,0 3 0 15,-3-1 256-15,-1 3-16 0,-2-1 0 0,0 3 0 16,0-6 64-16,0 4 16 0,1-3 0 0,-2 3 0 16,0 0-48-16,0 0 0 0,0-2 0 0,0 0 0 15,1-2-144-15,1-1-128 0,-1-1 192 0,-2 2-192 16,1-1 192-16,1-2-64 0,2-3 0 0,0-3-128 0,1-3 288 15,2-1-48-15,1-5-16 0,0 0 0 16,0 0 32-16,0 0 0 0,0 0 0 0,0 0 0 0,0 0-80 0,5-2-16 16,2-1 0-16,1 1 0 0,1-3-160 0,1 0 128 15,0-1-128-15,2 0 128 0,1 2-128 0,0-1 0 16,-1-1 0-16,0 1 0 0,0 0 0 0,-2 2 0 16,1-2 0-16,-2 1 0 0,-2 1-400 0,0 0 32 15,0 0 16-15,-1 1 0 16,2 0-400-16,-1-2-80 0,0 1 0 0,1 0-16 15,1-4-336-15,-1 1-64 0,1-1-16 0,-1-1-17440 0</inkml:trace>
  <inkml:trace contextRef="#ctx0" brushRef="#br0" timeOffset="85592.88">12089 9795 7359 0,'0'0'656'0,"-1"-5"-528"16,-1 0-128-16,0 2 0 0,-2-2 3264 0,1 2 640 0,3 3 112 0,0 0 16 16,0 0 368-16,-4 4 64 0,0 2 16 0,2 2 0 15,1 2-2688-15,1 1-544 0,1-2-96 0,0 2-32 16,0 1-592-16,1 1-112 0,0-1-32 0,0 2 0 15,1 0-208-15,0-1-48 0,0 1-128 0,-2 0 192 16,1-1-192-16,0 1 0 0,0 0-144 0,-1-1 144 31,0-2-528-31,-1-1-16 0,0-1 0 0,0-1 0 16,0-2-992-16,0 0-192 0,1-1-32 0,-1-5-9504 0,0 0-1920 0</inkml:trace>
  <inkml:trace contextRef="#ctx0" brushRef="#br0" timeOffset="86105.24">12052 9876 7135 0,'-10'-28'144'0,"4"8"48"15,-3-3 0-15,1 0 16 0,1 1-208 0,0 0 0 0,1 4 0 0,3 3 0 0,-1-1 4160 0,2 6 800 16,2 1 160-16,3 2 16 0,1 1-1360 0,5 2-288 16,2 1-48-16,5 2-16 0,2 1-1888 0,3 3-368 15,1 1-80-15,1 1 0 16,-1-1-416-16,1 0-80 0,-1 0-16 0,2-1 0 0,-2 1-272 0,-1 0-64 16,-3 0-16-16,-2 1 0 0,-4 0 0 0,-3 2 0 15,-2 0 0-15,-3 2 0 0,-4 0-32 0,-1-1 0 16,-3 1 0-16,-1 2 0 0,-1 1-16 0,-3 2-16 15,-1 0 0-15,-2 1 0 0,0-2-160 0,-1 1 160 16,0-1-160-16,0-2 160 0,4-3 32 0,-1 0 0 16,-1-2 0-16,1 0 0 0,1-2-64 0,0-1-128 15,1 0 192-15,-1-3-64 0,0 0-128 0,2-2 0 16,0-1 0-16,1 0 128 0,1 0-128 0,2 0-272 0,1 0 64 16,2 3 16-16,0 0-16 0,0 0 0 0,3-3 0 0,2 0 0 15,2 1 208-15,1 1 0 0,2 0 0 0,3 1-144 16,2 1 144-16,0 2 0 0,-2-2 0 15,1 3 0-15,-1-1 0 0,1 2 0 0,-1 1 0 0,-1 0 0 16,0 2 128-16,0 1 48 0,-2 1 16 0,-1 0 0 16,-2 0 64-16,0 1 32 0,-2 0 0 0,-1 0 0 15,-1-1 80-15,-1 1 16 0,-1 0 0 0,0-1 0 16,-1-1 32-16,-1 0 16 0,-1 1 0 0,-2-1 0 16,-1-1-96-16,-3 1-16 0,-1-2 0 0,-1-1 0 15,-2-1-176-15,-1 0-144 0,-1-2 192 0,-1 0-192 16,-1-2 0-16,1-1 0 0,0-1 0 0,0 0 0 15,0-4-256-15,1 1-96 0,0 0-32 0,2 1 0 16,0 1-384-16,1-3-64 0,1 0-32 16,2 1 0-16,0-4-288 0,2-1-48 15,2-2-16-15,2-3-19072 0</inkml:trace>
  <inkml:trace contextRef="#ctx0" brushRef="#br0" timeOffset="86498.51">12383 9446 40543 0,'0'0'1792'0,"10"9"384"0,-2-2-1744 0,2-3-432 16,1 2 0-16,0 0 0 0,-1 0 848 0,2 0 96 16,1 0 16-16,-1-1 0 0,1-1-176 0,1-1-16 0,-1 0-16 0,0-1 0 15,1 1-448-15,1-3-96 0,-2 1-16 16,1 0 0-16,-1-1-192 0,-2 0 0 16,0 0 0-16,-1 1 0 15,-1 1-560-15,-2-2 0 0,-1 2 0 0,-6-2 0 16,0 0-16-16,0 0-16 0,-1 9 0 0,-4-1 0 0,-3-2 304 0,-2 1 64 0,-4-1 16 0,2 1 0 15,-2 1 208-15,1 1 0 0,1 0 0 0,-2 0 160 16,-2 1 176-16,3-1 48 0,0 0 0 0,1 2 0 16,0 3 64-16,1 3 0 0,-2 0 16 0,6-3 0 15,-1 2-192-15,0 1-32 0,2 3-16 0,-2-1 0 16,0 2-96-16,0 0-128 0,2 2 176 0,1-1-176 16,2 1 320-16,2-3-32 0,1 0-16 0,2-1 0 15,2-3 96-15,2-2 16 0,2-1 0 0,0-5 0 16,2-1-32-16,0-1 0 0,2-1 0 0,2-1 0 15,0-2-32-15,2-1 0 0,0-1 0 0,4-1 0 16,0-1-144-16,-6-2-48 0,1 0 0 0,0-1 0 16,-1 0-128-16,1-3 0 0,-1 1-160 0,-1-1 160 15,-1-1-544-15,10-9-16 0,-13 10 0 16,-2-2 0-16,1-2-400 0,-1 0-96 0,-2-2-16 16,-1-1 0-16,0-1-272 0,-2 0-64 0</inkml:trace>
  <inkml:trace contextRef="#ctx0" brushRef="#br0" timeOffset="86644.15">12659 9654 27647 0,'0'0'1216'0,"0"0"256"0,-5 0-1168 0,5 0-304 16,-6 2 0-16,6-2 0 0,0 0 3056 0,0 0 544 16,0 8 112-16,0-8 32 0,5 9-2208 0,2-4-448 15,2-1-96-15,2-1-16 0,3-1-304 0,-1-1-64 16,2-1-16-16,2 0 0 0,1 0-368 0,1 2-80 16,-8-1-16-16,1 1 0 15,0 0-896-15,1-1-176 0,0 1-32 0,4 1-19024 0</inkml:trace>
  <inkml:trace contextRef="#ctx0" brushRef="#br0" timeOffset="87022.23">13448 9783 31327 0,'0'0'1392'0,"0"0"272"0,1-11-1328 0,4 0-336 16,3-2 0-16,3 0 0 0,3 2 1744 0,1 1 288 15,3 1 48-15,0-1 16 0,2-1-912 0,2 5-176 16,0 1-48-16,1 2 0 0,0 1-368 0,-2 2-80 16,0 0 0-16,1 1-16 0,-1 3-128 0,1 1-32 15,-11-2 0-15,2 0 0 0,0 1-336 0,-1 0 0 16,1 0 0-16,-1 0-128 15,-1 1-736-15,-2 0-144 0,-1 0-16 0,2 4-17984 0</inkml:trace>
  <inkml:trace contextRef="#ctx0" brushRef="#br0" timeOffset="87226.89">13463 9941 13823 0,'-8'5'1216'0,"3"-1"-960"0,5-4-256 0,0 0 0 15,0 0 3312-15,10 0 608 0,4-3 128 0,3-2 32 16,4-3-624-16,3-2-112 0,-8 3-16 0,4-1-16 15,2-1-1840-15,3-1-384 0,1-1-64 0,0 1 0 16,0-1-272-16,-2 1-48 0,0 0-16 0,-3 2 0 16,-1 2-432-16,-2-1-96 0,-1 4-16 0,8-3 0 15,-6 3-320-15,-5 1-64 0,-4 1-16 0,-2 2 0 16,-8-1-688 0,8 3-144-16,-8-3-16 0,0 0-18288 0</inkml:trace>
  <inkml:trace contextRef="#ctx0" brushRef="#br0" timeOffset="87530.66">13735 9388 27647 0,'-9'-7'1216'0,"9"7"256"0,-6-6-1168 0,2 2-304 15,4 4 0-15,0 0 0 0,0 0 2048 0,0 0 368 16,11 4 64-16,2 5 16 0,1-1-960 0,1 5-192 16,4 0-48-16,2 3 0 0,1 2-560 0,0 1-112 15,1 1-32-15,0 0 0 0,0 1 176 0,0 0 16 16,-2-1 16-16,-2 0 0 0,-1-2-80 0,-2 1-16 15,-2-2 0-15,0 1 0 0,-3 1-64 0,-4 0 0 0,-1-1-16 16,-3-1 0-16,-3 1-160 0,-2 0-16 16,-2 2-16-16,-1 0 0 0,-4-1-208 0,-2 1-32 0,-4 1-16 15,1-2 0-15,-3 0-176 0,0 0 0 0,0-2 0 0,-1-2 0 16,1-2 0-16,-1 0 0 0,-1-4-144 0,2 0 144 31,-1 0-656-31,2-3-32 0,-1-1 0 0,1 0 0 16,1-2-128-16,1 1-16 0,7-2-16 0,-1-1 0 15,0 0-176-15,-1-1-16 0,0-1-16 0,2-1-18976 0</inkml:trace>
  <inkml:trace contextRef="#ctx0" brushRef="#br0" timeOffset="88243.65">14838 9679 17503 0,'-3'-10'1552'0,"1"4"-1232"0,0-2-320 0,-3-1 0 15,-3 0 3168-15,0-1 576 0,-2 1 112 0,-1-1 32 16,-1 1-784-16,0 3-160 0,-2 0-16 0,0 1-16 16,1 1-2000-16,0 2-400 0,-1-1-64 0,1 3-32 15,1 1-192-15,-1 2-32 0,-1 1-16 0,2 1 0 16,-1 3-176-16,0 3 0 0,0 3 0 0,2 3 0 15,-1 0 0-15,0 4 0 0,2 2-160 0,2 3 160 16,2-2-128-16,3 1 128 0,2 1 0 0,3-2-144 16,1 1 144-16,4-2 176 0,1 1-48 0,4-3 0 15,1 0 0-15,2-3-128 0,0 0 192 0,4-1-64 16,0-4-128-16,3 1 0 0,-9-9 0 0,1 0 0 16,3-2-528-16,2-1 16 15,3-4 0-15,1-1 0 0,3-2-400 0,1-2-80 16,1-3-16-16,0-1 0 0,0-3-592 0,0-1-128 0,-1-1-32 0,-1-1 0 15,-2-2 320-15,-3 1 64 0,-1-1 16 0,-3 1 0 16,-3-1 368-16,-2 0 80 0,-3 1 16 0,2-13 0 16,-8 5 1632-16,-4 6 336 0,-3 1 64 0,-4 3 16 0,-3 3 1280 0,-2 1 256 15,-1 1 48-15,-2 3 16 0,-2 3-1248 0,1 2-240 16,6 3-48-16,-1 1-16 0,-1 1-496 0,-2 1-80 16,0 2-32-16,2 3 0 0,1 2-224 0,0 3-48 15,0 1-16-15,-6 16 0 0,5-6-48 0,8-6-16 16,2 0 0-16,1 11 0 0,2-16 48 0,3 2 16 15,2 1 0-15,3-1 0 0,2 0-144 0,2 1-32 16,2-4 0-16,2 1 0 0,12 6-128 0,-1-4 128 0,-2-3-128 16,-1-3 128-16,0-2-128 0,-2-3 0 0,0-1-192 15,-1-1 192 1,0-2-528-16,0-2 16 0,-8 1 0 0,1-1 0 16,0-1-448-16,1-2-96 0,1-1-16 0,0-1-12048 0,2-1-2432 15</inkml:trace>
  <inkml:trace contextRef="#ctx0" brushRef="#br0" timeOffset="88536.1">15776 9559 7359 0,'0'0'656'0,"-2"-6"-528"0,-3-2-128 0,1 0 0 0,1 0 4736 0,-1 0 928 15,-1-2 176-15,0 2 48 0,-2 0-1712 0,1 0-336 16,-2 1-64-16,0 2 0 0,0 2-2416 0,-2 2-464 16,0 3-112-16,-3 3-16 0,-1 4-304 0,0 5-64 15,-1 2-16-15,-2 6 0 0,0 2-176 0,-1 5-32 16,-1 1-16-16,0 3 0 0,-2 2-160 0,1 2 0 16,-2-1 0-16,2 0 128 0,-3-1-128 15,4-2 0-15,1-1 0 0,2-4 0 0,2-2 0 0,2-1 0 16,3-3 0-16,-1-1 0 15,1-5-432-15,1 0-160 0,5-8-48 0,1-1 0 16,0-1-720-16,2-6-160 0,0 0-16 0,0 0-16784 0</inkml:trace>
  <inkml:trace contextRef="#ctx0" brushRef="#br0" timeOffset="88827.7">15547 9600 11055 0,'15'-47'480'0,"-4"15"112"0,1-2-464 0,-1 1-128 0,-2 1 0 0,0 6 0 15,-1 3 3456-15,-1 3 688 0,-2 4 128 0,0 4 16 16,-1-1-576-16,-1 5-128 0,1 2-32 0,-4 6 0 15,0 0-2144-15,9 2-416 0,-1 3-96 0,2 5 0 16,1 5-240-16,1 2-32 0,0 4-16 0,1 1 0 16,-2 2 32-16,0 2 16 0,0 2 0 0,1 3 0 15,0 1-112-15,0-1-32 0,-1 2 0 0,-1 1 0 16,-1-2-192-16,-1 2-32 0,1-2-16 0,-1 2 0 16,-2-2-144-16,-1 0-128 0,0 1 192 0,0-2-192 15,-1-1 0-15,0-1 0 0,0 0 0 0,0-4 0 16,0-1 0-16,0-5-304 0,0-2 64 0,0-2 16 15,-1-5-192 1,-1-2-32-16,-2-8-16 0,0 0 0 0,0 0-176 0,0 0-16 0,-4 1-16 0,-2-3 0 16,-3-2-240-16,-2-4-48 0,-2 0-16 0,-3-3 0 15,-2-3-2592-15,-2-1-512 0</inkml:trace>
  <inkml:trace contextRef="#ctx0" brushRef="#br0" timeOffset="89000.94">15584 9852 7711 0,'-14'-10'688'0,"1"0"-560"16,-1 2-128-16,1-2 0 0,2 1 3056 0,4 1 576 15,2 3 112-15,5 5 32 0,-3-8 832 0,3 8 160 16,0 0 32-16,0 0 16 0,7-5-2800 0,1 2-560 15,2 1-112-15,2 1-32 0,1 0-512 0,1 2-96 16,2 2-32-16,1 0 0 0,0 0-160 0,1 0-16 16,-2 0-16-16,1 1 0 0,2 0-480 0,-3 0 0 15,0 1 0-15,-1 0 0 16,-2-2-928-16,1 0-128 0,-1 1-32 0,-4 0-18864 0</inkml:trace>
  <inkml:trace contextRef="#ctx0" brushRef="#br0" timeOffset="108496.22">11322 10364 2751 0,'0'0'256'0,"0"0"-256"0,0 0 0 0,0 0 0 15,0 0 1264-15,0 0 208 0,0 0 32 0,9-2 16 16,1-3 1200-16,5-1 240 0,3-2 48 0,1 2 16 16,3-1-672-16,1 1-144 0,2 1-32 0,0 0 0 15,1 1-896-15,2 3-176 0,0-1-32 0,3 4-16 16,3-1-800-16,2 1-256 0,1 0 160 0,4 1-160 15,4 1 0-15,6 1 0 0,5 0 0 0,5-1-176 16,5 0 176-16,6-1 0 0,6-1-144 0,7 1 144 16,5 1 0-16,4-3 0 0,2 0 160 0,2-1-160 0,1-1 704 15,2 0 16-15,2-1 16 0,-2 2 0 0,-4-1 288 0,0 1 64 16,-1 0 16-16,-1 1 0 0,-2 2-512 0,2 0-96 16,2 1-32-16,1-1 0 0,2-1-208 15,4 1-32-15,4-1-16 0,2-1 0 0,-2-1-208 0,2-1 144 16,-1-1-144-16,-1 0 128 0,-4 0-416 0,-2 1-96 15,-4-1 0-15,-6 0-16 16,-4-1-48-16,-7 1 0 0,-7 0 0 0,-4 2 0 0,-6 0 448 0,-4 0 0 16,-5 2 0-16,-6 0 0 0,-5 0 144 0,-2 1 16 15,-5 2 0-15,-4 0 0 0,-4 0-352 0,-2 2-80 16,-6-2-16-16,-3 2-10736 16,-5 1-2160-16</inkml:trace>
  <inkml:trace contextRef="#ctx0" brushRef="#br0" timeOffset="119470.46">18730 8770 5519 0,'0'0'496'0,"-6"1"-496"0,-1-1 0 0,7 0 0 16,-7-1 1472-16,7 1 208 0,-6-2 48 0,6 2 0 15,0 0 192-15,0 0 32 0,-6-5 16 0,6 5 0 16,0 0-1440-16,0 0-272 0,-5-5-64 0,5 5-16 15,0 0-48-15,0 0 0 0,-3-5 0 0,3 5 0 16,0 0 800-16,0 0 160 0,0 0 16 0,0 0 16 16,0 0 0-16,7-2 0 0,2-1 0 0,2 1 0 15,3 0-304-15,1 0-64 0,4-1-16 0,3 0 0 16,5 0-160-16,3-2-48 0,3 1 0 0,2-1 0 16,3 0-160-16,1-1-48 0,-2-1 0 0,3 2 0 15,1-2 0-15,3 2 0 0,0 1 0 0,1 2 0 16,0-1 80-16,-3 2 16 0,-2 0 0 0,-2 1 0 15,-2-3 32-15,1 2 0 0,-2 1 0 0,1-2 0 16,1 2-144-16,0 0-32 0,-1 2 0 0,0-2 0 16,-3 0-272-16,-4-2 0 0,-2 1 128 0,-3 1-128 15,-3-1 0-15,-3 1 0 0,-2-1 0 0,-4 1 0 0,-4 1 0 0,-8-1 0 16,7 1-144-16,-7-1 144 16,0 0-528-16,0 0-32 0,0 0 0 0,-5 4 0 15,-4 1-672-15,-2 0-144 16,-4 0-32-16,-4 0 0 0,-2-1-576 0,-2-1-128 0,-4 1-32 0,-3-2 0 15,-3 1 288-15,-3-2 64 0,1 1 16 0,-1 1 0 16,-1-1 848 0,0 1 160-16,0 0 48 0,-4 0 0 0,-2-1-48 0,-2 1 0 0,-2 0 0 0,3 0 0 15,0 1 32-15,1-2 0 0,3 1 0 0,1 0 0 16,2-1 544-16,1-1 192 0,0-1-144 0,1-1 144 0,1-1 288 0,4-1 144 16,1-2 16-16,3 1 16 0,5-2 272 0,3 1 48 0,3-2 16 15,5 3 0-15,1-1 864 0,3 1 192 0,2 2 16 16,4 2 16-16,0 0 288 0,0 0 64 0,0 0 16 15,10-3 0-15,1 2-720 0,2 2-160 0,2 2-32 16,4-1 0-16,2 1-496 0,4 1-96 0,1 0-32 0,4-1 0 16,3 0-304-16,1 0-64 0,3 0-16 0,3-1 0 15,2-1-112-15,4 0-32 0,3-1 0 0,4 0 0 16,2-1-64-16,0 0-128 0,-3-2 176 0,2 1-176 16,0-3 320-16,1 2-64 0,3 0 0 0,-4-1 0 15,-4 0-80-15,-3-1-32 0,-4 0 0 0,-3 1 0 16,-3 1-144-16,-3 0 0 0,-4 1 0 0,0 0 0 15,-5 1 0-15,-3 0 0 0,-4 1 0 0,-2 0 0 16,-2 0-400 0,-6-2-16-16,-8 2 0 0,0 0 0 0,0 0-352 15,0 0-80-15,0 0-16 0,0 0 0 0,-8-6-160 0,-5 2-48 16,-4 0 0-16,-2 2 0 0,-5 1-1104 0,-2 1-208 16,-4 1-48-16,-2 3-5376 0,-3-2-1088 0</inkml:trace>
  <inkml:trace contextRef="#ctx0" brushRef="#br0" timeOffset="119802.79">19143 8739 7359 0,'-51'5'320'0,"17"-1"80"0,-4 0-400 0,-2 0 0 16,-3-2 0-16,3 1 0 0,2-1 1376 0,3 0 192 16,4-2 32-16,5 0 16 0,2-2 624 0,6 0 128 15,4-1 32-15,4 1 0 0,3-1 272 0,7 3 48 16,0 0 16-16,0 0 0 0,10-8-688 0,5 1-128 16,4-1-16-16,8 1-16 0,4 1-1056 0,4 2-224 15,4-1-32-15,3 1-16 0,1 2-304 0,4 1-64 0,0-2-16 16,4 1 0-16,1-1-176 0,4 2 0 15,2 0 0-15,0 0 128 0,-2 0-128 0,2-2 0 0,-1-1-160 16,4 1 160 0,1 0-432-16,1 0 16 0,-4 0 0 0,-5-2 0 0,-2 0 240 0,-4 0 176 15,-3-1-208-15,-4 3 80 0,-4-1 128 0,-3 3 0 0,-6-2 0 0,-5 1 0 16,-4 0-288-16,-4 0 32 16,-5 1 0-16,-10 1 0 15,0 0-240-15,0 0-32 0,-5-4-16 0,-4 2 0 16,-6-1-400-16,-5 1-80 0,-4 1 0 0,-4-2-16 15,-5 1-1280-15,-3-1-256 0,-2 1-48 0,-3 2-16 0,-2-3-48 16,-5 1 0-16,-5-3 0 0,0 1-4784 0</inkml:trace>
  <inkml:trace contextRef="#ctx0" brushRef="#br0" timeOffset="120027.37">19090 8554 7359 0,'-30'-4'160'0,"10"3"32"0,-1-1 16 0,0 1 0 0,3 0-208 0,0-1 0 0,3 0 0 0,3 0 0 0,3 1 3008 0,9 1 544 15,0 0 112-15,0 0 32 0,0 0-1104 0,0 0-224 16,11 4-32-16,3 0-16 0,5 1-976 0,3 0-208 15,2-1-48-15,4-2 0 16,3-1-112-16,3 1-16 0,2 1-16 0,3 1 0 16,3 1-336-16,1 0-64 0,1 1-16 0,-1 0 0 0,-2-1-224 15,-1 0-48-15,0 0-16 0,0 0 0 0,-1-4 16 0,0 3 0 16,1 0 0-16,-1-1 0 0,-1 1-128 0,-4-1-128 16,-4 0 176-16,-5-1-176 0,-3 1 0 0,-4-2 0 15,-3 0 0-15,-4 2-144 16,-3-3-640-16,-8 0-128 0,0 0-32 0,0 0 0 15,0 0-640-15,-6 0-128 0,-5 0-16 0,-7 0-12848 0</inkml:trace>
  <inkml:trace contextRef="#ctx0" brushRef="#br0" timeOffset="120300.17">18910 8620 1839 0,'-41'-3'160'0,"17"2"-160"0,-2 0 0 0,2 1 0 15,2 1 1264-15,4 2 208 0,3-2 64 0,6 1 0 16,2 0 1536-16,7-2 320 0,0 0 64 0,3 6 16 15,3 0-1424-15,6-1-304 0,4 1-48 0,4 0-16 16,6-1-304-16,4 1-64 0,5-1-16 0,4-3 0 16,2 1-64-16,4-1-16 0,2-2 0 0,5 0 0 15,3-1-624-15,4 1-128 0,4 0-16 0,0 0-16 16,-4-2-304-16,1 0-128 0,-3 1 128 0,-2 0-128 16,0-1-544-1,-4 1-192-15,-5-1-32 0,-6 2-16 0,-6-2-704 16,-5 1-144-16,-6-1-32 0,-4 0 0 0,-5 0 704 0,-2 0 144 15,-4 0 32-15,-8 2 0 0,0 0 592 0,0 0 192 0,0-7 0 0,-5 1-11232 16</inkml:trace>
  <inkml:trace contextRef="#ctx0" brushRef="#br0" timeOffset="120531.65">18796 8629 5519 0,'-37'-1'496'0,"14"2"-496"0,1 1 0 0,2 0 0 0,5 1 1360 0,2-3 176 0,4 0 48 0,9 0 0 15,0 0-128-15,0 0-32 0,15 1 0 0,3 0 0 16,6-1-1424-16,4 1-304 0,5 1-48 0,7 1-16 16,4 1 1904-16,4 1 368 15,2 1 80-15,4-1 0 0,2 0-48 0,5-3-16 16,6 5 0-16,1-3 0 0,1 1-976 0,0-1-208 0,0-1-32 0,1 0-16 16,3 1-688-16,-2-2-256 0,-6 1 16 0,-3-2 0 31,-4-1-2000-31,-5 1-416 0,-2 0-80 0,-5 0-8176 0</inkml:trace>
  <inkml:trace contextRef="#ctx0" brushRef="#br0" timeOffset="120785.56">18888 8742 1839 0,'-25'4'0'0,"11"1"0"0,0-3 0 0,5 3 160 0,3-1-160 0,6-4 0 0,4 11 0 0,6-1 0 0,6-2 528 0,7 0 80 16,7-2 16-16,3 1 0 0,4 1 1232 0,5-2 256 16,4-1 64-16,5-2 0 0,4-3-240 0,4 0-32 15,5-1-16-15,-2-1 0 0,-1-2-864 16,0-1-160-16,-3 0-32 0,2 0-16 0,-1 0-960 16,-6 2-192-16,-7 1-48 0,-7-1 0 15,-6-1-768-15,-8 2-176 0,-5-2-16 0,-7 3-16 16,-5-3 192-16,-8 4 32 0,0 0 16 0,-8-5-4592 15</inkml:trace>
  <inkml:trace contextRef="#ctx0" brushRef="#br0" timeOffset="121153.52">19036 8744 3743 0,'-41'-1'0'0,"-4"0"144"0,-4 0-144 0,3 1 208 0,4 0-208 0,5 2 0 0,5 0 0 0,7 0 0 16,6 0 1504-16,6 0 256 0,7 0 48 0,6-2 16 15,5 5 32-15,8 2 16 0,7-2 0 0,7 0 0 16,7 0 112-16,8 0 0 0,8 0 16 0,4-1 0 15,2-1 336-15,2-1 64 0,3-1 16 0,4 0 0 16,2 0-960-16,-2-1-192 0,-7 1-48 0,-4-1 0 16,-4-1-944-16,-5 0-272 0,-3-1 0 0,-5 0 128 15,-4 0-304-15,-3 0-64 0,-7-1-16 0,-4 1 0 16,-6-2-32-16,-4 3-16 0,-9 1 0 0,0 0 0 16,-2-9-48-16,-5 1-16 0,-5 0 0 0,-5 1 0 15,-4-1-736 1,-6 1-160-16,-3 1-16 0,-4 0-16 0,-4 1-1664 0,-2 0-336 15,-3 1-64-15,-5-2-16 0,-4 0 624 0,-1 0 112 16,0-1 16-16,1 1 16 0,3 0 1760 0,3 2 336 16,2-4 80-16,4 0 16 0,0-2 912 0,6 1 176 0,4 1 32 0,6 2 16 0,6 1 448 0,7 2 96 15,5 1 16-15,6 2 0 16,12-1-1440-16,8 1-288 0,8 0-48 16,7 2-16-16,7 1-416 0,6-3-96 0,5 0 0 15,7 1-16-15,10 1 1760 0,3 0 368 0,3 0 64 0,4-1 0 0,5-1 448 0,2 0 96 16,3 1 16-16,0 1 0 0,-2-1-1104 0,0 1-224 15,0 0-32-15,-1 0-16 0</inkml:trace>
  <inkml:trace contextRef="#ctx0" brushRef="#br0" timeOffset="142229.85">7497 11954 1839 0,'0'0'160'0,"0"0"-160"16,0 0 0-16,-4 2 0 0,0-1 5200 0,1 2 1008 0,0-3 208 0,0 2 48 15,0-1-2128-15,0 1-432 0,0-1-64 16,0 0-32-16,0 0-2464 0,3-1-480 0,-3 2-96 15,3-2-32-15,0 0-352 0,0 0-64 0,-2-2 0 16,2 2-16-16,-3-2-80 0,1-1-16 0,0 0 0 0,0-3 0 16,1 0 32-16,-1 0 0 0,0-1 0 0,0-1 0 15,1 1-48-15,-1-1 0 0,0 1 0 0,-1-1 0 16,-1 1-48-16,0 0-16 0,-2 2 0 0,1-2 0 16,-1 2 48-16,-1 0 0 0,-1 1 0 0,-3-1 0 15,0 1-48-15,1 1 0 0,-1 1 0 16,0 1 0-16,-1 1-128 0,1 3 0 0,-2-2 0 0,1 3 128 15,0 1-128-15,0 2 0 0,2 0 0 0,-1 2 0 16,1-1 0-16,-1 4 0 0,1 2 0 0,0 1 0 16,1 2 0-16,2 0 0 0,0 0 0 0,2 2 0 15,1 0 0-15,1 0 0 0,2 3 0 0,2-3 0 16,1 2 0-16,1-1 128 0,1 0-128 0,1-1 192 16,1 1 96-16,0-1 32 0,1 1 0 0,2 4 0 0,-2-7 48 15,1-1 16-15,1-1 0 0,-1 0 0 0,0-2-128 0,2-2 0 16,0 0-16-16,0-1 0 0,0-2-240 0,1-1 128 15,1-1-128-15,2-2 0 0,1-1 0 0,-1-1 0 16,-1-4 0-16,-1-1 0 16,-1-1-400-16,0-1-32 0,-1-3 0 15,1-2 0-15,2-3-544 0,-1 0-112 0,-1-5-32 0,2-1 0 16,0 0-352-16,-1-4-80 0,-1 1-16 0,5-8 0 16,-1-1-2800-16,-2 2-560 0</inkml:trace>
  <inkml:trace contextRef="#ctx0" brushRef="#br0" timeOffset="142729.14">7631 11940 22015 0,'1'-5'1952'0,"0"-2"-1568"0,-1 0-384 0,1-1 0 16,0 0 0-16,-1 1-144 0,0 1 0 0,0 1 16 15,-1 1 3904-15,-1 1 768 0,2 3 176 0,0 0 32 16,0 0-1152-16,0 0-224 0,-4 3-48 0,1 3 0 16,0 2-2128-16,1 2-432 0,0 2-64 0,1 1-16 15,-1 3-240-15,0 1-64 0,1 0 0 0,0 4 32 16,1 1-224-16,1 2-64 0,2 1 0 0,-2 0 16 16,0 0-144-16,0 1 0 15,0 1 0-15,-1-1 0 0,0 2-256 0,-1-4 16 0,0 1 0 0,0-2 16 16,0-2-64-16,1 0-16 0,1-3 0 0,-1-2 16 31,-1 5-416-31,0-8-64 0,0-2-32 0,1-3 32 16,1-2-336-16,-1-6-64 0,0 0-16 0,1-5 16 15,-1-3-176-15,1-3-16 0,1-2-16 0,-2-4 16 0,-1 1-1040 16,-1-2-208-16,-1-6-32 0,0 0 0 0,0-2 1168 16,0-2 256-16,0 1 32 0,0-2 16 0,0 0 1296 0,1 3 272 0,0 1 48 0,0 3 16 15,1 1 960-15,1 4 192 0,1-1 48 0,1 0 0 0,1 5-112 16,1 2-16-16,2 2 0 0,2 2 0 0,2 2-704 15,2 1-128-15,0 2-48 0,2 0 0 0,3 4 48 0,0 0 16 16,1 2 0-16,-1 2 0 0,1 1 64 0,-1 2 16 16,-1 1 0-16,-1 2 0 0,-2-1-288 0,-3 3-48 15,-1 3-16-15,-1-3 0 0,-2 4-208 0,-2-3-48 16,-2 2-16-16,-1 6 0 0,-3-1-32 0,-1 0 0 16,-2 0 0-16,-2 1 0 0,1-6 48 0,-2 2 16 15,0-1 0-15,-2 0 0 0,-1 0-64 0,0-3-16 16,1 0 0-16,-2 0 0 0,-5-1-128 0,1 0 0 15,-1-3 144-15,0-3-144 0,2-2 0 0,-1-2-240 16,4-1 48-16,1-3 0 16,-1-1-560-16,1-3-96 0,0 0-32 0,4-2 0 15,0-2-32-15,2-2-16 0,2-2 0 0,1-5 0 16,4-2-64-16,2-1-16 0,3 1 0 0,0-2-11728 16,2 1-2368-16</inkml:trace>
  <inkml:trace contextRef="#ctx0" brushRef="#br0" timeOffset="142954.91">7937 11870 35935 0,'0'0'1600'0,"0"0"320"0,0 0-1536 0,2 6-384 0,-1-1 0 0,-1 1 0 15,0 2 1664-15,0 2 272 0,0 3 48 0,0 1 16 16,-2 1-608-16,0 3-128 0,-1-2-32 0,1 4 0 16,1 1-432-16,0 9-96 0,0-3 0 0,2 0-16 0,-1-3-352 0,1 0-64 15,-1 1-16-15,0-1 0 16,0-5-256-16,0 0 0 0,0 1 0 0,0-1 0 0,0 0 0 15,0 0 0-15,0-2-160 0,0 0 160 16,-2 1-640 0,0-1 0-16,0-3 0 0,-1-3 0 0,1-1-336 0,1-3-80 0,-1-3-16 15,2-4 0-15,0 0-528 0,-4-3-96 0,1-3-32 0,0-3-16304 16</inkml:trace>
  <inkml:trace contextRef="#ctx0" brushRef="#br0" timeOffset="143118.04">7887 12174 1839 0,'2'-8'160'0,"0"-1"-160"15,0 0 0-15,1 2 0 0,0 0 3456 0,0 1 640 16,1 1 144-16,1 1 32 0,1 1 576 0,2 1 112 0,2 0 32 0,0 1 0 15,0-1-2656-15,2 0-528 0,1-1-96 0,1 1-32 16,2-2-1008-16,-3 1-208 16,-1 0-32-16,1 0-16 0,-1-1-144 0,0 1-16 15,-1 0-16-15,0 0 0 0,-1 1-240 0,-1 0-208 0,-2-1 32 0,-1 1 16 32,0 0-880-32,0-1-176 0,-1 0-48 0,0-2-16592 0</inkml:trace>
  <inkml:trace contextRef="#ctx0" brushRef="#br0" timeOffset="143334.85">8184 11845 23039 0,'-4'-8'1024'0,"2"4"192"0,0-1-960 0,0 0-256 0,-1 0 0 0,0 1 0 16,0 3 3136-16,3 1 576 0,-5 0 112 0,1 0 16 15,4 0-1520-15,-4 6-304 0,1 2-64 0,0 2-16 16,1 1-656-16,1 3-144 0,1 3-32 0,1 1 0 16,1 3-128-16,0 1-16 0,0 4-16 0,1 0 0 15,0 2-352-15,-1 2-64 0,-1 0-16 0,0 2 0 16,-1 2-256-16,0-9-48 0,0 2-16 0,0 2 0 15,-1 0-192-15,0 0 0 0,0-1 0 0,0-1 0 0,0 1 0 16,0-3 0-16,-1 1 0 0,0 0 0 16,0-2-432-16,0 0-80 15,0-2 0-15,0-1-16 0,0-3-768 0,0-1-160 16,0-3-16-16,0-1-20096 0</inkml:trace>
  <inkml:trace contextRef="#ctx0" brushRef="#br0" timeOffset="143902.97">8483 12117 27647 0,'0'0'2448'0,"0"0"-1952"15,0 0-496-15,0 0 0 0,0 0 1824 0,0 0 272 16,0 0 48-16,0 0 16 0,5 4-336 0,1 1-64 0,1 0-16 0,1 1 0 15,1 1-1008-15,3-3-208 16,2 2-32-16,2-1-16 0,7 2-128 0,1-2-32 16,2 0 0-16,2-4 0 0,2 0 80 0,0-2 16 15,0 0 0-15,1-4 0 0,-1 0-64 0,-2 0-16 16,-1-2 0-16,-4 1 0 0,-1 2-336 0,-4-1 128 0,-1 0-128 16,-4 0 0-16,-2 2 0 0,-2 0-256 0,-3 1 32 15,-1 0 16 1,-5 2-592-16,0 0-112 0,2-3-32 0,-1-4-12304 0,-1 0-2480 15</inkml:trace>
  <inkml:trace contextRef="#ctx0" brushRef="#br0" timeOffset="144184.5">8893 11828 17503 0,'-11'-2'768'0,"6"1"176"0,-1 0-752 0,1 1-192 0,-1 0 0 0,1 2 0 16,0 1 3840-16,5-3 720 0,0 0 160 0,-1 7 16 16,3-1-2160-16,2 2-432 0,2 1-96 0,3 0 0 15,1 1-1024-15,3 0-208 0,1 2-48 0,0-1 0 16,2 2 0-16,1 0 0 0,-1 2 0 0,-2-2 0 15,0-2-128-15,0 2-48 0,0 1 0 0,1-1 0 16,-2 1-192-16,2 1-32 0,0 0-16 0,-1-1 0 0,-1 1-192 0,-1 0-32 16,-1-1-128-16,-1 2 192 15,0-3-192-15,-1 1 0 0,-1 1 0 0,-2-1 0 16,-3-1 144-16,-1 6-144 0,-2-5 128 0,-2-1-128 0,0 1 240 0,-3 1-48 16,-3-1 0-16,-1 2 0 0,-1-1-48 15,-1-3-16-15,-1 1 0 0,-2-1 0 0,-1-2-128 0,-5 3 0 16,-1-3 0-16,1-2-176 15,-1-1-400-15,2-3-64 0,3-1-32 16,0-1 0-16,0-1-240 0,0 0-48 0,1 0-16 0,2-1 0 16,0-2-128-16,2 0-32 0,3-2 0 0,-2-5-18416 15</inkml:trace>
  <inkml:trace contextRef="#ctx0" brushRef="#br0" timeOffset="144895.34">10046 11903 39615 0,'0'0'3520'0,"0"0"-2816"0,0 0-560 0,0 0-144 0,0 0 656 0,0 0 112 15,0 0 0-15,-1 8 16 0,-2 1-208 16,2 1-64-16,2 3 0 0,1 4 0 0,0 1-112 16,0 4-16-16,-1-3-16 0,1 2 0 0,0 2-144 0,1 3-32 15,0 1 0-15,-1 1 0 0,0-1-192 0,0 0 0 16,-1 1 0-16,0-3 0 0,0 1 0 0,1-3-160 16,0 0 32-16,0-6 0 15,-1-1-448-15,1-4-96 0,0-1-16 0,0-1 0 16,0-4-912-16,-2-6-176 0</inkml:trace>
  <inkml:trace contextRef="#ctx0" brushRef="#br0" timeOffset="145198.71">10041 11963 9215 0,'-6'-26'400'0,"4"16"96"0,-1 2-496 0,0-1 0 0,-2 0 0 16,2 0 0-16,1 1 3392 0,1 2 576 0,1 1 112 0,1 0 16 16,1 0-128-16,2 3-16 0,2 1-16 0,3 2 0 15,2 2-2192-15,1 2-432 0,2 2-96 16,2 1 0-16,1 2-224 0,2 2-32 0,1 1-16 0,0 0 0 15,1 2-288-15,0 0-48 0,-2-1-16 0,4 7 0 16,-1-3-80-16,-5-3-32 0,-5-2 0 0,-1 1 0 16,-2-1-144-16,-3 1-16 0,-1 0-16 0,-2 0 0 15,-3 2-64-15,-2 0-16 0,-2-1 0 0,-3 6 0 16,1-6 0-16,-2 1 0 0,-1 0 0 0,-2-2 0 16,0 0-80-16,-2 0-16 0,-1-2 0 0,0 0 0 15,0-2-128-15,-1 0 0 0,-1-3 0 0,2-2 0 16,-2-1-192-16,1-2-32 0,2-1 0 0,0-2 0 15,0-1-352 1,2 0-64-16,1-1 0 0,2-1-16 0,2-1-176 16,2-1-16-16,2-1-16 0,1 0 0 0,1 0-224 15,3 0-32-15,2 2-16 0,2-1-18448 0</inkml:trace>
  <inkml:trace contextRef="#ctx0" brushRef="#br0" timeOffset="145718.66">10498 12024 18431 0,'0'0'1632'0,"0"0"-1312"15,0 0-320-15,0 0 0 0,0 0 3232 0,0 0 576 16,0 0 112-16,0 0 32 0,0 0-1120 0,-3 5-208 0,2 2-64 0,1 4 0 16,1 0-1472-16,2 3-288 15,-2 3-64-15,1 0-16 0,-2 2-208 0,0 2-32 16,0 0-16-16,0 2 0 0,0-5-208 0,-1 2-32 15,0-1-16-15,1 1 0 0,-2-1-208 0,0 1 0 0,0-2 0 0,0-1 0 32,-1-1-240-32,0-3-144 0,0-1-16 0,-1 1-16 15,1-3-384-15,1-3-80 0,2-7-16 0,0 0 0 16,-5 0-768-16,1-2-176 0,1-6-16 0,0-2-16 16,0-2-1520-16,1 0-288 0,0-1-64 0,0-4-16 15,0 0 2000-15,0-5 400 0,-1 0 80 0,0-2 0 0,0 0 2416 0,0-7 464 16,1 4 112-16,1 1 16 0,2 3 768 0,1 4 176 0,0 2 16 0,2 3 16 15,1 2-576-15,2 4-112 0,1-2-32 0,2 3 0 16,1 2-1024-16,2 1-192 0,0 2-64 0,2 0 0 0,2 4-80 16,0 0-32-16,-3 1 0 0,1-1 0 15,-1 2 0-15,2 1 0 0,-1 0 0 0,-2 2 0 0,0-1-80 16,-2 1-32-16,-2 2 0 0,2 4 0 0,-3 1-144 16,-3 1-16-16,-2-1-16 0,-2 2 0 0,-3 0-16 0,-2 2 0 15,-2 0 0-15,-1-1 0 0,0-1-112 16,-1-2-32-16,-2 2 0 0,-1 0 0 0,-1-1-144 0,1 1 0 15,0-3 0-15,0-2 0 0,0-1 0 0,2-2-192 16,-2-2 32-16,-2-1 16 16,1-2-544-16,3-3-96 0,-1-1-32 0,1-2 0 15,1-2-240-15,2-2-48 0,1-1-16 0,3-4 0 16,1 2-256-16,1-3-48 0,1-2-16 0,2 0-16752 16</inkml:trace>
  <inkml:trace contextRef="#ctx0" brushRef="#br0" timeOffset="145946.4">10840 11819 33167 0,'0'0'1472'0,"3"6"304"0,-4 0-1424 0,1 2-352 0,0 1 0 0,-1 4 0 15,0 4 2256-15,0-1 384 0,-1 4 80 0,0 3 16 16,-1 0-1056-16,0 1-208 0,1 2-32 0,-2 7-16 16,-1-1-512-16,-1-1-96 0,1-3-32 0,1-1 0 15,2-6-400-15,0 0-96 0,1-2-16 0,0 0 0 16,-1 0-272-16,1 0 0 0,-1-2 0 0,1 0 0 15,0-2-144-15,0 0-144 0,-1-2-32 0,1-1 0 16,0-5-736 0,1 3-160-16,0-3-16 0,0-7-16 0,0 0-224 15,0 0-64-15,-1-4 0 0,0-2-17536 0</inkml:trace>
  <inkml:trace contextRef="#ctx0" brushRef="#br0" timeOffset="146106.97">10791 12189 17679 0,'2'-16'384'0,"-1"9"64"0,-1-1 32 0,1 0 32 0,1 2-512 0,0-1 0 0,1 1 0 0,-3 6 0 0,2-5 4544 0,-2 5 784 16,3-4 176-16,3 1 16 0,0 1-3376 0,1 1-672 15,1-1-144-15,2 0-32 0,0 1-608 0,2-2-128 16,-2 2-32-16,2 0 0 0,-2-3-208 0,2 0-32 16,1-1-16-16,1-1 0 0,-1-1-272 0,2-1 0 15,0-1 0-15,0 0 0 16,1-2-768-16,-1 0-96 0,-1 0-32 16,0 1-18224-16</inkml:trace>
  <inkml:trace contextRef="#ctx0" brushRef="#br0" timeOffset="146352.98">11134 11813 22111 0,'0'0'976'0,"-2"-5"208"0,0-3-944 0,2 8-240 0,-1-6 0 0,1 6 0 15,-3-3 3648-15,3 3 672 0,0 0 144 0,0 0 16 16,-5 0-2048-16,1 4-432 0,0 0-80 0,-1 7 0 16,1 3-640-16,2-2-112 0,0 0-16 0,0 4-16 15,0 3-400-15,0 3-80 0,1 2-16 0,0 3 0 16,0 1-240-16,0 3-48 0,0-2-16 0,0 3 0 15,0 3-192-15,0 0-144 0,0 1 192 0,0 1-192 16,0 12 0-16,0-3 0 0,0-14-160 0,1 1 160 16,-1 0-1264-1,1-1-128-15,-1-1-16 0,0-1-16 0,0 0-768 16,0-3-160-16</inkml:trace>
  <inkml:trace contextRef="#ctx0" brushRef="#br0" timeOffset="156294.25">13273 12149 24879 0,'0'0'2208'0,"0"0"-1760"15,-3-2-448-15,0-1 0 0,0-1 2368 0,1-1 400 16,0 0 80-16,0 0 16 0,-1-1-1088 0,1 0-224 15,0-1-32-15,1 2-16 0,0-1-896 0,0 0-176 16,-1-1-48-16,1 0 0 0,-1 0-176 0,1 0-32 16,0 1-16-16,0-1 0 0,-4-1 32 0,0-1 16 15,0 0 0-15,-1 2 0 0,0-1 0 0,-1 0 0 16,-1 1 0-16,0-1 0 0,0 1-80 0,0 1-128 0,-1 2 176 0,1 0-176 16,-1 1 144-16,2 3-144 0,0 1 0 0,-1 1 144 15,-1 1-144-15,0 2 0 0,-1 1 0 0,0 4 0 16,-1 0 0-16,1 1 0 0,0 1 0 0,-2 8 0 15,1 0 0-15,2 2 0 0,2 0 0 0,1-1 0 16,1 1 0-16,2-1 0 0,1-4 0 0,2 1 128 16,0 0 80-16,1-2 16 0,1 1 0 0,1-1 0 15,2-1 112-15,1-2 32 0,1-1 0 0,0-1 0 16,1-3-80-16,1-1-16 0,-1-1 0 0,2-2 0 16,0 0-96-16,1-3-32 0,-1-1 0 0,4-1 0 15,-2-3-144-15,0 0 0 0,0-2 0 0,1-1 128 16,-1 1-128-16,-1-4 0 0,1 0-160 0,0-1 160 15,0 0-192-15,-1 1 48 0,-1-1 16 0,-1 0 0 0,0-2 128 16,-1-2 0-16,-2 2-144 0,-1 1 144 16,-2 1 0-16,-1-1 0 0,-2 0 0 0,-1-1 0 0,0 2 0 0,1 0 0 15,0 2 0-15,-1 1 0 0,-1 2 0 0,0 1 0 16,1 0 0-16,0 1 0 0,1 4 0 0,0 0 0 16,0 0 0-16,0 0 0 0,0 10 0 0,2 2-176 15,0 3 176-15,0 3-128 0,-2 0 128 0,1 5 0 16,1 3 0-16,0 3 0 0,1 4 432 0,0 2 16 15,-1-1 0-15,0 4 0 0,-2 3 144 0,1 0 48 16,0 0 0-16,0 2 0 0,0-10-304 0,0 0-48 16,0 1-16-16,1 0 0 0,0 1-272 0,0-3 0 15,0 1 0-15,-1-1 0 0,-1-2-288 0,-1-2-16 16,0-2 0-16,-1-1 0 0,0-3 16 0,-1-1 0 0,-2-4 0 16,-1-2 0-16,0-2 160 0,-1-3 128 0,0-3-192 0,-4-4 192 15,-2-3-128-15,-2-3 128 0,0-4 0 0,-2-6 0 16,-1-2 0-16,-1-5-128 0,-1-4 128 0,1-2 0 15,-1-2 0-15,2-3-160 0,0-1 160 0,3 0-128 16,3-1 128-16,1 1 0 0,3 2 0 0,2 1 0 16,1 1 320-16,4 2 80 0,2 1 32 0,3 2 0 15,2 2 240-15,2 1 48 0,2 3 16 0,2 1 0 16,0 2-272-16,3 3-48 0,1 2-16 0,5-1 0 16,1 2-80-16,-2 2 0 0,1 3-16 0,-1 3 0 15,0-2-176-15,-1 4-128 0,0-1 144 0,-1 3-144 16,0-2 0-16,0 1-160 0,-6 0 0 0,3 0 0 15,-2 0-672-15,-1 2-144 16,1 1-32-16,0 0 0 0,0 1-432 0,-2 1-96 16,1 1 0-16,-1-2-20096 0</inkml:trace>
  <inkml:trace contextRef="#ctx0" brushRef="#br0" timeOffset="156512.9">13586 12694 36863 0,'0'0'1632'0,"0"0"336"0,4 4-1584 0,1 1-384 16,0-2 0-16,0 1 0 0,-1 1 1440 0,0 0 208 0,-1 0 32 15,1 0 16-15,0 1-416 0,-1 1-64 0,0 0-32 0,0 1 0 16,-1-1-448-16,-1 2-96 16,-1 0 0-16,-1 1-16 0,0 0-368 0,-1 0-64 15,-1 1 0-15,-1 5-16 16,0-4-560-16,-2 3-128 0,1-5 0 0,0-1-14016 0,-1 0-2816 0</inkml:trace>
  <inkml:trace contextRef="#ctx0" brushRef="#br0" timeOffset="157229.1">14237 12308 38703 0,'0'0'1712'0,"-3"-5"352"0,-2 0-1648 0,-1 0-416 16,-2-1 0-16,1 0 0 0,-1 0 1040 0,1-1 128 16,-1-1 32-16,-2-1 0 0,-1 0-560 0,0 0-96 15,-1-1-32-15,-3-3 0 0,1 1-304 0,2 1-64 16,0 1-16-16,0 2 0 0,1 1-128 0,0 1 0 15,1 1 0-15,0 2 0 0,-1 2 0 0,2 1 0 16,-1 1 0-16,1 3 0 0,0 3-160 0,0 3 160 16,1 4 0-16,0 3-144 0,0 5 144 0,1 1-208 15,1 3 80-15,2 0 128 0,1 0 0 0,3-1 0 16,1-1 144-16,3-3-16 0,2-2 48 0,0-4 16 16,2-3 0-16,0 1 0 0,1-1-192 0,-1-2 0 15,1-1 0-15,1-2 128 0,0-2-128 0,0-1 0 0,0-3 0 16,4-2 0-16,-1-3 0 0,-1-2 0 0,1-3-144 0,-2-1 144 15,-1-1 0-15,-3 0 0 0,-1-2 0 16,-1 0 0-16,1 1 0 0,-2 0 128 0,0-1-128 0,-2 0 0 16,-2-1 192-16,1 1-64 0,0-2-128 0,-1 3 192 15,0-2-32-15,0 0-16 0,0 3 0 0,0 2 0 16,-1 2-144-16,1 7 128 0,0 0-128 0,0 0 128 16,2 6 128-16,1 4 0 0,1 3 16 0,0 6 0 15,2 3-112-15,0 5-32 0,-1 3 0 0,0 4 0 16,0 2 32-16,0 4 0 0,-1 1 0 0,0 2 0 15,-1 0 32-15,-2 1 0 0,0 0 0 0,-1 0 0 16,-1 0-32-16,0 0 0 0,-2 1 0 0,0 0 0 0,-1-2 48 16,-1-2 16-16,0-2 0 0,-1-3 0 0,0-4-224 15,-1-2 176-15,0-3-176 0,-1-4 160 0,-1-3-160 0,0-4 0 16,1-5 0-16,0-3 0 0,-3-5-176 16,-1-5 48-16,-1-5 0 0,0-3 0 0,-1-5-16 0,0-4 0 15,1-4 0-15,0-6 0 0,0-2 144 0,2-1-208 16,2-1 80-16,0-1 128 0,1 1-160 0,1 1 160 15,1 1 0-15,0-8-144 0,3 3 144 0,1 5 0 16,2 9 0-16,1 0 0 0,0 1 0 0,2 3 0 16,0 0 0-16,2 3 0 0,1 1 0 0,2 2 144 15,1 1-144-15,3 1 160 0,1 0-368 0,1 2-80 16,1 1-16-16,1 1 0 16,2 1-768-16,0-1-144 0,3 0-48 0,1-1-19232 0</inkml:trace>
  <inkml:trace contextRef="#ctx0" brushRef="#br0" timeOffset="157793.98">14545 12049 30399 0,'-9'-8'1344'0,"5"4"288"0,-1-1-1312 0,0 0-320 16,1 0 0-16,-4 2 0 0,0-1 1904 0,-1 1 304 15,-1 1 64-15,1 2 16 0,0 1-992 0,1 1-192 16,-1 1-32-16,0 3-16 0,0 1-528 0,2 3-96 15,2 0-32-15,1 2 0 0,-1 3-144 0,0 3-16 16,1 1-16-16,1 3 0 0,2 0-32 0,1 1-16 16,1 0 0-16,1 0 0 0,1-2-48 0,2 0-128 15,0-3 192-15,1-1-64 0,1-2-128 0,1-3 0 16,-1-2 144-16,1-2-144 0,1-2 0 0,-1-2 0 16,2-3 0-16,-1-3 0 0,0-2-192 0,0-3-16 15,-2-3 0-15,2-2 0 0,-1-1-48 0,0-2 0 16,-1-1 0-16,-1 2 0 0,-3-1 256 0,1 0 0 15,-1 0 0-15,-1-1-144 0,-1 2 144 0,-1 0 0 0,-1 0 160 0,0-1-160 16,0 6 528-16,0-1 16 0,1 3 0 0,-1 1 0 16,0 2-224-16,1 4-64 0,0 0 0 15,0 0 0-15,0 0 32 0,1 6 0 0,1 1 0 0,1 5 0 16,1 1-80-16,1 3-16 0,1 1 0 0,1 1 0 16,-2-2 64-16,1 3 0 0,-1-2 0 0,0 4 0 15,1 0-128-15,0 2 0 0,0-1-128 0,1 0 192 16,-1 0-448-16,-1 0-112 0,1-1-16 0,1 1-14272 15,0-2-2848-15</inkml:trace>
  <inkml:trace contextRef="#ctx0" brushRef="#br0" timeOffset="158028.45">14718 12824 19343 0,'-5'18'1728'0,"4"-10"-1392"0,2-1-336 0,-1 3 0 0,1 0 4960 0,0 0 928 16,0-1 176-16,1 1 32 0,0-1-3936 0,0-1-800 15,-1 1-144-15,0-2-48 0,0 0-720 0,-1 0-160 16,0-1-32-16,0-6 0 0,0 0-256 0,0 6 0 16,0 0 0-16,-2 0 0 15,-1-1-800-15,-1-1-64 0</inkml:trace>
  <inkml:trace contextRef="#ctx0" brushRef="#br0" timeOffset="158694.95">15247 12352 37775 0,'-4'3'3360'0,"-2"-1"-2688"0,-1 0-544 0,1-1-128 0,-1-1 1328 0,0-1 224 16,1-1 48-16,-1-1 16 0,-2 0-528 0,0-1-96 15,-1-1-32-15,1-1 0 0,-1-1-320 0,2 1-80 16,-1-3-16-16,0-1 0 0,0 0-352 0,-1 1-64 15,0-1 0-15,0 1-128 0,0 1 0 0,-1 1 0 16,0 2 0-16,0 1 0 0,1 2 0 0,0 2 0 16,0 2 0-16,1 2 0 0,1 3 0 0,2 3 0 15,0 1 0-15,2 2 0 0,3 4-144 0,2 2-48 16,2-2 0-16,1 1 0 0,0-1 192 0,3 1-208 16,1-1 80-16,1-4 128 0,0 1-192 0,1-1 192 15,-1-3-192-15,3 2 192 0,-1-2-288 0,0-2 64 16,-2-1 16-16,0-4 0 0,0-1 208 0,0 0 0 15,0-3-160-15,-1-1 160 0,1-1 0 0,0-3 0 16,0-2 0-16,1-2 0 0,-1 0 192 0,0-2-64 16,0-2 0-16,0-1 0 0,-2 0-128 0,-1-1 0 0,-1 1 144 0,0 0-144 15,-1 0 0-15,0 3 0 0,-2 4 0 0,0 4 128 16,-1-1-128-16,-1 5 0 0,0 0 0 0,0 0 0 16,0 0 128-16,4 6 0 0,1 3 0 0,1 4 0 15,1 6-128-15,3 1 128 0,0-3-128 0,-1 1 128 16,0 4-128-16,1 0 0 0,0 2 0 0,0 2 0 15,0 1 0-15,-2 0 0 0,1 1 0 0,0 2 128 16,-3 0-128-16,0 1 192 0,-2 1-64 0,0 0 0 16,-2 2-128-16,0-1 128 0,-3 2-128 0,0 11 128 15,0-4-128-15,-2-4 0 0,2-11 128 0,-1-1-128 16,-1-1 128-16,0-2-128 0,0-1 128 0,0-3-128 16,0-1 0-16,-1-2 128 0,-1-3-128 0,-3 2 0 0,0-3 0 15,-2-3 0-15,-1-3-160 0,-2-1 160 0,-1-3-320 16,-3-2 64-16,-2-2 0 0,1-3 0 15,0-1-144-15,1-4-32 0,3 1 0 0,0-3 0 16,1-2-336-16,0-2-64 0,1-6 0 0,2 0-12576 16,2-4-2512-16</inkml:trace>
  <inkml:trace contextRef="#ctx0" brushRef="#br0" timeOffset="159139.01">15285 12118 911 0,'3'-24'0'0,"-1"9"0"16,-2-1 0-16,0 2 0 0,0 1 4352 0,0 3 768 0,0 5 176 0,-1 1 16 15,-1 2 192-15,0-2 16 0,2 4 16 0,0 0 0 16,0 0-3552-16,0 0-704 0,0 0-128 0,0 0-48 16,0 0-336-16,8 5-64 0,-4-1 0 15,2 3-16-15,1 3-64 0,1 2-16 0,2 2 0 0,0 3 0 16,0 2-48-16,1 1-16 0,0 3 0 0,0 1 0 16,-2 1-304-16,0 0-64 0,-1 0-16 15,-1 1 0-15,-1-2-352 0,0-1-80 0,-3-3-16 16,0-1 0-1,1 2-432-15,0-3-96 0,-1-5-16 0,-1-5 0 16,-1-1 224-16,0 0 32 0,-1-7 16 0,0 0 0 0,0 0 224 0,0 0 32 0,-1-5 16 0,0-3 0 16,-1-1 288-16,1-3 0 0,0 1 0 0,0-1 0 15,1-1 304-15,0-1 16 0,0 1 0 0,2 2 0 16,0 0 32-16,2 0 16 0,0 2 0 0,1 2 0 16,1 3-96-16,1 0-16 0,0 2 0 0,2 1 0 15,2 1 32-15,-1 2 0 0,0 1 0 0,-1 1 0 16,0 0 16-16,-1 3 0 0,-1-1 0 0,0 2 0 0,-3 2 0 15,0 0 0-15,-1 0 0 0,-1 1 0 0,0 1-80 0,-1-1-16 16,-1 1 0-16,0 0 0 0,-1-1-32 0,0-1-16 16,0 0 0-16,-1-1 0 0,0-1-160 0,0-1 0 15,-1-1 0-15,1 0 0 0,-2-1 0 0,-1 0-192 16,-1-2 0-16,-1 0 16 16,-1 0-464-16,-1 0-112 0,0 0-16 0,-2 0 0 15,-1 0-304-15,0-1-64 0,0-1-16 0,0-1-12624 16,0-1-2544-16</inkml:trace>
  <inkml:trace contextRef="#ctx0" brushRef="#br0" timeOffset="161160.96">16021 12628 30399 0,'0'0'2704'0,"0"0"-2160"15,-3-3-544-15,3 3 0 0,0 0 992 0,0 0 96 16,0 0 0-16,2-2 16 0,1-1 48 0,2 1 16 16,2 1 0-16,4 1 0 0,2 0-96 0,4 0-32 15,2-1 0-15,5 1 0 0,2-3-304 0,5 1-64 16,2-1-16-16,4-1 0 0,3-1-48 0,3-2-16 15,3 0 0-15,2-2 0 0,2-1-160 0,1 0-48 16,0 1 0-16,3-1 0 0,1-1-176 0,-1 0-32 16,-3 0-16-16,-2 4 0 0,-3-3-160 0,0 3 0 0,-3 0 144 15,-2 3-144-15,-1-1 0 0,-2 1-192 0,-1 1 32 16,-3 2 0 0,-2-1-320-16,-1 1-64 0,-3 0-16 0,-4 0 0 15,-1 0-304-15,-3 0-64 0,-4 0-16 0,3-1-12224 0,-6-1-2448 0</inkml:trace>
  <inkml:trace contextRef="#ctx0" brushRef="#br0" timeOffset="161439.51">17271 12089 21183 0,'-5'-12'1888'0,"4"7"-1504"0,0 0-384 0,0 0 0 16,0 1 3088-16,1-1 560 0,0 0 96 0,1 1 32 16,-1 4-1456-16,0 0-272 0,6 1-64 0,3 3-16 15,0 0-896-15,4 2-176 0,2 2-48 0,1 2 0 16,3 2 48-16,2-2 0 0,1 0 0 0,1 2 0 15,2 1-224-15,-1 0-32 0,1-1-16 0,-2 2 0 0,0 0-288 0,-3-1-48 16,-1 2-16-16,-3 1 0 0,-2-2-272 0,-3 2 0 16,-2 1 0-16,-3-1 0 0,-2 1 0 0,-2-1-176 15,-3 2 176-15,-2-2-160 0,-2 5 160 0,-3-3 0 16,-1-3 0-16,-1 0-128 0,1-3 128 0,0-2 0 16,-2 0 160-16,-2 1-160 0,-1 0 192 0,0-1-48 15,-2-1-16-15,-1 2 0 0,0-1-128 0,-2-1 0 16,0 1 144-16,-1-1-144 15,-8 3-448-15,-1-1-144 0,5-4-48 0,0-1 0 16,-3-1-640-16,2 0-144 0,0-1-32 0,1 0-12320 16,0-3-2480-16</inkml:trace>
  <inkml:trace contextRef="#ctx0" brushRef="#br0" timeOffset="161690.91">17010 12089 40031 0,'0'0'880'0,"0"0"176"0,0 0 32 0,0 0 48 0,0 0-912 0,0 0-224 0,0 0 0 0,1 4 0 15,0 3 1136-15,-3 2 176 0,-3 3 32 0,-1 4 16 16,-3 2-384-16,-2 5-80 0,-1 2 0 0,-4 5-16 16,-2 3-208-16,-1 2-32 0,-3 2-16 0,0 2 0 15,-1 1-304-15,1 2-48 0,-1-1-16 0,2 2 0 16,-1-1-128-16,2 0-128 0,0-1 144 0,2-2-144 15,0-3 0-15,2-2-256 0,2-3 16 0,2-2 16 16,1-4-688-16,3-3-144 16,3-4-32-16,1-4-20368 0</inkml:trace>
  <inkml:trace contextRef="#ctx0" brushRef="#br0" timeOffset="162710.53">18907 12106 38703 0,'7'-8'3440'0,"1"-3"-2752"16,0-2-560-16,1-2-128 0,0-1 224 0,-3-1 16 16,0 1 0-16,-3 0 0 0,-2 0-240 0,-2-2 144 0,-3 0-144 0,-4-4 128 15,-5 3 256-15,-1 2 64 0,0 3 0 16,5 6 0-16,-3 0-64 0,-1 1 0 0,-1 1 0 0,-1 3 0 16,-2 0-32-16,-1 2-16 0,-2 2 0 15,-1 3 0-15,3 0-208 0,-2 4-128 0,0 2 160 0,-1 2-160 16,0 2 160-16,-2 4-160 0,1 3 160 0,-1 2-160 15,1 2 192-15,1 3-48 0,2 0-16 16,1 2 0-16,4-1 208 0,2-2 48 0,3 2 0 0,3-2 0 16,3-1-64-16,3-2 0 0,3-2 0 0,3-1 0 15,3-3-320-15,2-2 0 0,1-2 0 0,2-3 0 16,2-5-224-16,0-2-64 0,3-3-16 0,0-3 0 16,3-4-144-1,0-3-16-15,2-4-16 0,0-2 0 16,2-3-32-16,-1-1-16 0,0-2 0 0,-1 0 0 0,-1 0 256 0,-1-1 48 0,-2 2 16 0,2-6 0 15,-8 8 208-15,-4 3 0 0,-2-2 0 0,-2 3 0 16,-2 0 320-16,-2 2 0 0,-2 2 0 0,-1 4 0 0,-2 1 0 16,-2 5 16-16,-1 5 0 0,0 5 0 15,0 3-336-15,0 5 144 0,-1 4-144 0,1 3 0 0,0 5 0 16,1 3 0-16,0 4 0 0,3 2 0 0,0 1 176 0,1 1-176 16,0 0 160-16,0-1-160 0,1-1 304 0,0-2-48 15,0-2 0-15,0-2 0 0,-1-1-256 0,0-2 0 16,-1-3 0-16,-1-1-144 0,0-1-48 0,-1-1-16 15,-2-2 0-15,-1 1 0 0,-2-5 208 0,0 1 0 16,-3-2-160-16,-1-1 160 0,0-1-160 0,-2-2 160 16,-1-1-208-16,1-2 80 0,-2-2-16 0,0-2 0 15,0-2 0-15,-1-4 0 0,0-2 144 0,-1-3 0 16,0-2-144-16,1-3 144 0,-1-2 0 0,2-1 0 0,-1-3 0 16,2-1 0-16,2 1 0 0,1-1 0 15,1 0 192-15,2-1-64 0,2 2 0 0,1-1 0 0,2 0 0 0,2 0 0 16,1 1-128-16,2 0 128 0,1 1-128 0,2-1 128 15,1 0-128-15,3 1-224 0,2-1 48 0,1-1 16 32,4 0-656-32,2-2-128 0</inkml:trace>
  <inkml:trace contextRef="#ctx0" brushRef="#br0" timeOffset="163131.57">19246 12007 11055 0,'-7'-1'976'0,"-2"-1"-784"16,-1-1-192-16,0-1 0 0,-1-1 2128 0,0 0 384 15,0 0 80-15,2 1 16 0,-1 0 736 0,2 1 160 16,0 2 16-16,1-2 16 0,1 1-1152 0,1 2-224 16,0 2-48-16,0 2-16 0,0 1-1328 0,0 4-256 15,0 3-48-15,0 2-16 0,0 1-128 0,1 2-16 16,1 0-16-16,1-2 0 0,0 0-32 0,2-1 0 15,1-2 0-15,1 0 0 0,0-1-128 0,2-2-128 16,1 0 144-16,0 0-144 0,1-3 0 0,0 0 0 16,1-2 0-16,0-1 0 0,0-2 0 0,1-1 0 15,0-2 0-15,1-1 0 0,0-2 0 16,-1-3-128-16,0 1 128 0,1-3-160 0,0 1-64 0,0-2-16 16,-1-2 0-16,-1 1 0 0,1 1 112 0,-1 0 128 15,0-2-208-15,0 2 80 0,0-1 128 0,-2 1 0 0,1 0 0 16,0 2 0-16,1 1 144 0,-1 1 16 0,0 3 0 0,0 3 0 15,-2 4 48-15,1 3 16 0,-1 0 0 16,1 2 0-16,0 3 96 0,0 1 0 0,1 0 16 0,0 0 0 16,1 1-16-16,0 0 0 0,-1-2 0 0,3 3 0 15,-1-2-96-15,0-1-32 0,-2-3 0 0,1 0 0 16,-1-2-192-16,0-1 0 0,0-2-144 0,0-1 144 16,0-2-352-16,-1-2 32 0,-1-2 0 0,1-1 0 15,-1-3-304 1,-1-1-48-16,0-2-16 0,0-3 0 0,-1 2-1424 15,0-2-272-15</inkml:trace>
  <inkml:trace contextRef="#ctx0" brushRef="#br0" timeOffset="163605.25">19476 11836 9215 0,'2'-36'400'16,"-2"19"96"-16,1 0-496 0,-1-2 0 0,1-4 0 0,0 0 0 0,-1-2 2944 0,0 3 512 15,0 0 80-15,0 3 32 0,0 2 832 0,-1 2 160 16,0 4 48-16,1-1 0 0,-1 3-2608 0,1 9-512 16,0 0-96-16,0 0-32 0,0 12-432 0,1 3-96 15,-1 5 0-15,2 3-16 0,0 2-240 16,0 2-32-16,1 2-16 0,-1 0 0 0,0 1-48 0,0 2-16 15,0-2 0-15,0 0 0 0,-1 0-240 0,0-1-48 16,0-2-16-16,0-2 0 0,1-2-160 0,-1-1-224 16,0-8 48-16,0 1 16 15,0-1-320-15,-1-3-64 0,0 0-16 0,1-2 0 16,-1-1 16-16,0-3 0 0,0-5 0 0,0 0 0 0,0 0 128 0,0 0 32 16,0 0 0-16,0-5 0 0,0-4 240 0,0-1 144 15,0-2-160-15,0-3 160 0,1-3 0 0,0-1 0 0,1-3 208 16,2-6-64-16,0 7 48 0,0 2 16 15,2 0 0-15,1 3 0 0,1 1-32 0,0 2-16 0,2 2 0 0,0 3 0 16,2 2 112-16,1 2 32 0,0 3 0 0,5 1 0 16,-2 4 80-16,-1 3 0 0,-4-1 16 15,0 4 0-15,-2-1 176 0,-2 3 48 0,0 0 0 0,-2 3 0 16,-1 1 32-16,-2 0 16 0,0 2 0 0,-4 5 0 16,-3 0-160-16,-3-1-48 0,0 1 0 0,-2-2 0 15,-2 0-224-15,0-1-48 0,0-2-16 0,-1 0 0 16,0-4-176-16,0 1 0 0,1-4 0 0,0-1 0 15,1-3-240-15,2-1-80 0,-1-2 0 0,1-3-16 16,1-2-288-16,1-3-48 0,1-3-16 16,2-1 0-16,0-1 0 0,2-5 0 0,0-1 0 15,2-3 0-15,1 2-496 16,1-1-96-16,2-3-32 0,1 1-19392 0</inkml:trace>
  <inkml:trace contextRef="#ctx0" brushRef="#br0" timeOffset="167644.78">11362 13369 19343 0,'0'0'1728'0,"0"0"-1392"0,0 0-336 0,0 0 0 16,0 0 2112-16,0 0 368 0,2-6 64 0,-2 6 16 15,3-8-672-15,0 2-128 0,-3 6-32 0,2-10 0 0,-2 2-704 0,-1-1-128 16,-1-1-48-16,0 0 0 15,0 0-304-15,0-1-64 0,0-2-16 0,0 0 0 0,-1 1-160 16,0-1-48-16,0-2 0 0,0 1 0 0,-1-2-48 0,0 1-16 16,0-2 0-16,2 2 0 0,-1 0-48 0,-1 4-16 15,0 1 0-15,-1 1 0 0,-2 2 16 0,-1 2 0 16,-1 3 0-16,-1 2 0 0,-3 4-144 0,-2 2 192 16,-2 4-192-16,-2 5 192 0,0 4-192 0,-3 5 0 15,0 2 0-15,0 3 0 0,0 3 0 0,0 0 0 16,2 1 0-16,2 0 0 0,1 0 0 0,5-1 256 15,1-2 0-15,3 0-16 0,2-3 16 0,3-1 16 16,3-4 0-16,3-3 0 0,2-1-96 0,2-4-32 16,2-6 0-16,1-1 0 0,2 0-144 0,2-6 0 15,1-2 0-15,0-4 0 0,1 0-128 0,1-5-16 0,2-4 0 16,2-3 0-16,1 0 16 0,1-5 0 0,-1 0 0 16,0-3 0-16,0 1-64 0,-1-2 0 0,-3 2 0 0,0-1 0 15,-3 0-16-15,-1 2-16 0,-3 1 0 0,-2 3 0 16,-3 0 224-16,-1 3-144 0,-2 4 144 0,-2 1-128 15,-1 0 128-15,0 3 144 0,0 8-16 0,0 0-128 16,0 0 320-16,0 0-32 0,0 0-16 0,-5 4 0 16,0 4-80-16,2 5-32 0,0 3 0 0,0 5 0 15,-1 2-160-15,1 4 160 0,-1 2-160 0,1 4 160 16,0 2 16-16,0 4 0 0,0 4 0 0,0 0 0 16,0 1 48-16,0-2 16 0,1-4 0 0,1-1 0 15,0-2-48-15,1-2 0 0,0-2 0 0,0-2 0 16,0-1-64-16,0 0 0 0,0-2-128 0,0 1 192 15,-2-4-192-15,-1-2 0 0,-1-2 0 0,-2 1-160 16,-1-2 160-16,-2-1-128 0,-2-2 128 0,0-2-128 0,-4-1 128 16,-1-2 0-16,-1-3 0 0,-2-2 0 15,-1-2-240-15,-1-3 48 0,-1-2 0 0,-1-2 0 0,1-3-160 0,-1-3-32 16,1-5 0-16,0-2 0 16,1-5-48-16,1-3-16 0,3-3 0 0,1-1 0 15,2-1 160-15,1 0 32 0,5 3 0 0,2 3 0 0,2 1 256 0,3 3 0 16,3-1-128-16,2 3 128 0,1 0 0 0,3 0 128 15,1-1-128-15,6 0 192 0,4 1 192 0,3-1 16 16,2-1 16-16,4 0 0 0,0-2 32 0,3 2 0 16,2 1 0-16,-2 3 0 0,-2 2-128 0,-1 3 0 15,-3 1-16-15,-1 2 0 0,-3 2-128 0,-1 1-32 16,-4 3 0-16,-1 1 0 0,-4 1-144 0,-1 2 160 0,-10-2-160 16,8 6 160-16,-8-6-160 0,5 8 0 0,-5-8-160 0,3 8 160 15,-3-8-368-15,0 0 32 0,0 8 0 0,0-8-13280 16,0 0-2640-16</inkml:trace>
  <inkml:trace contextRef="#ctx0" brushRef="#br0" timeOffset="167976.9">11555 13881 43311 0,'0'0'3840'0,"0"0"-3072"15,6 6-608-15,2-2-160 0,1-1 0 0,1-1-192 16,0 1 32-16,-2-2 16 0,1 0 512 0,-1 2 96 16,-8-3 32-16,9 4 0 0,-3-1-176 0,-6-3-48 15,6 8 0-15,-4 0 0 0,-2-8-272 0,-2 10 0 16,-2 0 0-16,-3-1 0 16,-2 1-448-16,-3 1-160 0,-2 1-32 0,-2-1-12480 15,-3 0-2496-15</inkml:trace>
  <inkml:trace contextRef="#ctx0" brushRef="#br0" timeOffset="168701.65">12084 13518 42383 0,'-3'-14'1872'0,"3"-1"400"0,2-4-1824 0,3-3-448 0,4-4 0 0,1-2 0 0,-1 1 384 0,-1-4-32 15,-4 1 0-15,-2 4 0 0,-2-1-352 0,-2 5 0 16,-3 1 0-16,-2 4 128 16,-4 0-464-16,-2 4-96 0,-1 5-16 0,-1 2 0 15,-1 3-128-15,1 3-16 0,-3 4-16 0,0 4 0 16,0 1-176-16,2 5-48 0,2 4 0 0,1 1 0 15,2 2 1264-15,2 0 240 0,2 0 48 0,3-1 16 0,2 1 64 0,2-4 16 16,3 1 0-16,2-2 0 0,3-3-176 0,2 0-48 16,2-3 0-16,0-3 0 0,2-2-256 0,0-2-48 15,0-1-16-15,-1-1 0 0,0-2-272 0,1-1 128 16,-1-2-128-16,1-2 0 0,-2-1 0 0,-1-1-256 16,1-4 32-16,0 0 0 0,0-2-112 0,-2-1-32 0,1-1 0 15,-1-1 0-15,-2-1 64 0,-1 3 16 0,-2 1 0 16,-3 0 0-16,0 1 160 0,0 1 128 0,-3 1-192 15,1 2 192-15,-1 2 0 0,1 7 128 0,0 0 0 0,0 0 16 16,0 0 112-16,-7 4 0 0,0 4 16 0,0 7 0 16,1 5-48-16,0 3-16 0,-1 4 0 15,1 4 0-15,2 2 32 0,1 2 0 0,1 1 0 0,1 2 0 16,1 5-48-16,1-2-16 0,1 0 0 0,1-3 0 16,0-1-16-16,-1-4 0 0,0-2 0 0,0 1 0 15,-2-2-160-15,0 0 192 0,-1 1-192 0,-1 0 192 16,-1 1-192-16,-2 0 0 0,-2-2 0 0,-2-1 0 15,-2 0 0-15,-1-3 0 0,0-3 0 0,-2-1 0 16,-3-3 0-16,1-2 0 0,-1-2 0 0,2-3 0 16,-1-2-240-16,1-2 32 0,1-5 0 0,-1-1 0 15,1-4-48-15,1-3-16 0,-1-4 0 0,1-2 0 16,0-4 96-16,2-3 32 0,-1-2 0 0,2-3 0 0,1-1 16 16,2-1 0-16,0-1 0 0,3 1 0 0,1 0 128 0,0 1 0 15,3 0 0-15,2 2 128 0,2 0 208 0,2 2 48 16,2-1 16-16,1 2 0 0,3-4-64 0,2 4-16 15,-1-1 0-15,3 2 0 0,0 3-320 0,0-2 0 16,0 0 0-16,2 4 0 16,0-1-480-16,1 0-160 0,-1 0-48 0,2-1-19472 0</inkml:trace>
  <inkml:trace contextRef="#ctx0" brushRef="#br0" timeOffset="169213.26">12430 13332 35935 0,'0'-14'1600'0,"4"1"320"0,3-5-1536 0,3-4-384 0,2-1 0 0,-2 1 0 16,-3 0 448-16,-3 1 32 0,0 4 0 0,-3 2 0 15,-2 3-208-15,-3 1-32 0,-3 5-16 0,-1 1 0 16,-1 1 160-16,-1 4 48 0,0 4 0 0,-1 1 0 16,-3 1-192-16,-1 6-48 0,-1 3 0 0,0 3 0 15,0 3 80-15,2 1 16 0,-1 1 0 0,2 1 0 16,2-1 64-16,2 0 16 0,2 0 0 0,3-2 0 16,2-1 16-16,3-3 16 0,2-1 0 0,2-1 0 0,3-4-224 0,1-1-48 15,1-2-128-15,2-3 192 0,1-2-192 16,0-3 144-16,1-2-144 0,2-2 128 0,-1-3-128 0,0-1 0 15,-1-3 0-15,-1-2 0 0,0-1 0 0,-1-1-304 16,-1-3 48-16,-2 0 16 16,-2 2-272-16,-1 0-48 0,-2 1-16 0,-1 1 0 0,0-2 208 15,0 3 48-15,-1 2 0 0,-2 0 0 0,-2 1 320 0,1-1 0 16,0 5 128-16,1 6-128 0,-2-7 416 0,2 7 0 16,0 0 0-16,0 0 0 0,0 0 80 0,-6 7 16 15,2 1 0-15,0 2 0 0,-1 1-304 0,1 3-48 16,2 2-16-16,0 0 0 0,0-2-144 0,0 0 0 15,0 2 0-15,1-2 0 0,2 0 0 0,1-1 0 0,2-1 0 16,-1-1 0-16,1 2 0 0,0-2 0 0,-1 0 0 16,2-1 0-16,3 0-336 0,1-2 48 0,0 0 16 15,0-1 0 1,1-2-496-16,2-1-112 0,1-1-16 0,1 0-17808 0</inkml:trace>
  <inkml:trace contextRef="#ctx0" brushRef="#br0" timeOffset="169438.49">12639 13960 45151 0,'-10'16'2000'0,"8"-6"416"0,3 0-1936 0,3-3-480 0,2 1 0 0,1 0 0 0,-1-2 352 0,-1 1-32 16,-2 1 0-16,1-1 0 0,-2 2 64 0,-2 0 0 15,-1-1 0-15,0 0 0 0,-2 0-192 0,-1 1-16 16,-1-1-16-16,-3 1 0 15,-2-2-896-15,-1 0-176 0,-1 1-48 0,0 2-19520 16</inkml:trace>
  <inkml:trace contextRef="#ctx0" brushRef="#br0" timeOffset="170305.62">13295 13549 36863 0,'0'0'3264'0,"2"-12"-2608"16,0-4-528-16,2 1-128 0,2-4 560 0,1 0 80 15,-3 0 0-15,0-1 16 0,-3 2-144 0,-2 1-16 16,-3 2-16-16,0 1 0 0,-3 0-352 0,-1 2-128 16,-2 1 0-16,-3 2 0 0,-1 2 128 0,-4 3-128 15,0 2 0-15,-3 4 144 0,-1 2-144 0,0 2-144 16,-1 4 144-16,-1 3-208 0,0 4 208 0,0 4 160 15,1 2-32-15,0 3 0 0,1 3 0 0,3 0 0 16,4 1 0-16,4 0 0 0,5-3 128 0,4-3 32 16,4-4 0-16,4-2 0 0,3-4 32 0,1-3 16 0,5-1 0 15,1-5 0-15,0-2-336 0,2-3 0 0,0-3 0 16,1-2 0-16,0-4 0 0,-1-1 0 0,1-1 0 0,-2-2 0 16,1-2-224-16,-2-1 32 0,-3-2 16 0,0 1 0 15,-2 2 32-15,-1-1 0 0,0 1 0 0,-2 2 0 16,-1-2 144-16,-1 2 0 0,0 0 0 0,-1 0 0 15,-4 1 0-15,1 0 192 0,-2 3-64 0,-1 1 0 16,-1 1-128-16,2 7 0 0,-6-5 0 0,-1 3 0 16,0 2 0-16,-1 4-128 0,0 3 0 0,1 5 0 15,-1 3-32-15,0 5 0 0,0 1 0 0,1 6 0 16,3 2 304-16,2 0 64 0,1 4 16 0,4-2 0 16,1-1 208-16,3 1 32 0,1-2 16 0,2 0 0 15,-1 0-144-15,2-1-16 0,-1 0-16 0,0 1 0 0,-1-2-176 16,-1 0-128-16,-1 1 192 0,0-4-192 0,-2 2 128 15,-1-4-128-15,-2 1 0 0,-1-1 0 0,-2 0 128 0,-1-2-128 16,-2 0 0-16,-3-1 0 0,-3 0 240 0,-1-1-64 16,-2-2-16-16,-1 0 0 0,-1-2 48 0,0-1 16 15,-3-3 0-15,1-2 0 0,0-2-96 0,-1-3-128 16,1-3 176-16,-1-4-176 16,0-3-336-16,-1-3-176 0,0-2-48 0,2-3 0 15,-1-2-336-15,3-1-80 0,1-1-16 0,2-4-12064 16,-1-2-2432-16</inkml:trace>
  <inkml:trace contextRef="#ctx0" brushRef="#br0" timeOffset="170736.52">13457 13107 35007 0,'-6'1'3120'0,"6"-1"-2496"0,-7-2-496 0,7 2-128 15,0 0 1184-15,0 0 224 0,0 0 32 0,0 0 16 16,0 0-816-16,0 0-144 0,0 0-48 0,0 0 0 16,1 11 48-16,0 5 0 0,1 2 0 0,0 1 0 15,1 2-96-15,0 2-16 0,0 1 0 0,-1 0 0 16,0 1-128-16,-1 0-48 0,-1-1 0 0,0 1 0 16,-1-2-208-16,0 2 128 0,-1-3-128 0,-1 1 0 0,0-3 0 15,0 0 0-15,0-1 0 0,2-3 0 0,0-1-192 16,1-3 0-16,1-6 16 0,-1-6 0 0,0 0-112 15,0 0-32-15,0 0 0 0,7-3 0 0,0-3 16 0,-1-5 0 16,-1-3 0-16,0-1 0 0,0-2 304 0,-1-1-128 16,0-1 128-16,-1 1 0 0,1-1 0 0,0 1 128 15,0 0 0-15,1 4 16 0,0-1 96 0,1 4 16 16,0 1 0-16,1 3 0 0,0 1 80 0,2 3 32 16,1 1 0-16,1 2 0 0,-1 2 48 0,2 2 16 15,0 0 0-15,0 2 0 0,-1 1-32 0,0 3 0 16,-2 0 0-16,0 2 0 0,-1 0-16 0,-1 3 0 15,-3 1 0-15,-2 0 0 0,-2 2-80 0,-3 2-32 0,-4 3 0 16,0 2 0-16,-2-1-112 0,-1-1-32 0,-2 0 0 16,0-5 0-16,-3-1-128 0,0-2 0 0,2-7 144 15,-1-1-144 1,1-3-384-16,1-5-160 0,-2-5-32 0,0-1 0 16,1-3-768-16,1-5-176 0,0-3-16 0,2-4-18880 0</inkml:trace>
  <inkml:trace contextRef="#ctx0" brushRef="#br0" timeOffset="171741.04">14329 13736 19343 0,'0'0'1728'0,"0"0"-1392"0,0 0-336 0,0 0 0 16,0 0 1792-16,3 7 304 0,-3-7 48 0,6 6 16 15,2-1-352-15,1 0-64 0,0-1-16 0,1 0 0 16,0 1-480-16,3-1-96 0,2 1-32 0,2-1 0 16,4 0-608-16,2-2-112 0,2 1-16 0,4-3-16 15,1 0 112-15,6 0 32 0,4-4 0 0,4 3 0 0,3-2-48 16,2 2 0-16,3 0 0 0,3-3 0 15,3 0 144-15,0 0 32 0,0-2 0 0,0 2 0 0,-3-1-128 16,0 0 0-16,-1-2-16 0,-3 0 0 0,-4 1-352 0,-3-1-144 16,-3 2 128-16,-3-1-128 0,-3 2 0 0,-2 1 0 15,-1 1-224-15,-3 2 80 0,-3 0 16 0,-2 1 0 16,-3-1 0-16,0 0 0 0,-2 2-48 0,-3-1 0 16,-2-1 0-16,-2 0 0 15,-2 0-400-15,0 0-64 0,-1-1-32 0,-2-1-18656 16</inkml:trace>
  <inkml:trace contextRef="#ctx0" brushRef="#br0" timeOffset="172034.03">15647 13491 33167 0,'0'0'2944'0,"-6"3"-2352"0,6-3-464 0,0 0-128 16,0 0 1872-16,0 0 368 0,0 0 64 0,0 0 0 15,9 0-1328-15,2 2-272 0,2 2-48 0,2 2-16 16,1 1-288-16,3 4-64 0,1 2-16 0,3 3 0 15,-1 0-80-15,2 3-32 0,-1-2 0 0,1 1 0 16,-2 2-160-16,-1-3 0 0,-2-1 0 0,-1 0 0 16,-2-1 0-16,-2 1 0 0,0-2 0 0,-1 1 0 15,-4 0 192-15,0-1 0 0,-2 0 0 0,-2-1 0 16,-3 0 432-16,-2-1 80 0,-3 1 32 0,-4 0 0 16,-3-1-48-16,-2 2-16 0,-5 0 0 0,-4-1 0 15,-2 1-480-15,-4 1-192 0,-6-4 128 0,-2 2-128 16,-2-1-640-16,-2 0-224 15,-1-1-32-15,-2 2-16 0,-1-3-496 16,3 0-80-16,2-3-32 0,5 0-11808 0,4-3-2368 0</inkml:trace>
  <inkml:trace contextRef="#ctx0" brushRef="#br0" timeOffset="175172.45">16223 13869 14735 0,'0'0'1312'0,"8"-3"-1056"15,0-4-256-15,1-1 0 0,1-1 2032 0,1 0 336 16,2-1 80-16,1 1 16 0,0-1 688 0,0-2 144 0,1-1 32 0,0 0 0 16,2-1-1600-16,2-3-320 0,-1 2-64 0,1-5-16 15,-1-1-864-15,2-3-160 0,0-1-48 16,-1-3 0-16,-1 0-128 0,-2 0-128 0,0-2 192 15,-1 0-192-15,-1 0 208 0,0 0-64 0,-1 3-16 16,-1-2 0-16,0 1 0 0,0 3-128 0,-1 2 192 16,-2 2-64-16,1 2-128 0,0 3 0 0,-1 0 0 0,0 2 128 15,-2 4-128-15,1 0 0 0,-1 2 0 0,0 3 0 16,-1 0 0-16,-6 5 0 0,7-5 144 0,-7 5-144 16,0 0 208-16,8 1-16 0,-8-1-16 0,7 6 0 15,-2 1 96-15,-1 3 32 0,-1 2 0 0,0 1 0 16,-1 4-48-16,-1 4 0 0,0 3 0 0,1 3 0 15,-1 4-64-15,-1 2-32 0,0 1 0 0,1 3 0 16,-1 3 80-16,1 2 16 0,0 0 0 0,0-2 0 16,0-2-80-16,0-3-16 0,0-4 0 0,1-1 0 15,-1 0-16-15,0-2 0 0,-1-2 0 0,1-1 0 0,2-2-16 16,-3 0-128-16,-1-2 192 0,0-1-64 0,-1-3-128 16,0-3 0-16,-2-1 0 0,-1-3 0 0,-2-3-320 15,-1-4-64-15,-2-1 0 0,-1-4 0 16,-3-2-736-16,0-4-160 0</inkml:trace>
  <inkml:trace contextRef="#ctx0" brushRef="#br0" timeOffset="175319.89">16490 13590 36863 0,'-11'-7'1632'0,"4"2"336"16,0 0-1584-16,2-1-384 0,0 1 0 0,5 5 0 0,0 0 1232 0,0 0 176 16,0 0 16-16,0 0 16 0,0 0-608 0,0 0-128 15,0 0-32-15,6 8 0 0,2 2-240 0,3 0-48 16,1 0-16-16,2 0 0 0,1 0-96 0,1-1-16 15,2-2 0-15,1 0 0 0,1-2-80 0,0-1-32 0,-2-3 0 16,2-1 0-16,-2-2-144 0,0-1 0 0,-1-2-160 0,-3-3 160 31,0-1-960-31,-2-2-80 0</inkml:trace>
  <inkml:trace contextRef="#ctx0" brushRef="#br0" timeOffset="180230.25">17657 13583 22111 0,'0'0'1968'16,"0"0"-1584"-16,0 0-384 0,-3-5 0 0,3 5 1424 0,-3-9 208 16,0 3 32-16,-1-1 16 0,0 0 48 0,0-1 16 15,-1-1 0-15,2 1 0 0,-2 0-1168 0,1 1-256 16,-1-2-32-16,1 0-16 0,-1-1-80 0,0 1-32 16,0 1 0-16,1-3 0 0,-1 1-32 0,1 1-128 15,-2 1 192-15,0-1-64 0,0 1 48 0,0-1 0 16,0 1 0-16,0 2 0 0,0 1-32 0,-1 3 0 15,0 0 0-15,0 2 0 0,0 1 112 0,1 2 32 16,-1 1 0-16,3 5 0 0,-2 2-32 0,0 6-16 16,1 3 0-16,-1 7 0 0,-1 7-240 0,-1 4-208 15,-1 5 32-15,-1 1 16 0,0-1 160 0,0-1 0 16,1-1 160-16,1-1-160 0,1-3 608 0,4-2 32 16,2-5 0-16,3-4 0 0,2-3-256 0,1-5-64 15,1-4 0-15,0-4 0 0,3-4-320 0,2-3-320 0,1-3 64 16,-1-8 16-16,1-4-112 0,0-4-32 0,0-3 0 0,0-6 0 15,2-2 64-15,0-2 0 0,-1-3 0 0,2 1 0 16,-2 0 0-16,0-1 16 0,-1-2 0 16,0 0 0-16,-2-1 640 0,-1 0 128 0,-2-1 32 0,1 2 0 15,-1 0 128-15,0 1 16 0,-1 0 16 0,0 0 0 16,-2 1-240-16,1 0-48 0,0-2-16 0,0 2 0 16,0 1-224-16,-1 2-128 0,-1-3 128 0,0 4-128 15,-1 1 0-15,1 3 0 0,0 1-160 0,0 2 160 16,-3 3-224-16,1 4 64 0,-1 1 16 0,0 3 0 15,2 3 144-15,-2 7 0 0,0-7-144 0,0 7 144 16,0 0 0-16,0 0 240 0,0 0-48 0,0 0 0 16,0 0 160-16,0 0 32 0,-1 8 0 0,-1 2 0 15,2 1-64-15,-1 2-16 0,-1 1 0 0,0 4 0 16,-1 2-144-16,1 4-32 0,0 3 0 0,1 4 0 16,0 3-128-16,0 3 0 0,1 2 0 0,0 1 128 0,0 1-128 15,0 0-256-15,1-1 64 0,-1 1 16 0,-1 3 176 16,-1-4 0-16,-1-3-144 0,1-2 144 0,0-2 0 0,1-3 0 15,1-5 160-15,0-2-160 0,0-1 320 0,2-4-32 16,1-4-16-16,1-1 0 0,1-2-272 0,0-3 0 16,-5-8 0-16,8 6 0 15,-8-6-224-15,8 2-160 0,0-4-16 0,-1-3-16 16,-1-2-304-16,-1-3-64 0,-2-1-16 0,1-4 0 16,0 0-784-16,-1-4-144 0,0-1-48 0,1-6-15424 0</inkml:trace>
  <inkml:trace contextRef="#ctx0" brushRef="#br0" timeOffset="180386.45">17931 13198 15951 0,'0'0'336'0,"-7"1"80"0,7-1 16 0,-7 4 32 0,-1-3-464 0,8-1 0 0,-6 3 0 0,6-3 0 16,0 0 3152-16,0 0 544 0,0 0 96 0,1 8 32 16,-1-8-2368-16,3 8-480 0,1-1-80 0,-4-7-32 31,0 0-1760-31,0 0-336 0,0 0-80 0,0 0-16 0</inkml:trace>
  <inkml:trace contextRef="#ctx0" brushRef="#br0" timeOffset="180555.72">17873 13357 33167 0,'-11'20'1472'0,"6"-10"304"0,0 2-1424 0,2 2-352 0,0 1 0 0,3 1 0 0,-2 0 848 0,2 1 112 16,0 2 0-16,0-1 16 0,0 2-336 0,0 2-64 15,-1-3 0-15,0 3-16 0,0-2-384 16,0 1-176-16,0-4 160 0,0 1-160 0,0-2 176 15,0 0-176-15,1-1 192 0,1-5-192 16,1-3-368-16,-2-7-176 0,0 0-32 0,10 2-16 16,-1-3-2384-16,3-3-480 0</inkml:trace>
  <inkml:trace contextRef="#ctx0" brushRef="#br0" timeOffset="181085.33">18078 13491 4607 0,'13'-17'400'0,"1"-1"-400"16,-1-2 0-16,1 2 0 0,0-1 3216 0,-3 2 560 15,-3 3 128-15,-1 1 0 0,-3 3 80 0,-2 1 16 0,-2 2 0 0,0 7 0 16,-4-5-2032-16,-2 3-416 0,-2 0-80 0,0 5 0 15,-3 3-832-15,0 2-144 16,0 2-48-16,1 0 0 0,0 1-64 0,3 1-32 16,2-1 0-16,3 2 0 0,4 0-160 0,2 1-16 0,1-1-16 15,3 2 0-15,2-4-160 0,0 2 0 0,4-2 0 0,1 2 0 16,-2-2-176-16,1 1 48 0,0-1 0 16,-3 0 0-16,2-1 0 0,0 1 0 0,-2 0 0 15,-3-1 0-15,-2-2 128 0,-1 2 0 0,-2 1 0 16,-2 1 0-16,-3-1 0 0,-3 3 0 0,-3 1 0 15,-1-2 176-15,-4 2-16 0,-1-1 0 0,-1-1 0 0,-3-3 0 16,-1 2-160-16,3-2 0 0,-2-4 144 0,5-2-144 16,1-2-144-16,3-3-112 0,1-2 0 0,4-3-16 15,3-3-1776 1,3-2-336-16,1-2-80 0,3-3-16 0,1-2-1088 16,2-2-208-16,0-3-64 0,3-1 0 0,3-3 1408 15,0-1 288-15,2-3 48 0,1 0 16 0,0-1 1936 0,3 1 384 0,-1-2 80 16,2-1 0-16,0 1 1840 0,2 1 352 0,-1 1 80 0,0-1 16 0,-1 0 544 15,0 2 112-15,-2 0 32 0,-1 5 0 0,-3 0-1216 0,-4 4-240 16,-3 3-48-16,-3 5-16 0,-3 3-1088 0,-2 1-224 16,-1 9-32-16,-6-5-16 0,-2 2-416 0,-2 4 0 15,-1 3 0-15,-2 4 0 0,0 2 0 0,0 3 0 16,-1 0 0-16,2 3 0 0,1 1 336 0,3 3 96 16,0 2 16-16,1 0 0 0,2 1-112 0,3 1-16 15,1 1 0-15,2 0 0 0,2-1-320 0,2 1 144 16,0-2-144-16,2 2 0 0,0-2 128 0,2 1-128 15,2-3 0-15,0 1 0 0,0 0 0 0,1-1-304 16,0-3 64-16,1-1 16 0,-1-2-64 0,1-1-16 16,-1 0 0-16,-1-3 0 0,-2-2 96 0,1-1 16 0,0-3 0 15,-1-1 0-15,-1-2-160 0,1-3-32 16,-2-2 0-16,-1-4-17536 0</inkml:trace>
  <inkml:trace contextRef="#ctx0" brushRef="#br0" timeOffset="181287.57">18299 13318 15663 0,'-14'-3'1392'0,"-1"0"-1120"0,1-2-272 0,5 0 0 16,0 0 672-16,2 2 80 0,1 0 16 0,6 3 0 15,0 0-448-15,0 0-96 0,0 0-16 0,0 0 0 0,0 0 848 0,8 5 160 16,2 1 48-16,2-1 0 16,3 0 704-16,4-2 144 0,1 0 16 0,4-1 16 15,1-2-272-15,3-1-48 0,4 0-16 0,1 0 0 16,1-4-1152-16,-1-3-224 0,0-1-48 0,-3 0-16 15,-1-2-1456 1,-1-1-304-16</inkml:trace>
  <inkml:trace contextRef="#ctx0" brushRef="#br0" timeOffset="181538.02">18640 13239 17503 0,'-6'20'1552'0,"4"-9"-1232"0,0-1-320 0,3-2 0 15,3 0 3520-15,2 1 656 0,1-1 128 0,2-1 32 16,0-1-3472-16,0 1-688 0,-1-1-176 0,-2 2 0 31,-1-1-1248-31,0 1-288 0,-2 0-48 0,-1 0-7264 0,0-1-1456 0</inkml:trace>
  <inkml:trace contextRef="#ctx0" brushRef="#br0" timeOffset="182273.1">18807 13483 20271 0,'0'10'896'0,"1"-1"192"0,2 2-880 0,-2-1-208 0,0 0 0 0,-1 3 0 0,0-1 1792 0,-2 1 304 16,-2 0 64-16,-2 1 16 0,-2-1-704 0,-1 1-144 15,-1 1-32-15,0-3 0 16,0-1-848-16,1-1-160 0,0-2-32 0,3-1-16 15,1-2-608 1,5-5-112-16,0 0-32 0,0 0 0 0,0 0-1568 0,0 0-320 16,-2-7-64-16,2-3-16 15,2-1 624-15,2-4 128 0,1 0 32 0,3-3 0 0,1-2 1360 0,1-3 336 16,2 0 0-16,0 0 0 0,2-1 800 0,1 1 224 16,-1 6 64-16,1 0 0 0,0 4 432 0,-2 3 80 15,-1 4 32-15,-2 2 0 0,-1 3 352 0,-2 3 80 0,-7-2 16 0,6 7 0 0,-1 0-304 16,-1 3-64-16,-2 0-16 0,-2 1 0 0,0-2-1072 0,0 3-224 15,0 0-32-15,0 1-16 0,-1-1-352 0,1-1 0 16,2 0 0-16,1 0-192 0,1-4 48 16,1 0 0-16,3-2 0 0,0 0 0 0,3-1-64 0,1-2-16 15,1-3 0-15,0 0 0 0,2 0 80 0,0-3 16 16,-1 0 0-16,1-1 0 0,1 0 128 0,-2 1 176 0,0-1-48 16,-2-2 0-16,-1 0 96 0,-1 0 16 0,-2 0 0 15,-2 0 0-15,-2 0-32 0,-1-2 0 0,-2-2 0 16,-1 1 0-16,-1-1 48 0,-1-1 0 0,-2 0 0 0,0 0 0 15,-2 1-256-15,0 0 128 0,-1 1-128 0,0 1 0 16,-1 1-160-16,0 2-128 0,-1 2-32 0,1 1 0 16,1 2 0-16,7 1-16 0,-6 6 0 0,1 1 0 15,1 1 464-15,1 2 80 0,1 2 32 0,2 0 0 16,1 1 48-16,1-1 16 0,1-1 0 0,2-1 0 16,2 0 0-16,0-1 0 0,2-2 0 0,0-2 0 15,1-3-304-15,0-2 0 0,3-2 0 0,0-3 0 16,2-4-304-1,-1-1-112-15,2-2-32 0,0-2 0 0,2-1-1088 16,-1 0-208-16,-2-1-48 0,0 1-16 0,-1 2-160 0,-2 0-16 0,-1 0-16 16,-2 2 0-16,-1 2 2624 0,-3 2 528 0,-5 7 96 0,0 0 32 15,0 0 896-15,0 0 176 0,0 0 32 0,0 0 16 0,-6 5-1632 0,-1 5-336 16,-2 5-64-16,1 4-16 0,1 3-352 0,1 5-288 16,-2 2 48-16,2 6 16 0,2 4-80 0,2 1-16 15,1 0 0-15,1-2 0 16,2 0-384-16,1-3-64 0,1-2-32 0,1-1 0 15,0-1 800-15,1-2 0 0,0 1 0 0,-1-4 0 0,-1 0 528 0,-1 0 64 16,-1-3 16-16,-2 1 0 0,0-2-32 0,-4-1-16 16,-4-1 0-16,-1-1 0 0,-2-3-192 0,-2 0-48 15,-2-4 0-15,0-2 0 16,-3-3-608-16,-1 1-128 0,-1-5-32 0,1-2 0 16,-2-3-2000-16,0-3-416 0,-2-2-80 0,2-3 0 15,-1-4-2352-15,2-4-464 0,2-2-80 0,2-4-32 16,3-2 4448-16,1-3 880 0,3-3 176 0,-1-30-2320 15,6 14-480-15</inkml:trace>
  <inkml:trace contextRef="#ctx0" brushRef="#br0" timeOffset="182807.34">19565 13310 39615 0,'0'0'1760'0,"-5"9"352"0,-1-1-1680 0,0-1-432 0,1-2 0 16,-2 3 0-16,0 0 944 0,0 1 96 0,-2 4 32 16,0-3 0-16,-2 4-544 0,0 3-96 0,0 1-32 0,-1 2 0 31,1 0-784-31,1 5-144 0,2 0-48 0,1 0 0 0,2-2 192 0,3-1 16 0,2-3 16 16,3 0 0-16,1-3 144 0,3-3 16 0,0-3 16 0,2-2 0 15,1-2 176-15,2-4 0 0,0-2 0 0,2-1-128 16,0-4 128-16,0-2 0 0,-1-3 0 15,2-3 0-15,-1-1 0 0,-1-2-160 0,0 0 160 0,-1-1-160 16,-2-3-16-16,0 1 0 0,-1-1 0 0,-1 2 0 16,-1 1 304-16,-2 1 64 0,-1 0 16 0,-3 1 0 15,0 2 16-15,-1 3 0 0,-2 0 0 0,0 3 0 16,2 7-64-16,-5-5-16 0,-1 3 0 0,6 2 0 16,-7 4-144-16,1 3 0 0,1 2 0 0,1 1 128 15,2 2-128-15,1 3-192 0,2-2 32 0,1 3 16 16,1 2 144-16,1-3 0 0,1 0-144 0,2 0 144 15,1-3 192-15,0-1 96 0,1-2 32 0,0-1 0 16,0-1-128-16,-1-3 0 0,-8-4-16 0,9 3 0 16,0-1-368-16,-1-2-80 0,-8 0-16 0,8-7-18624 15</inkml:trace>
  <inkml:trace contextRef="#ctx0" brushRef="#br0" timeOffset="182972.89">19866 13106 43311 0,'-9'8'1920'0,"4"-4"384"0,0 1-1840 0,5-5-464 16,-5 8 0-16,2 0 0 0,3-8 704 0,0 9 32 0,1 0 16 0,1-1 0 16,1 2-528-16,1-1-96 0,2 1-128 0,0 0 176 31,0-1-832-31,1 0-176 0,0 0-16 0,1 1-18896 0</inkml:trace>
  <inkml:trace contextRef="#ctx0" brushRef="#br0" timeOffset="183359.63">19981 13422 25791 0,'0'0'1152'0,"0"0"224"0,8 4-1104 0,0 1-272 0,-1 0 0 0,-2 0 0 16,-5-5 1888-16,6 5 320 0,-6-5 64 0,3 8 16 15,-3 0-320-15,0-8-64 0,-5 8-16 0,0 0 0 16,0 0-1184-16,-2 0-224 0,0-1-48 16,0-2-16-16,-1 0-416 0,1-2 0 15,1 1 0-15,-1-2 0 16,0 1-624-16,7-3-208 0,-6 2-32 0,6-2-16 15,0 0 80-15,0 0 16 0,0 0 0 0,3-9 0 16,2-1-256-16,3-4-48 0,0 0-16 0,4 1 0 16,1-2-720-16,1-1-144 0,-1 1-16 0,0 0-16 15,-1 1-624-15,-2 2-128 0,-2 1-32 0,-1 1 0 0,-2 2 560 16,-1 1 112-16,-4 7 32 0,0 0 0 0,2-6 3504 0,-2 6 704 0,0 0 144 0,0 0 32 16,0 0 752-16,-4 6 144 0,0 2 48 0,2 1 0 0,0 1-1584 15,1 0-320-15,-1 0-64 0,2 1-16 0,1 0-496 16,2 1-112-16,1-2-16 0,1 1 0 0,0 0-448 15,1-1-192-15,0-2 128 0,1 2-128 0,2 0 416 0,-1 2 0 16,1-2 0-16,-1 3 0 0,-2-1 128 0,0 2 32 16,-1-1 0-16,0 1 0 0,0 1 128 0,-2-1 48 15,-3 2 0-15,-1 1 0 0,-2 0-256 16,-3-2-48-16,-2 0-16 0,-2 0 0 0,-4-2-208 0,-2-1-32 0,-1-4-16 16,-2 0 0-1,-1-2-944-15,-1-1-176 0</inkml:trace>
  <inkml:trace contextRef="#ctx0" brushRef="#br0" timeOffset="183780.59">20187 13127 28559 0,'8'-15'2544'0,"3"-1"-2032"0,1 0-512 0,0 2 0 16,1 0 2448-16,1 2 400 0,-1 2 80 0,-1 5 16 16,-1 1-1776-16,0 5-336 0,-1 4-80 0,-3 4-16 15,0 6-560-15,-1 5-176 0,-2 2 0 0,0 4 0 16,-1 4 144-16,-1 1-144 0,-1 0 0 0,0 2 144 15,-1-1-16-15,0 0 0 0,-1 0 0 0,0 0 0 16,0-4-128-16,1 0 128 0,0 0-128 0,2-3 128 16,0 1-128-16,1-3 0 0,2-2 0 15,-1-3 0-15,2-2 0 0,1-4 128 0,1-4-128 0,0-3 0 16,-1 0 160-16,-7-5-160 0,8-2 192 0,0-1-192 0,0-5 0 16,0-1 0-16,-1-3 0 0,0-2 0 0,-1 0 0 15,2-2-224-15,0-2 32 0,0 1 16 0,1-1 176 0,0 1-160 16,1-3 160-16,0 1-160 0,0 1 160 15,0 2 224-15,-1 2-48 0,0 3-16 16,-2 3 16-16,-7 8 0 0,0 0 0 0,0 0 0 0,6 6-16 0,-2 4 0 16,-1 3 0-16,-1 4 0 0,-3 2 176 0,1 0 48 15,1 2 0-15,1 0 0 0,0 4 48 0,2-3 16 16,0 0 0-16,2-2 0 0,0-1-208 0,1-3-48 0,1-1 0 16,-1-1 0-16,-1-2-448 0,0 1-80 0,0-3-32 15,0-2 0 1,0-3-544-16,0 0-112 0,-6-5-32 0,8 2-18544 0</inkml:trace>
  <inkml:trace contextRef="#ctx0" brushRef="#br0" timeOffset="185753.68">22269 12976 35935 0,'0'0'3200'0,"-4"-6"-2560"0,-1 0-512 0,1 1-128 16,0-3 1120-16,0 1 208 0,0 1 32 0,-1 0 16 15,0-2-704-15,-2 1-144 0,-1 0-16 0,0 2-16 16,0 1-320-16,-3 0-176 0,-3 2 192 0,0 0-192 16,-2 1 0-16,-2 3 0 0,0 0 0 0,-3 3 0 15,0 1 0-15,-1 2 0 0,1 1-192 0,0 1 192 16,1 0 0-16,1 2 0 0,1 1 208 0,4 1-64 15,2-1 112-15,3 1 0 0,2 0 16 0,3-4 0 16,1 2-32-16,3 0-16 0,3-1 0 0,1-2 0 16,4-2-224-16,2-1 0 0,1-1 0 0,2-2 0 15,2-2 0-15,2-2 0 0,1-2 0 0,3-2 0 0,3-2-160 16,1-2 32-16,-1-1 0 0,1-1 0 0,-1-1-64 16,-1 0-16-16,-2 1 0 0,-2-2 0 0,-4 3 208 15,-1 0-192-15,-2 1 192 0,-2 1-192 0,-1 0 192 16,-1 0 0-16,-2 1 0 0,-6 7 0 0,3-6 0 0,-3 6 0 15,0 0 0-15,0 0 160 0,0 0 32 0,0 0 16 16,0 0 0-16,0 0 0 0,0 0-80 0,-7 5-128 16,1 5 176-16,-1 4-176 0,0 3 0 0,3 4 0 15,-1 2 0-15,2 3 0 0,0 1 0 0,1 4 0 16,1 1 128-16,0 1-128 0,0 0 368 0,0 2 16 16,0 0 0-16,0 0 0 0,0-1 192 0,0-1 32 15,-1 1 16-15,0-2 0 0,0-1-160 0,-1 1-16 16,-1-3-16-16,0-3 0 0,-1 0-208 0,0-4-32 0,-1-2-16 15,0-3 0-15,-1 0-176 0,-1-4 0 0,-2-3 0 16,0-1 128-16,-2-2-128 0,-1-2 0 0,0-3 0 0,-2 0 0 16,-2 0 0-16,0-2-192 0,-1-4 64 0,0 0 128 15,0-1-400-15,0-2 32 0,1-1 16 0,-1-4 0 16,1-2 32-16,2-4 16 0,-1-2 0 16,2-3 0-16,0-2-32 0,2-1-16 0,1-2 0 0,4 1 0 31,0-2-352-31,4 1-64 0,3 0 0 0,4-3-12528 0,2-1-2496 0</inkml:trace>
  <inkml:trace contextRef="#ctx0" brushRef="#br0" timeOffset="186275.3">22500 12845 20271 0,'-5'-7'1792'0,"2"-1"-1424"16,2-2-368-16,2 0 0 0,2 1 1712 0,0-1 272 15,1 0 48-15,-1 1 16 0,-1 2-64 0,-2 7-16 16,0 0 0-16,0 0 0 0,0 0-720 0,0 0-144 16,-11 5-16-16,0 5-16 0,-1 1-352 0,-2 4-64 15,0 1-16-15,-1 2 0 0,1 0-336 0,1 2-80 16,2-2-16-16,3 1 0 0,2-2 112 0,3-1 0 15,2 1 16-15,3-1 0 0,2-3-144 0,0-1-48 16,1-1 0-16,2-2 0 0,1-2-144 0,0-1 192 0,-1-2-192 16,1-1 192-16,-8-3-192 0,10 0 0 0,1-4 144 15,-1-1-144-15,0-2 0 0,0-1 128 0,1-3-128 16,1-1 0-16,1-1 0 0,-1 0-128 0,1-1 0 0,0 0 0 16,-3 1-80-16,0-1-16 0,-1 0 0 0,0 3 0 15,-1 1 224-15,-2 0 0 0,-2 0 0 0,0 2 0 16,0 3 0-16,-4 5 160 0,0 0 0 0,0 0 0 15,0 0 176-15,0 0 48 0,0 0 0 0,0 0 0 16,0 0-48-16,2 8 0 0,-2 3 0 0,0 2 0 16,0 1-208-16,0 2-128 0,0 1 128 0,2 1-128 15,0 2 128-15,-1 0-128 0,-1 1 160 0,1-1-160 16,1-2 384-16,0-3 0 0,0-1-16 0,-1-1 0 16,-1-2-240-16,1-2-128 0,0-1 160 0,-1-8-160 15,0 0-464-15,0 0-192 0,0 0-48 0,0 0 0 16,5-5-384-16,0-4-96 0,1-2-16 0,2-2-11536 15,0-3-2320-15</inkml:trace>
  <inkml:trace contextRef="#ctx0" brushRef="#br0" timeOffset="186687.93">22775 12803 2751 0,'4'-23'256'0,"-2"7"-256"0,0-3 0 0,0-1 0 0,-1 0 3808 0,0-1 720 16,-1 1 144-16,0 1 16 0,0 2-96 0,-1 2-32 16,0 2 0-16,-1 3 0 0,0 4-2464 0,2 6-496 15,0 0-112-15,0 0-16 0,0 0-752 0,0 0-144 16,-2 6-48-16,-1 6 0 0,0 3-128 0,1 2-16 15,0 4-16-15,0 2 0 0,-1 2 112 0,1-1 32 16,-1 2 0-16,1-2 0 0,-1-1-192 0,1-1-16 16,0-3-16-16,1-2 0 0,0-1-288 0,1-1 0 0,0-3 0 15,0-1 0-15,0-2-192 0,0-9 0 0,2 9 0 0,-2-9 0 16,2 8 192-16,-2-8-144 0,0 0 144 16,0 0-128-16,0 0 128 0,0 0 192 0,0 0-32 0,0 0-16 15,0 0 256-15,0 0 48 0,0 0 16 0,5-8 0 16,-2-1-144-16,0-1-16 0,0 0-16 15,1 1 0-15,0-1-288 0,2 1 0 0,-1 0 0 0,3 2 0 16,1 1 0-16,1 1-224 0,2 1 64 0,-1 2 16 16,2 2 16-16,1 0 0 0,-1 3 0 0,3 1 0 15,0 1 128-15,-1 0-128 0,1 3 128 0,-1 1-128 16,-2 0 128-16,-1 1 0 0,-3-2 0 0,-1 2 128 16,-2-1-128-16,-3 1 176 0,0-1-176 0,-3 0 192 15,-4 2 0-15,-1-1 0 0,-4 0 0 0,-3 0 0 0,-3 1 0 16,0-1 16-16,-3 0 0 0,1-2 0 0,-1-2-208 15,2-1 176-15,2-2-176 0,1-1 160 0,1 0-384 16,1-2-80-16,2-3-16 0,0 0 0 16,1-1-704-16,2-1-128 0,2 0-48 0,1-2-19616 15</inkml:trace>
  <inkml:trace contextRef="#ctx0" brushRef="#br0" timeOffset="186866.95">23112 13287 13823 0,'-19'35'1216'0,"8"-18"-960"0,-1-3-256 0,3-2 0 15,5 1 7520-15,0-5 1456 0,4-8 304 0,-4 6 48 16,4-6-6832-16,-7 3-1376 0,-2-2-272 0,-1-1-48 31,-1 0-1376-31,-1-1-288 0,-3 0-48 0,-1-2-20512 0</inkml:trace>
  <inkml:trace contextRef="#ctx0" brushRef="#br0" timeOffset="187880.35">24059 12893 42383 0,'-6'-6'3776'0,"0"-2"-3024"16,2-1-608-16,1-2-144 0,2-2 336 0,0-3 48 16,0-2 0-16,0 1 0 0,-1-3-384 0,-1 3 128 15,0-3-128-15,-1 4 0 0,-2 2-128 0,0 1-112 16,-3 1-16-16,-1 5 0 0,-3 0-64 0,-1 5 0 16,-4 3-16-16,-2 4 0 0,0 1-16 0,-4 4 0 15,0 4 0-15,0 1 0 0,-1 2 352 0,3 3-176 16,0 0 176-16,4 1-128 0,3 0 128 0,4-1 0 15,4 0 128-15,5 0-128 0,4-1 0 0,5-3-320 16,4-1 64-16,4-2 16 16,4-3-368-16,1-1-80 0,0-3-16 0,2-2 0 0,-2-2 704 0,1-2 0 15,-3-1 0-15,1-2 128 0,0 0 512 0,0-2 96 16,-2 0 32-16,-2 0 0 0,-1 0-192 0,0 1-16 0,-3-2-16 16,0-1 0-16,-2 0-112 0,-1-1-32 0,-1 0 0 15,-2 0 0-15,0 0-240 0,-1 0-160 0,-1 0 192 0,-1-1-192 16,-4 1 0-16,0 1-304 15,0-1 48-15,-1 0 0 0,0-1-32 0,1 1 0 0,0 1 0 0,2 7 0 32,0 0-128-32,0 0-32 0,0 0 0 0,0 0 0 15,0 0-80-15,3 10-32 0,1 1 0 0,2 3 0 0,0 1 832 0,1 4 176 0,1 0 16 16,0 2 16-16,-1 0 128 0,2 0 32 0,0 3 0 0,1 0 0 16,-2 1-192-16,-2 1-48 0,0-1 0 0,-1 0 0 15,0 0-128-15,-1 2-16 0,-2-1-16 0,-2 1 0 16,-1 1-112-16,-2-1 0 0,-2 0-128 0,-2 1 192 15,0-1 80-15,-3 1 16 0,-2-1 0 0,0-1 0 0,0-1 256 16,-1-2 48-16,0 1 16 0,0-4 0 0,1-3-240 16,0-3-48-16,0-4-16 0,1-1 0 0,-2-4-496 15,0-2-80-15,-1-1-32 0,0-4 0 16,-1-1-208-16,0-5-32 0,2 0-16 16,-1 0 0-16,0-4 384 0,3-2 176 0,2-1-160 0,1-5 160 0,2 0 0 0,3-2 0 15,1-3 0-15,2-2 0 16,0 0-640-16,2-6-144 0,1-1-32 0,3-2-18848 15</inkml:trace>
  <inkml:trace contextRef="#ctx0" brushRef="#br0" timeOffset="188564.21">24185 12529 31327 0,'-7'-7'1392'0,"7"7"272"0,-2-10-1328 0,3-1-336 0,2-1 0 0,2-1 0 0,0-1 880 0,1 2 96 16,1 1 32-16,-2 0 0 0,-2 0 176 0,0 4 32 15,-1-1 16-15,-2 8 0 0,0 0-272 0,0 0-64 16,0 0-16-16,0 0 0 0,0 0-64 0,2 10-16 16,0 1 0-16,0 4 0 0,0 2-128 0,0 1-32 15,0 1 0-15,1 0 0 0,0 1-320 0,0-2-64 16,1 0 0-16,-1 1-16 0,0-1-240 0,0 0 0 15,0-2 0-15,0 0 0 0,0-2 0 0,0-2 0 16,0 1 0-16,0-3 0 0,-1-1 0 0,0-1 0 16,-2-8 128-16,0 0-128 0,0 0 0 0,0 0 0 15,0 0 0-15,0 0 0 0,0 0 144 0,0 0-144 16,0 0 128-16,0 0-128 0,-7 0 0 0,7 0 0 0,-8-3-144 16,2-1 144-16,-1 0-256 0,1-1 48 0,0 0 16 15,1 0 0-15,0 0 192 0,1-1-144 0,1-1 144 0,0 2-128 16,0-5 128-16,0 1 0 0,0 0 0 15,1-2 0-15,1-1 0 0,1 0 0 0,2-1 128 0,2 2-128 16,1-1 0-16,2 1 0 0,2 1 0 0,0 1 0 16,3-1 0-16,0 2 0 0,1 3 0 0,0 0 0 15,1 0 0-15,-1 2 0 0,-1 1 0 0,0 2 0 16,-1 1 0-16,0 2 0 0,-3 0 128 0,0 2-128 16,0 1 224-16,-1 1-32 0,-1-2 0 0,-1 3 0 15,0-1-16-15,-1 1-16 0,1-1 0 0,-1 1 0 16,0 0-160-16,-4-8-192 0,5 8 32 0,-2 0 16 15,-3-8-608 1,4 8-112-16,-4-8-32 0,0 0 0 0,0 0-192 0,0 0-32 16</inkml:trace>
  <inkml:trace contextRef="#ctx0" brushRef="#br0" timeOffset="189445.48">21534 12797 15663 0,'4'-7'1392'0,"1"-5"-1120"15,0-1-272-15,2 1 0 0,0-1 832 0,0 0 128 16,-2 3 0-16,-1 0 16 0,-2 2 416 0,-3 2 80 16,1 6 0-16,-7-5 16 0,-2 3 272 0,-1 3 48 15,0 2 16-15,-2 3 0 0,-1 3 272 0,0 3 48 16,0 1 16-16,-2 3 0 0,-1 2-1120 0,0 5-208 16,-1 2-64-16,-4 4 0 0,-5 2-384 0,-2 3-64 15,-2 2-32-15,-3 6 0 0,0 1-80 0,0 3-16 16,1 2 0-16,0 1 0 0,5-4 80 0,3-1 16 15,5-3 0-15,6-2 0 0,6-4 112 0,7-4 32 16,5-4 0-16,7-3 0 0,6-5-240 0,6-3-32 16,5-6-16-16,6-5 0 15,5-4-704-15,4-4-144 0,2-5-16 0,3 0-19200 0</inkml:trace>
  <inkml:trace contextRef="#ctx0" brushRef="#br0" timeOffset="190221.08">24850 12840 32255 0,'0'0'1424'0,"0"0"304"0,0 0-1392 0,0 0-336 15,0 0 0-15,0 0 0 0,0 0 1184 0,-5 5 160 16,5-5 48-16,0 0 0 0,0 0-368 0,-4 5-64 16,4-5 0-16,-2 9-16 0,1 1-544 0,2 1-96 15,1 0-32-15,1 2 0 0,0 1-32 0,0 2-16 16,1 0 0-16,-1 4 0 0,-1 2 64 0,-1 5 16 15,-2 0 0-15,-1 0 0 0,-2 3 160 0,0 0 48 16,-3-2 0-16,2-12 0 0,-2 2 0 16,-2 2 0-16,-2 2 0 0,0 0 0 0,-3 0-80 0,0-1-16 15,1 1 0-15,-11 14 0 0,6-8-288 0,3-5-128 16,2-5 0-16</inkml:trace>
  <inkml:trace contextRef="#ctx0" brushRef="#br0" timeOffset="190345">24759 13488 39615 0,'0'0'1760'0,"0"0"352"0,0 0-1680 16,10-8-432-16,5-2 0 0</inkml:trace>
  <inkml:trace contextRef="#ctx0" brushRef="#br0" timeOffset="193182.29">23557 13610 22111 0,'0'0'1968'0,"-7"0"-1584"0,7 0-384 0,0 0 0 15,0 0 864-15,0 0 96 0,0 0 0 0,0 0 16 16,0 0-192-16,8 0-32 0,2 0-16 0,2 0 0 16,2 0-480-16,4-2-112 0,1 1-16 0,5-1 0 0,2 0 544 15,2 0 96-15,2 1 32 0,1-1 0 0,-1 0 544 0,1 0 96 16,-3 0 32-16,-2 1 0 0,0 0-320 0,-2 0-64 15,0 0-16-15,-2-1 0 0,0 1-496 0,-2 0-112 16,-1 0-16-16,-1-2 0 0,1 1-96 0,1 0-32 16,-2 0 0-16,1 1 0 0,-3 1-192 0,0-2-128 15,-2 0 160-15,-2 2-160 0,0 2 0 0,-2 1 0 16,-1 1 0-16,-3-2 0 0,-6-2 0 0,0 0 0 16,4 8 0-16,-4-8 0 0,0 7 0 0,0-7 176 15,-4 7-176-15,-4-1 160 0,-2 1-160 0,-3-3 192 16,-1 0-192-16,-4 0 192 0,-4 2-192 0,-2-3 0 15,-1-1 0-15,1 0 0 0,1 1-208 0,2-2 16 16,2 0 16-16,1 0 0 0,2-2 176 0,3 0-208 16,1 1 80-16,2-1 128 0,1 1 0 0,2-3 0 0,0 1 0 15,7 2 0-15,-8-2 0 0,8 2 0 0,0 0 0 16,0 0 0-16,-7-2 240 0,7 2-48 0,0 0 0 16,0 0 0-16,0 0-32 0,0 0-16 0,12 2 0 0,1 0 0 15,4 0-144-15,3-1 0 0,1-2 0 0,5 0 0 16,2 0 0-16,3-3 0 15,2-2 0-15,1 1 0 0,-2 0-320 0,-1 0 64 0,-1 0 16 0,-3 2 0 16,-4-2 80-16,-1 2 16 0,-4-1 0 0,-3 0 0 16,-3 1 144-16,-2 0 0 0,-10 3 0 0,0 0 0 15,0 0 0-15,0 0 128 0,0 0 0 0,-7-3 0 16,-4 2 160-16,-4 1 32 0,-3 2 16 0,-5 0 0 16,-2 3-336-16,-4-1 144 0,-5 2-144 0,0-1 0 15,-2 2 208-15,2-5-64 0,1 1-16 0,4 0 0 16,3 0 96-16,2 0 16 0,4-2 0 0,3 0 0 0,2 0-240 15,5-1 0-15,1 0-144 0,9 0 144 16,-8-2-528-16,8 2-16 0,0 0 0 16,3-6 0-16,3 0-352 0,6-2-64 0,3-1 0 0,7-2-17632 15</inkml:trace>
  <inkml:trace contextRef="#ctx0" brushRef="#br0" timeOffset="-205011.09">21196 11615 4607 0,'-14'2'400'0,"4"-2"-400"0,-1 1 0 0,-1 0 0 16,-1-1 1440-16,0 0 208 0,0 2 32 0,2 0 16 15,0-1 1232-15,1 0 240 0,-1 0 48 0,4 1 16 16,7-2-448-16,-6 4-96 0,6-4 0 0,0 0-16 16,0 0-816-16,0 0-144 0,0 0-48 0,0 0 0 15,6 8-768-15,2-2-144 0,2-1-48 0,4-2 0 16,2-2-256-16,2 0-64 0,3 0-16 0,2-2 0 15,3-1-176-15,2 0-16 0,2-1-16 0,2 1 0 16,3 0 16-16,-2 1 0 0,0-3 0 0,-1 1 0 16,-1-2 16-16,-1 1 16 0,1 0 0 0,2 0 0 15,0 1 48-15,1-2 16 0,0-2 0 0,2 1 0 16,3 1-32-16,-2 1-16 0,0 0 0 0,-2-1 0 16,-1-1-80-16,3 1-16 0,-2-1 0 0,2 1 0 0,1 1-128 15,1 1 0-15,1 0 0 0,-1 1 128 0,-1-2-128 16,1 2 0-16,-1 0 0 0,2-1 0 0,0 0 0 15,0 1 0-15,1-1 0 0,0 0 128 0,0 0-128 0,-3 1 0 16,-1 0 0-16,-5 0 128 0,-3-1-128 0,-2 1 0 16,-2 0 144-16,-1 0-144 0,0 0 144 0,-2 1-144 15,0 0 192-15,-1 0-192 0,1 0 192 0,-1 1-64 16,2-1 0-16,-2 1-128 0,1 0 192 0,0 0-64 16,-1-1 0-16,-1 1-128 0,-1-1 224 0,0 1-64 15,-3-1-16-15,-1 1 0 16,-1-2-16-16,-3 2-128 0,1 0 288 0,-1 0-128 0,-2 0-32 15,-9 0 0-15,0 0 0 0,0 0 0 0,0 0 0 16,0 0 0-16,0 0 0 0,0 0 16 0,0 0 0 0,0 0 0 0,0 0 0 16,0 0-144-16,0 0 160 0,0 0-160 0,0 0 160 15,0 0-160-15,0 0 0 0,0 0 0 0,0 0-176 32,0 0-336-32,0 0-64 0,0 0 0 0,0 0-16 15,0 0-480-15,0 0-80 0,0 0-32 0,0 0-18960 0</inkml:trace>
  <inkml:trace contextRef="#ctx0" brushRef="#br0" timeOffset="-204208.63">21245 11728 11967 0,'0'0'1072'0,"-5"0"-864"0,-2 0-208 0,1 3 0 15,6-3 1744-15,-7 3 304 0,0 0 64 0,7-3 16 16,-7 2 272-16,7-2 48 0,0 0 16 0,-5 3 0 15,5-3-1056-15,0 0-192 0,0 0-64 0,0 0 0 16,0 0-384-16,0 0-64 0,0 0-32 0,0 0 0 16,7 6 256-16,1-3 48 0,1-1 16 0,2 0 0 15,2 1-256-15,2-3-48 0,0 0-16 0,1 0 0 16,2 0-352-16,0 0-64 0,1 0 0 0,0 0-16 16,-1-3-16-16,1 1 0 0,-1 0 0 0,2-1 0 0,-1 0-32 15,3 0-16-15,0-1 0 0,3 0 0 16,0-1-16-16,5-1 0 0,1 0 0 0,4 0 0 0,3 2-32 0,1-2-128 15,2-1 192-15,0-1-64 0,-1 1-128 0,1 0 128 16,1 1-128-16,1 0 128 0,1-1-128 16,1-1 192-16,0 0-192 0,0 1 192 0,0 2-192 15,-2 0 128-15,1 0-128 0,-1-1 128 0,0-1-128 0,0 0 0 16,-1 1 0-16,-1 1 0 0,-2-2 0 0,-4 3 0 16,-5 0 0-16,-2 0 0 0,-3 1 0 0,-1 0 128 15,-2 1-128-15,-1 0 0 0,-2 0 192 0,1 1-64 16,-2-2 0-16,0 1 0 0,-2 2 16 0,-1-2 0 15,0 0 0-15,1 1 0 0,-2 0-144 0,-1 1 192 16,-2 0-192-16,0 0 192 0,-2-1-192 0,-1 0 128 16,-8 1-128-16,8-1 128 0,0 0-128 0,-8 1 192 15,9 0-192-15,-3 0 192 0,-6 0-192 0,9-1 0 0,0 1 0 16,-9 0 0-16,7 0 0 0,-7 0 0 0,0 0 0 0,0 0 0 16,7-1 0-16,-7 1-176 0,0 0 48 0,0 0 0 31,0 0-384-31,0 0-64 0,0 0 0 0,-10-3-16 15,-2 2-272-15,0 1-48 0,-5 0-16 0,-2 0-11744 0,-1 0-2336 0</inkml:trace>
  <inkml:trace contextRef="#ctx0" brushRef="#br0" timeOffset="-203765.92">21291 11709 9215 0,'-29'2'192'0,"10"-1"64"0,-1 0 0 0,-1 1 0 0,2 0-256 0,0 0 0 16,3 1 0-16,1-1 0 0,1 0 1584 0,3-2 272 15,2 0 48-15,3 0 16 0,6 0-512 0,0 0-112 16,0 0-16-16,0 0 0 0,8-3-976 0,1 1-304 16,3-1 128-16,4-1-128 0,2-1 0 0,4 1 0 15,1-2 0-15,7 1 0 0,4-2 768 0,4 2 144 16,2 0 32-16,1 0 0 0,0 0 608 0,2 1 128 15,2-2 32-15,4 1 0 0,3 2-240 0,2-1-32 16,1-1-16-16,-1 1 0 0,-2 0-528 0,0 0-128 16,1 2 0-16,1-1-16 0,0-1-192 0,1 2-48 15,-3-5 0-15,-1 4 0 0,1 3-160 0,0-2-32 16,1 1-16-16,1 0 0 0,0 0-96 0,-2 1-16 0,-3 2 0 16,-3 2 0-16,-4 0 64 0,-3 1 0 0,-2-3 0 0,-3 0 0 15,-2 1 0-15,-3 1 16 0,0-1 0 16,-4 0 0-16,-1-2-96 0,-4 0-32 0,-1-1 0 0,-3 1 0 15,-1 1-144-15,-1 0 160 0,-2-1-160 0,-2-1 160 16,-1 0-160-16,1 0 160 0,1 2-160 0,1-2 160 16,0 0-160-16,1 0 0 0,0-4 0 0,-1 3 0 15,1-1 0-15,-1 1 0 0,-2-1 0 0,1-1 0 16,-2 0-256-16,-1 0-48 0,-8 3 0 0,7-4 0 16,-7 4-272-1,6-4-64-15,-6 4-16 0,3-7-18128 0</inkml:trace>
  <inkml:trace contextRef="#ctx0" brushRef="#br0" timeOffset="-181707.85">13870 4231 6447 0,'0'0'576'0,"0"0"-576"0,-3-7 0 0,1 3 0 15,2 4 640-15,0 0 0 0,0 0 16 0,-7-5 0 16,0-3 160-16,1 2 16 0,-2 2 16 0,0 1 0 16,0-2 256-16,0 0 48 0,-1 0 16 0,2 1 0 15,0 2 544-15,7 2 96 0,-8 1 32 0,8-1 0 16,-8-2-720-16,2 2-144 0,6 0-16 0,0 0-16 16,0 0-544-16,0 0-96 0,0 0-32 0,0 0 0 15,0 0-80-15,0 0-32 0,11 1 0 0,1-1 0 16,-1 0 416-16,1-1 96 0,0-4 16 0,0 1 0 0,-1 2 320 15,1 0 64-15,0 0 16 0,0-1 0 0,0-1-80 16,2-1-16-16,1-1 0 0,1 2 0 0,3 1-416 16,2-1-64-16,3-2-32 0,2-2 0 0,3 1-256 15,3-1-48-15,3 5-16 0,4-2 0 0,2-1-160 0,1-4 128 16,1 2-128-16,1 3 128 0,0 0-128 0,0 1 192 16,0 1-192-16,2 1 192 0,-1-5-32 0,1 2 0 15,0 2 0-15,-1 0 0 0,-1 0-160 0,0 1 160 16,-2-1-160-16,2 2 160 0,2 0-160 0,0 1 0 15,1 0 0-15,0 0 128 0,-1 0-128 0,1-2 0 16,0 2 0-16,1 2 0 0,0-1 0 0,0 1 128 16,2 0-128-16,0-2 0 0,0 0 0 0,-1 0 128 0,-1 2-128 15,-2 1 0-15,-2-3 0 0,1 0 0 0,0-2 128 16,-1 2-128-16,-1 2 0 0,-1-1 0 0,-1 0 0 16,-1 0 0-16,0-3 0 0,-1 1 0 0,0 1 0 15,3 0 0-15,2 0 0 0,0 2 128 0,0-1-128 0,0 0 0 16,0-1 0-16,1 2 128 0,-1 0-128 0,1 0 0 15,0-1 0-15,0-1 0 0,1 0 0 0,0 1 0 16,0 2 0-16,0 0 0 0,1-2 0 0,-1-1 0 16,-3-1 0-16,-2 1-176 0,-3 0 176 0,1 0-192 15,0 0 192-15,1 0 0 0,-1 0 0 0,2 0 0 16,1 0 0-16,0 4 0 0,0-1 0 0,-1 1 0 16,-3-4 0-16,0 1 0 0,0-1 0 0,1 2 0 15,0 1 0-15,0 0 0 0,0 0 128 0,-1-1-128 16,-1-2 0-16,-1 1 0 0,-1 2 0 0,1-3 0 15,-2-2 0-15,0 1 0 0,-1-2 0 0,1 3 0 0,-2 0 0 16,0 0 0-16,-2-1 0 0,0 1 0 0,-3-1 0 0,0 1 0 16,-3 0 0-16,0 0 0 15,-4 1 0-15,0-1 0 0,-1-1 0 0,0 0 128 0,-3 0-128 0,1 2 0 16,-1 2 0-16,-2-3 0 0,0-2 0 0,1 0 0 16,-4 0 0-16,2 1 0 0,-1 3 0 0,1 0 0 15,-2 2 0-15,1-1 0 0,0 2-128 0,-1 0 0 16,0 0 0-16,0-1 0 0,0 2-224 0,-1-1-32 15,-2-1-16-15,0 2 0 16,-2 3-992-16,-1 2-192 0,-1-1-32 0,-2 0-14512 0</inkml:trace>
  <inkml:trace contextRef="#ctx0" brushRef="#br0" timeOffset="-126491.24">13858 4478 18431 0,'0'0'1632'0,"0"0"-1312"0,0 0-320 0,6-3 0 16,1-1 736-16,1 0 80 0,0 0 16 0,0 1 0 15,2-1-416-15,1 1-80 0,1 0-16 0,0-1 0 16,3 1-16-16,2-2-16 0,1 2 0 0,2 1 0 15,-1-2 608-15,3 1 112 0,1 0 16 0,1 1 16 16,0 1-48-16,2 0-16 0,-1 1 0 0,1-1 0 16,1 0-576-16,0 0-112 0,2 0-32 0,-1 1 0 15,0-2 16-15,2 1 0 0,0-1 0 0,1 0 0 16,1 0-112-16,3 1-32 0,1-2 0 0,0 1 0 16,1-2 128-16,0 0 32 0,2 0 0 0,0 1 0 15,1 1 64-15,0 0 16 0,0 0 0 0,0 1 0 16,-1-2-80-16,-1 1-16 0,-1 2 0 0,13-3 0 15,-8 2-16-15,-4 0 0 0,-2 1 0 0,-2 0 0 16,-1 0-96-16,-1-1-32 0,1 0 0 0,-1 0 0 16,0-1 0-16,1 0 0 0,1-1 0 0,0 1 0 0,0-2 0 15,1 1 0-15,1 0 0 0,2 0 0 0,0-1-128 0,2 1 160 16,0-1-160-16,1-1 160 0,0-1-160 0,-1 0 0 16,-1 1 144-16,-1 1-144 0,0 1 176 0,-2 1-48 15,0 1 0-15,-2 0 0 0,0 0 64 0,1 0 16 16,-1 0 0-16,1 1 0 0,-1 0-80 0,0 0 0 15,0 0-128-15,-2 1 192 0,0 0-192 0,1 0 0 16,0 1 0-16,1-2 0 0,0-1 0 0,0-1 0 16,2 0 0-16,0-2 0 0,0 0 0 0,0 0 0 15,1-1 0-15,0 1 0 0,1-1 0 0,-1 3 0 0,0-1 0 16,-3 2 0-16,-3-2 0 0,1 1 0 0,-2 0 0 16,-2 1 0-16,-2 1 0 0,-1 1 144 0,0-1-144 15,-1 2 128-15,0-1-128 0,0 1 0 0,0 0 0 16,1-1 128-16,-2 1-128 0,1-1 0 0,-2-1 0 15,2 0 0-15,-1 0 0 0,1 0 0 0,1 0 0 0,1 0 0 16,-1-3 0-16,1 0 0 0,1 0 0 0,-1-1 0 16,2 3 0-16,-1-1 0 0,-1 2 0 0,2 0 0 15,-1 0 0-15,0 2 0 0,-2-1 0 16,-1 0 0-16,1-1 0 0,-2 0 0 0,1 0 0 0,-3 0 0 16,0 1 0-16,-2 1 0 0,0-2 0 0,-1 0 0 15,-2 0 0-15,-1-2 0 0,-1 1 144 0,-2 1-144 16,0 0 128-16,-1 1-128 0,-2 1 128 0,-1-2-128 15,1 0 0-15,1 1 144 0,0 3-144 0,-1-3 0 16,2 0 0-16,0 0 0 0,-1-1 0 0,1 1 0 16,0 1 0-16,0 0-144 0,-1 0 144 0,1-1-192 0,-1-1 192 15,0 0-128-15,1 0 128 0,0 0-128 0,-2 0 128 16,1-1-192-16,0 0 192 0,0 0-192 16,-2 0-224-16,-1 0-48 0,1 0-16 15,-8 1 0-15,8-1-1712 0,-8 1-352 16</inkml:trace>
  <inkml:trace contextRef="#ctx0" brushRef="#br0" timeOffset="-125018.85">15301 4861 11967 0,'5'-8'1072'0,"0"1"-864"0,-5 7-208 0,5-6 0 16,-5 6 1056-16,0 0 160 0,0 0 48 0,0 0 0 16,0 0 464-16,0 0 80 0,0 0 32 0,-8 2 0 15,-2 2-320-15,0 2-64 0,-2 1-16 0,0 3 0 16,1 4-288-16,-2-1-64 0,-1 2-16 0,-1 2 0 16,0 1 0-16,-2 1 0 0,1-2 0 0,-1 3 0 15,0-2-496-15,0 3-80 0,-2-2-32 0,1 0 0 16,-1 2-288-16,-1 1-176 0,1 0 192 0,-3 0-192 15,0 0-160-15,0-1-144 0,1 1-16 0,-1 0-16 16,1 2-448 0,1-2-96-16,1-2-16 0,1-2 0 0,1 0 256 0,4-4 32 15,1 1 16-15,2-2 0 0,1-3-96 0,3-3-16 16,0-2 0-16,2 1 0 0,1 1-880 16,3-7-176-16,-2 6-32 0,2-6-9280 0</inkml:trace>
  <inkml:trace contextRef="#ctx0" brushRef="#br0" timeOffset="-124668.34">14800 5282 5407 0,'6'-32'0'0,"-2"13"224"0,0-4-64 0,2-1 16 0,1-1-176 0,-3 1 0 16,-1 0 0-16,-2 3 0 0,-1 1 1920 0,-1 3 368 16,-1 4 64-16,-1 0 16 0,-2 3-336 0,-2 2-64 15,1-2-16-15,-2 5 0 0,1 3-144 0,7 2-16 16,-7 0-16-16,-1 1 0 0,1 0-368 0,7-1-80 16,-7 4-16-16,7-4 0 0,-5 6-336 0,5-6-64 15,0 0-16-15,-1 10 0 0,3-3-256 0,2 2-48 16,1 2-16-16,4 0 0 0,0-1 144 0,0 3 32 0,0 1 0 15,1 3 0-15,2 0-288 0,0 4-48 16,0-2-16-16,0 3 0 0,-2-2-192 0,0 3-32 0,0 0-16 16,-1 1 0-16,1-1-160 0,-1 0 0 0,0-3 0 15,0 2 128-15,-1-2-128 0,2 2 0 0,-1-5 0 0,-1 0 0 16,-1-2 0-16,0-2 0 0,0 0 0 0,1 0 0 16,-1-2 0-16,-2-2 0 0,0 0 0 0,0 1 0 15,-1-1 0-15,-1-1 0 0,1 0 0 16,0 0 0-16,-2 0 0 0,0-1 128 0,-2-7-128 0,2 9 0 15,-1-1 0-15,-1-8 0 0,0 5 0 0,0-5 0 16,0 0 0-16,0 0 0 0,0 0-192 0,0 0 192 16,0 0-176-16,0 0 176 0,-4 2-128 0,4-2 128 15,0 0-272-15,0 0 16 0,0 0 16 0,-4-4-11984 16,1-1-2416-16</inkml:trace>
  <inkml:trace contextRef="#ctx0" brushRef="#br0" timeOffset="-117502.72">16387 5778 21183 0,'0'0'1888'0,"-4"2"-1504"16,-1-1-384-16,5-1 0 0,-5 0 1216 0,5 0 192 15,0 0 16-15,-5 2 16 0,5-2-320 0,-4 3-64 16,0 1-16-16,2 2 0 0,0 1-272 0,1 2-48 15,1 3-16-15,0 3 0 0,1 1 48 0,1 4 0 16,0 2 0-16,0 5 0 0,1-4-112 0,-1 4-32 16,0 0 0-16,0 1 0 0,-1 1-256 0,0 1-48 0,-1 2-16 0,-1-1 0 15,0-1-288-15,-1-1 0 16,0 0 0-16,0-1 0 0,0-1 0 0,0-2 0 16,-1 0-208-16,0-2 80 15,0-3-512-15,-1-1-112 0,0-1-16 0,0-3-10080 0,0 0-2016 0</inkml:trace>
  <inkml:trace contextRef="#ctx0" brushRef="#br0" timeOffset="-117219.29">16480 5788 22111 0,'-1'-20'976'0,"1"12"208"0,0-4-944 0,1-1-240 0,0 1 0 0,3 4 0 0,2 1 1824 0,2 2 320 15,0 0 64-15,1 3 16 0,0 2-32 0,-1 3 0 16,0 3 0-16,-1 1 0 15,-1 1-992-15,-1 0-208 0,-2 2-32 0,-2 3-16 0,-2 3-592 0,-1 0-112 47,-1 1-32-47,-12 10 0 0,-12 12-208 0,-2-1 0 16,4-5 0-16,4-6 0 0,2-4 0 0,2-3 320 0,4-3 0 16,0-4 16-16,2 1 0 0,2-3-336 0,2-1 0 15,1-4-192-15,1-1 64 0,-1 0-176 0,1-1-16 16,-1-2-16-16,0-1 0 15,0-1-752-15,1-1-160 0,-1-2-32 0,0-2-16000 0</inkml:trace>
  <inkml:trace contextRef="#ctx0" brushRef="#br0" timeOffset="-116979.75">16662 5696 11967 0,'0'0'1072'0,"0"0"-864"0,0 0-208 0,2 7 0 16,-2-7 2272-16,1 7 416 0,-2 3 64 0,0 3 32 16,0 4-960-16,-2 2-192 0,-2 4-32 0,0 2-16 15,-1 1-560-15,0 3-96 0,0-2-32 0,1 3 0 16,0 0-560-16,2-3-112 0,2 1-32 0,-1-1 0 16,0 0 64-16,0-1 0 0,1 0 0 0,0-3 0 15,-1-3-256-15,1 1 0 0,-1-1 128 0,0-2-128 16,0-1-688-1,0-1-176-15,-1-3-32 0,1 0-12720 0</inkml:trace>
  <inkml:trace contextRef="#ctx0" brushRef="#br0" timeOffset="-116627.28">16932 5768 27647 0,'0'0'1216'0,"-5"1"256"0,0 2-1168 0,-2 2-304 15,-1 3 0-15,-2-1 0 0,-1 1 592 0,0 1 64 16,-3 1 16-16,-1 1 0 0,1 0-192 0,0 0-32 16,0 0-16-16,2 0 0 0,-1-1-432 0,1 0 128 15,3 0-128-15,1-2 0 0,2-1 0 0,0 0 0 0,1 0-224 0,1-1 80 32,0-3-352-32,4-3-64 0,-3 4-16 0,1 0 0 15,2-4-304-15,-2 3-64 0,-1 0-16 0,3-3 0 16,-2 4 192-16,0 0 48 0,0 1 0 0,1 0 0 0,0-1 1120 0,1 2 240 0,0 1 32 0,1 0 16 15,0 1 1424-15,1 0 272 0,0-1 64 0,1 1 16 16,0 0-720-16,1 1-144 0,0-1-16 0,1 0-16 16,0-1-896-16,0-1-176 0,0 2-48 0,-1-3 0 15,1 1-304-15,-1 0-144 0,0 0 128 0,0-1-128 16,0 0 0-16,0-3 0 0,0 2 0 0,0-2 0 31,-4-2-784-31,5-1-144 0,0-2-32 0,0 0-16688 0</inkml:trace>
  <inkml:trace contextRef="#ctx0" brushRef="#br0" timeOffset="-116195.33">16955 5703 18431 0,'0'0'1632'0,"0"0"-1312"16,0 0-320-16,0 0 0 0,4 6 2416 0,0 0 400 16,-4-6 96-16,5 5 16 0,1 1-320 0,1 0-64 15,0 0-16-15,0-2 0 0,1-1-1424 0,1-1-272 16,-1 0-64-16,2 0-16 0,0 0-560 0,0 0-192 15,-1-1 144-15,0 1-144 0,0-1 0 0,0 1-192 16,1 0 0-16,-3 0 16 16,1-2-544-16,-1 0-112 0,0 0-32 0,-2 0 0 15,1 0-432-15,0 0-96 0,-6 0-16 0,0 0 0 16,0 0 352-16,0 0 64 0,0 0 16 0,0 0 0 16,0 0 336-16,0 0 64 0,0 0 0 0,-1 6 16 0,-1 1 720 0,-2 1 144 15,-1 2 16-15,-1 1 16 0,-2 1 320 0,0 2 64 0,0 3 16 16,-2-1 0-16,0 4 112 0,-1 0 32 0,0 2 0 0,0-1 0 15,-10 23 816-15,13-21-848 16,1-2 0-16,-1 0-48 0,1-1-16 0,1-4 0 0,2 3 0 16,0-1-208-16,2 1-32 0,1-3-16 0,1 0 0 15,1-2-208-15,0-2-32 0,1 1-16 0,1-1 0 16,1-1-16-16,0-2-16 0,-2 0 0 0,3-1 0 16,0 0-64-16,1-1-16 0,0 0 0 0,1-2 0 15,0 0-160-15,0 0 0 0,0 0 0 16,0-3 128-16,-2 1-320 0,0-1-64 0,0-1 0 0,-5-1-16 15,0 0-288-15,6-3-48 16,-1-1-16-16,-1-2 0 0,0-2-1664 0,-1-1-336 16,2-14-64-16,-1 1-12736 0</inkml:trace>
  <inkml:trace contextRef="#ctx0" brushRef="#br0" timeOffset="-115999.8">17087 5904 27647 0,'0'0'1216'0,"0"0"256"0,0 0-1168 0,0 5-304 15,1 1 0-15,1 0 0 0,0 0 1216 0,1 0 192 16,0 0 48-16,1-2 0 0,-1 1-480 0,3 0-80 0,-1-1-32 0,1 0 0 16,1-1-432-16,0 0-96 15,0 0-16-15,0-1 0 0,1 0-320 0,0 0 128 16,0-1-128-16,1 0 0 16,-2 0-336-16,0 0-144 0,1-1-32 0,-2 1 0 15,0-1-1520-15,-6 0-304 0</inkml:trace>
  <inkml:trace contextRef="#ctx0" brushRef="#br0" timeOffset="-114504.39">17395 5492 15663 0,'0'0'1392'0,"0"0"-1120"0,-7-3-272 0,7 3 0 16,0 0 1216-16,0 0 176 0,0 0 32 0,0 0 16 15,0 0 64-15,0 0 16 0,0 0 0 0,0 0 0 16,0 0-704-16,0 0-144 0,3 8-32 0,-1 0 0 16,0 2 208-16,0 0 48 0,0 2 0 0,0 0 0 15,0 3-48-15,0 0 0 0,0-2 0 0,0 2 0 16,-1 1-240-16,1 0-48 0,1 0-16 0,-1-2 0 15,-1-3-368-15,0-1-176 0,0-1 160 0,-1 1-160 16,0-1 0-16,0-2-192 0,-1 0 16 0,0-1 0 16,1-6-432-16,-2 6-96 0,0-1 0 15,2-5-16-15,0 0 464 0,-4 1 80 0,0-2 32 0,0 0 0 0,4 1 144 16,-4-2 0-16,-1-1 160 0,0-2-160 0,0-2 288 16,0-1-32-16,1 0-16 0,0-2 0 0,0-1 16 0,1-1 0 15,-1 1 0-15,2-3 0 0,1 2 128 16,1 1 48-16,1 2 0 0,1 0 0 0,-1-1 48 0,0 2 16 15,0 0 0-15,1 3 0 0,2-1-32 0,0 1 0 16,1 0 0-16,2 0 0 0,0 2-208 0,0-2-64 16,3 2 0-16,-2 1 0 0,0-2-192 0,-1 3 0 15,1-1 128-15,0-1-128 0,-1 2-144 0,1 0-80 16,0 0-16-16,-8 1 0 16,8-1-400-16,-8 1-96 0,9 0-16 0,-9 0 0 15,9 1-1040-15,-2 1-192 0,-7-2-64 0,9 2-12672 0</inkml:trace>
  <inkml:trace contextRef="#ctx0" brushRef="#br0" timeOffset="-114147.02">17692 5505 21183 0,'0'0'1888'0,"-6"6"-1504"0,-2-1-384 0,2 1 0 15,-1 1 1904-15,3-1 304 0,-1 1 64 0,-1 0 16 16,-1 3-1200-16,-2 0-224 0,2 2-48 0,0 0-16 15,1 1-800-15,1 2 0 0,0-3 0 0,3 3 0 16,-1-2 0-16,2-1-144 0,1-2 144 0,2 1-128 16,1-1 128-16,2-1 0 0,-1-3 0 0,3 0 0 15,2-1 272-15,1-3 48 0,2 1 0 0,1-3 0 16,-1-5-448-16,2 0-96 0,-1-2-16 0,0-1 0 16,-1 1-1488-1,0-2-320-15,-2 0-48 0,-1 0-16 0,-3-1 544 0,0-1 96 0,0 0 32 16,-3 0 0-16,-2 0 1072 0,-1 0 224 0,-1-3 144 0,-1-3-192 0,-1 1 1248 15,-1 1 240-15,0 2 48 0,0 1 16 16,-2 1 544-16,-1 3 96 0,-1 2 32 0,0 2 0 0,0 1-576 0,1 1-112 16,-2 1-32-16,0 2 0 0,0 1-752 0,0 1-160 15,1 1-16-15,-1-1-16 0,0 1-368 0,0 1-160 16,0 0 16-16,1 1 0 16,1 1-1776-16,0-2-336 0</inkml:trace>
  <inkml:trace contextRef="#ctx0" brushRef="#br0" timeOffset="-108743.64">17699 6092 2751 0,'0'0'256'0,"0"0"-256"0,0 0 0 0,0 0 0 16,0 0 2864-16,0 0 528 0,0 0 96 0,0 0 32 0,4 4-1568 0,0-1-304 15,2 0-64-15,0-1-16 0,2 0-576 16,3-1-112-16,2 0-32 0,0 0 0 0,1 1 112 0,2-2 0 16,1-2 16-16,3 0 0 0,0 1 576 15,3 1 112-15,1-2 32 0,2 1 0 0,0-3-96 0,3 0-32 16,1-1 0-16,1 1 0 0,1 1-736 15,1-2-160-15,-2 1-32 0,1 0 0 0,0-2-384 0,0 1-96 16,-2 2-16-16,-1-2 0 0,0 0-144 0,-2-1 0 16,-1 1 0-16,-1 1 0 0,0 2 0 0,-2-1 0 15,-2 1 0-15,-1-1 0 0,-2 1 0 0,-3 2 0 16,0 0-176-16,-2 0 176 0,-3 0-320 0,0 1 32 16,-2 1 0-16,-2 0 0 15,-1 0-800-15,-5-2-144 0,4 3-48 0,-4-3-10064 16,0 0-2032-16</inkml:trace>
  <inkml:trace contextRef="#ctx0" brushRef="#br0" timeOffset="-108417.89">18541 5916 6559 0,'-3'-9'128'0,"1"4"48"0,-1 0 0 0,3 5 16 0,0 0-192 0,1-7 0 0,1 1 0 0,-2 6 0 16,6-5 2688-16,2 3 480 0,0-1 96 0,2 2 32 15,1 0-832-15,2 2-160 0,-1 0-48 0,2 2 0 16,1 2-480-16,0-1-112 0,1 2 0 0,0 1-16 15,0-1-432-15,1 3-96 0,-1-1-16 0,-6-1 0 16,2 1-352-16,-1-2-80 0,0 3-16 0,-3 1 0 16,1 0-320-16,-1 0-64 0,0 0-16 0,-2 0 0 15,0 0-32-15,-2-1-16 0,0-1 0 0,-1 2 0 16,0 0 32-16,-1-1 0 0,-2 0 0 0,0-2 0 0,-1 2-16 16,-1-3 0-16,-1 3 0 0,-1-1 0 0,-1-1-16 15,-1 0 0-15,-2-2 0 0,-3 1 0 0,-1 2-80 0,0 1-128 16,-3 0 176-16,0-1-176 0,-3-1 0 15,-1 2 0-15,0 0 0 0,-1 0 0 0,-1-1-368 0,2 0 32 16,0 0 0-16,2-1 0 16,0 0-288-16,1 0-48 15,2-1-16-15,1 1 0 0,1-2-1504 0,3 0-304 0</inkml:trace>
  <inkml:trace contextRef="#ctx0" brushRef="#br0" timeOffset="-102535.24">19195 5869 12895 0,'0'0'1152'0,"0"0"-928"15,-2-3-224-15,2 3 0 0,0 0 1408 0,0 0 256 16,0 0 32-16,0 0 16 0,0 0 96 0,0 0 32 16,0 0 0-16,0 0 0 0,0 0-912 0,-3 7-176 15,-1 2-48-15,1 4 0 0,-1 2 96 0,1 5 16 16,0 3 0-16,1 4 0 0,-1 1 160 0,1 3 48 16,0 0 0-16,1 2 0 0,0 2 64 0,0 0 32 15,0-5 0-15,0-1 0 0,0 1-496 0,0-1-112 16,-1 2 0-16,0-4-16 0,-1 1-320 0,0-1-176 15,-1-4 192-15,-2 7-192 0,0-5 176 0,1-1-176 0,-2-2 160 16,0-2-160-16,-1-5 0 0,0 0 0 0,0-2 0 16,1-3 0-1,-2 0-832-15,1-3-176 0,1-3-16 0,0-2-16 16,0-4-1520-16,2-2-320 0,-1-3-48 0,1-4-10768 0</inkml:trace>
  <inkml:trace contextRef="#ctx0" brushRef="#br0" timeOffset="-102260.25">19129 5851 16575 0,'7'-11'736'0,"-3"7"160"0,1 1-720 0,1 0-176 0,2 1 0 0,1 2 0 15,0 1 1792-15,3 1 320 0,0 4 64 0,1 2 0 0,0 0 704 0,0 1 128 16,2 2 16-16,-1 1 16 0,0 0-1216 0,-1 2-240 16,-3 0-48-16,-1 0-16 0,-2 0-1024 0,-2 2-208 15,-3-2-32-15,-2 0-16 0,0 2-240 16,-4 0 0-16,-2-4 128 0,-2 3-128 0,0-3 0 15,0-1 0-15,-2 0 0 0,0-1 0 0,-1-2 0 0,1-2 0 16,-1-2 0-16,0 1 0 0,0-1-128 0,1-1 128 16,1-1-192-16,0-1 192 0,0-1-368 0,0 0 48 15,1-1 0-15,0 0 0 16,0-1-704-16,1 0-144 0,0-1-32 0,-1-1 0 16,2 1-416-16,0 2-96 15,1-2-16-15,1-1-7872 0,1-1-1600 0</inkml:trace>
  <inkml:trace contextRef="#ctx0" brushRef="#br0" timeOffset="-101951.14">19408 5845 18431 0,'0'0'1632'0,"0"0"-1312"0,0 0-320 0,0 0 0 15,0 0 2096-15,7 2 336 0,-1 1 80 0,0 1 16 16,0 0-608-16,-2 4-112 0,0 3-16 0,-1 3-16 16,-2 2-832-16,0 5-176 0,-1 2-16 0,-1 6-16 15,-1-4-144-15,0 4-16 0,-1 5-16 0,0-1 0 16,0 1 0-16,-1 1 0 0,0 0 0 0,0 0 0 16,0-2-272-16,0-2-48 0,0 0-16 0,0-2 0 15,0 0-224-15,0-1 0 0,0-1 0 0,-1 3 0 16,-2-4-320-1,0-4-144-15,-1-2-48 0,0-4 0 0,1-2-2064 16,1-4-432-16</inkml:trace>
  <inkml:trace contextRef="#ctx0" brushRef="#br0" timeOffset="-101646.62">19611 5984 15663 0,'0'0'1392'0,"4"-4"-1120"16,1 0-272-16,0 2 0 0,-5 2 2544 0,0 0 448 0,0 0 80 0,0 0 32 15,0 0-480-15,-2 6-80 16,-1 2-32-16,-3 5 0 0,-1-2-1760 0,-3 1-368 16,-1-1-64-16,-2 3 0 0,4-2-320 0,-1 0-304 15,-2 3 64-15,0-1 16 16,1 0-272-16,-1-3-48 0,0 2-16 0,1 0 0 0,1-1 384 0,0-2 176 0,0 0-160 0,-1 3 160 16,3-4 0-16,1 1 240 0,1-1-32 0,2 0 0 15,1-1 688-15,2-1 128 0,1 1 16 0,2 1 16 16,2-1-288-16,1 0-64 0,1-1-16 0,0-1 0 15,3 1-336-15,1-1-64 0,1 0-16 0,1 1 0 16,0-2-80-16,1 1 0 0,0-2-16 0,-1 1 0 16,0 0-176-16,0 0 0 0,-1-1 0 0,0 1 128 15,-2 0-256-15,-1-2-64 0,-2 0-16 0,-6-3 0 16,0 0-992 0,0 0-192-16,0 0-32 0,0 0-15744 0</inkml:trace>
  <inkml:trace contextRef="#ctx0" brushRef="#br0" timeOffset="-101209.37">19764 5909 36863 0,'0'0'1632'0,"0"0"336"0,0 0-1584 0,0 0-384 16,7 3 0-16,2 0 0 0,0 2 384 0,3-1 0 16,2-1 0-16,-2 0 0 0,-2 0-96 0,0-1-32 15,0 0 0-15,-2 0 0 16,-2 0-1216-16,-2-1-240 0,-4-1-48 0,0 0-16 15,0 0-1552-15,0 0-320 0,0 0-64 0,0 0-16 16,0 0 720-16,-2 4 128 0,-2-1 48 0,4-3 0 16,-5 2 544-16,5-2 112 0,0 0 32 0,-5 1 0 15,0-1 800-15,5 0 176 0,0 0 16 0,0 0 16 0,0 0 1376 0,0 0 272 16,0 0 48-16,-4 2 16 0,0 1 720 0,0 1 160 16,0 1 16-16,0 3 16 0,1 0 176 0,-1 1 48 0,-1 1 0 15,0 3 0-15,-1 2 432 0,0 2 96 0,0-4 0 16,0 2 16-16,-1 2-1040 0,-1 3-224 0,-1-2-32 15,0 2-16-15,0-1-992 0,1 1-192 0,-1-1-32 16,-1 4-16-16,1-3-96 0,2 0 0 0,2-5-128 0,1-1 192 16,1 0 0-16,1 0 0 15,1-2 0-15,1 1 0 0,1-1 0 0,2 1 0 16,0-4 0-16,3 4 0 0,0-3 0 0,1-1 0 0,0-2 0 0,1 0 0 16,0-1-192-16,0-1 176 0,0-1-176 0,0-1 160 15,0 0-160-15,1-1 0 0,-3 0 0 0,2 0 0 16,0-2-384-16,0-3 32 0,-1 0 16 0,1-1 0 15,-1-1-240 1,1-2-32-16,-1-1-16 0,0-3-11760 0,-1-2-2352 0</inkml:trace>
  <inkml:trace contextRef="#ctx0" brushRef="#br0" timeOffset="-101000.33">19768 6129 9215 0,'-9'-6'816'0,"9"6"-656"16,-3 0-160-16,3 0 0 0,0 0 3616 0,0 0 688 15,0 0 144-15,2 5 32 0,0 0-1664 0,2 1-320 0,3 1-64 0,1 1 0 16,0-1-1072-16,3 0-208 0,0 0-32 0,2-1-16 16,-1 0-592-16,2 0-112 15,0 0-16-15,-1-1-16 0,-1-2-368 0,0 1 0 16,-1 0 0-16,-2 0 0 16,1-1-768-16,-1 0-208 0,-2-1-48 0,0 1-15424 0</inkml:trace>
  <inkml:trace contextRef="#ctx0" brushRef="#br0" timeOffset="-92712.5">18863 6529 8287 0,'-10'7'736'0,"5"-5"-592"0,-1 0-144 0,0 0 0 16,0 0 1056-16,1-1 176 0,5-1 48 0,0 0 0 16,0 0 128-16,0 0 48 0,0 0 0 0,0 0 0 15,8 6-384-15,2-1-80 0,3-3-16 0,10 3 0 16,2-2 1360-16,-7-2 272 0,3-1 48 0,1 0 16 16,3 0-384-16,1 0-80 0,1-1-16 0,3 0 0 15,-2 1-1248-15,2 0-256 0,2 0-48 0,2 0-16 16,2 0-368-16,1-2-80 0,0-1-16 0,1 1 0 15,-2 0 0-15,2-1 0 0,-9 1 0 0,3-2 0 16,3 0-160-16,1-1 0 0,2 0 0 0,0 0 0 16,0 0 0-16,-1 0 0 0,0 0 128 0,-3 0-128 15,-1 0 0-15,-2 1 128 0,-1 2-128 0,-4-1 128 16,-1 0-128-16,-4-2 0 0,-1 1 0 0,-4 0 128 16,-2 3-128-16,-2 0 0 0,-3 0 0 0,-2 0 0 0,-2 0-400 0,-5 1 32 15,0 0 16-15,0 0 0 16,-6 2-848-16,-1 0-160 0,-4-2-48 15,-2 2 0-15,-3 1-1712 0,1 0-336 0</inkml:trace>
  <inkml:trace contextRef="#ctx0" brushRef="#br0" timeOffset="-92368.65">19037 6597 2751 0,'0'0'256'15,"-4"-1"-256"-15,4 1 0 0,0 0 0 0,0 0 2000 0,0 0 368 0,0 0 64 0,0 0 0 16,0 0-544-16,0 0-112 0,3-5-32 0,0 2 0 16,0-2-1040-16,2 2-192 0,0 1-64 0,1-1 0 15,1 1 640-15,2 0 112 0,0 0 16 0,3 1 16 16,1 0 160-16,3 0 16 0,1 0 16 0,4 0 0 16,1-1-64-16,5 0-16 0,2 0 0 0,4 1 0 15,1 0-192-15,2 1-32 0,-1-4-16 0,1 1 0 16,1 0-384-16,0 0-80 0,-6 1 0 0,1-1-16 15,2 1-240-15,0-1-32 0,0 0-16 0,-2 1 0 16,-1 0-336-16,-2 0 128 0,0 1-128 0,-4-2 0 16,-1 2 0-16,-2 0 0 0,-1 1 0 0,-3 0 0 15,0-2 0-15,-2 1 0 0,-2 1 0 0,0 0 128 0,-1 0-128 16,-3 0 0-16,0 0 0 0,-1 0 0 0,-1-1 0 16,-1 0-208-16,-2 1 16 0,-5 0 16 15,0 0-720 1,0 0-160-16,0 0-32 0,-6-2-16000 0</inkml:trace>
  <inkml:trace contextRef="#ctx0" brushRef="#br0" timeOffset="-92018.84">19144 6670 15663 0,'-10'-3'688'0,"7"3"144"0,3 0-656 0,0 0-176 0,0 0 0 0,0 0 0 15,0 0 1728-15,5-4 304 0,2 0 64 16,-1 1 16-16,3-1-480 0,0 0-96 0,0 0 0 0,4-1-16 15,2 0-560-15,1 2-96 0,0 0-32 0,3 0 0 16,2-1-400-16,3 0-96 0,1 0-16 0,2 1 0 16,3-2-320-16,1 1 144 0,2-1-144 0,12-1 0 15,0 1 368-15,1 0-48 16,1 1 0-16,-2 1 0 0,-2-1 592 0,-2 0 112 0,-2-1 32 16,-1 2 0-16,-2 0-336 0,-3 1-64 0,-8 1-16 15,0-1 0-15,-1 1-336 0,0 0-80 0,-3 0-16 0,1 0 0 16,-4 1-208-16,-1 0 144 0,-2-1-144 0,1 1 128 15,-1 1 0-15,-2 0-128 0,-4 1 192 0,-1-1-64 16,-2 1-128-16,0-2 160 0,-6 0-160 0,6 1 160 16,-1 1-160-16,-5-2 0 0,0 0 0 0,0 0 0 15,5 0-688 1,-5 0-64-16,0 0-16 0,0 0 0 0,0 0-1728 16,0 0-336-16,0 0-80 0,0 0-11552 0</inkml:trace>
  <inkml:trace contextRef="#ctx0" brushRef="#br0" timeOffset="-73022.02">21662 10738 6447 0,'0'0'576'0,"0"0"-576"0,0 0 0 0,0 0 0 15,-8 0 1728-15,0 1 256 0,0-1 32 0,1 1 16 16,-1 1 1232-16,1-2 256 0,-1 0 64 0,0 0 0 15,0 0-1232-15,1 0-240 0,-1 1-64 0,0-1 0 16,-1 0-992-16,1-1-208 0,0 0-32 0,0 1-16 16,-1 0-160-16,1 1-16 0,-1 1-16 0,1-1 0 15,-1-1-128-15,-1 2-32 0,-1 0 0 0,1 0 0 0,3 1-176 16,-3-2-32-16,0 1-16 0,-1 1 0 0,1 1-64 16,-1-1-16-16,1 1 0 0,-1 0 0 0,1-2-144 15,-1 1 160-15,-2 0-160 0,2 0 160 0,1 2-160 16,-1 0 128-16,-1 0-128 0,1 0 128 0,1-1-128 15,-1 1 0-15,0 0 144 0,0 1-144 0,1-2 128 0,1 1-128 16,-2 1 160-16,1-1-160 0,1 1 192 0,1 2-48 16,-1 1-16-16,1-4 0 0,-1 1-128 0,0 1 192 15,1 1-192-15,-1 1 192 0,-1 1-192 0,0 0 128 16,0 0-128-16,0 1 128 0,-2 1 0 0,-1 1-128 16,1-1 192-16,-1 1-64 0,0-2-128 0,0 1 0 15,0 0 0-15,0 1 0 0,1-1 0 0,1 1 0 16,1 0 0-16,0-1 0 0,0 2 0 0,1-2 0 15,1 2 0-15,0-1 0 0,0 1 0 0,1 0 0 0,0-2 0 16,2 2 0-16,-1 1 0 0,3-1 0 0,0 1 0 16,1 0 0-16,1-5 0 0,0 2 0 0,1 1 144 0,2 0-144 15,0-2 0-15,1 1 0 0,-1 0 0 16,-1 1 128-16,1-2-128 16,1 3 0-16,0 1 0 0,0-2 0 0,0 0 0 0,0-1 0 15,1-2 0-15,2 0 0 0,1 2 0 0,0-2 0 0,1 0 0 16,2-2 0-16,1 2 0 0,-1-1 0 0,1 1 128 15,2-1-128-15,0-1 144 0,-1 1-144 0,1 0 160 16,1-1-160-16,2 2 0 0,0-1 0 0,3-1 0 16,-1-1 0-16,3 1 0 0,1-3 0 0,2 0 0 15,0-2 0-15,3 2 0 0,0-1 0 0,1-1 0 16,2-1 0-16,-2-2 0 0,0 0 0 0,-1 1 128 16,-1 0-128-16,0-1 0 0,-2 0 0 0,0 0 0 0,-1 3 0 15,1-1 0-15,-1 1 0 0,0-1 0 0,-1-2 0 16,1 0 0-16,1 1 0 0,0 0 0 0,2-1 0 0,-2 0 0 15,0-1 0-15,-1 0 0 0,0 0 0 0,-1 0 0 16,0-2 0-16,-1 1 0 0,0-3 0 0,-2 0 0 16,1-1 128-16,-1 2-128 0,1 2 0 0,-1-3 0 15,-1 2 0-15,0 1 0 0,-2-3 0 0,2 2 0 16,0 1 0-16,1 0 0 0,1 1 0 0,0 0 0 16,1 0 0-16,-1 0 0 0,3 0 0 0,-1 0 0 15,1-2 0-15,0 1 0 0,1-2 0 0,-1 1 0 16,1 1 0-16,-1-3 0 0,1 1 0 0,-1 1 0 15,-1-1 0-15,2 2 0 0,-2-3 0 0,2 2 0 16,-1 1 0-16,1-2 0 0,-2 1 0 0,0 0 0 16,-2 0 0-16,2 0 0 0,-1 0 0 0,2 0 0 15,0-2 0-15,2-2 0 0,-1 0 0 0,3 0 128 0,0 0-128 16,3 1 0-16,2-1 0 0,-1 0 128 0,0 0-128 0,0-2 0 16,0 2 0-16,-1 1 128 0,0-2-128 15,1 1 0-15,-2-3 0 0,-1 2 0 0,-1-2 128 0,-2 3-128 16,0 0 0-16,-2-1 0 0,-1 1 144 0,-1 0-144 15,0 1 0-15,-2 1 0 0,-1 0 0 0,-3-1 128 16,-1 0-128-16,-2-1 0 0,-1-2 0 0,-2 2 0 16,0 0 0-16,-1-1 0 0,0-1 0 0,-2-1 0 15,-2-2 0-15,-1 0 128 0,-1-1-128 0,0 2 0 16,-2 0 0-16,0-1 128 0,-1-1-128 0,-2-1 0 16,-1 1 0-16,-1 0 0 0,-2-1 0 0,-2 2 0 15,-1-2 0-15,-3 0 0 0,-5 1 0 0,0 0 128 16,-3-2-128-16,-2 2 0 0,-2 1 0 0,-1-1 0 0,-3 0 0 15,1 2 0-15,-1-3 0 0,-1 1 0 0,0 2 0 16,-1-1 0-16,-2-1 0 0,1 0 0 0,-1 2-192 0,0-2 64 16,-1 2 0-16,2 0 0 0,1 1-16 15,2-1 0-15,-1 0 0 0,3 2 0 0,-1 1 144 0,2 1-128 16,0-1 128-16,-2 0-128 0,0 0 128 0,-1 1 0 16,-2 1 0-16,0 0-128 0,-1 0 128 0,1 1-192 15,1 0 192-15,2 1-192 0,1 1 192 0,3-1-128 16,1 2 128-16,2 0-128 0,0-1 128 0,2 1 0 15,0 0 0-15,2 2 0 0,-2-1 0 0,-2 0 0 16,-1 1 0-16,-2 0 0 0,-2 0 0 0,-1 0 0 16,-2 2 0-16,-1-1 0 0,-2 1 0 0,0 1 0 0,-2 1 0 15,0 1 0-15,-1 0 0 0,-1 1-128 0,-1 1 128 16,-4 1 0-16,0-2 0 0,1 3 0 0,1 1 0 16,1 0-128-16,1-1 128 0,2-1 0 0,1 1 0 0,2 1 0 15,0-1 0-15,1 2 0 0,-1 1 0 0,2-1 128 16,1-2-128-16,0 0 0 0,2 0 0 0,2 1 0 15,1 1 0-15,1 1 0 0,1-1 0 0,1 1 0 16,0-1 0-16,1 1 0 0,2-1 0 0,0 0 128 16,3 0-128-16,0 0 0 0,-1-1 0 0,5 1 0 15,2 0 0-15,1 0 0 0,0-2 128 0,2 2-128 16,0-1 0-16,3 0 0 0,0-1 0 0,1 3-192 16,1 0 192-16,1 1 0 0,1-2 0 0,1 2 128 15,0 1-128-15,1-1-160 0,0 1 160 0,2 0-208 0,0-2 208 16,1 0 0-16,0 1 0 0,2 1-144 0,1 1 144 15,-1-1 0-15,1 0 0 0,0-1-128 0,-1 1 128 16,0 1 0-16,-1-3 0 0,2-1 0 0,0 0 0 0,0 0-128 16,1-1 128-16,0-1 0 0,2 2 0 0,2-2-128 15,0-1 128-15,3-1 0 0,2-1 0 0,1 1-128 16,3-2 128-16,2 1 0 0,3-1 0 0,2 0-128 16,-1 0 128-16,0-1 0 0,0-1 0 0,1 1 0 15,0-1 0-15,3 0-128 0,0-1 128 0,1-2 0 16,0-1 0-16,5 1 0 0,2 0 0 0,0-1 0 15,-1-1 0-15,0 0 0 0,-3-1 0 0,2 0 0 16,2 0 0-16,2-2 0 0,2 0 0 0,1 0 0 16,1 0 0-16,-1 0 0 0,-2 1 0 0,0 0 0 0,0-3 128 15,-2 3-128-15,-1-2 144 0,-1 1-144 0,-2 1 192 16,0 1-192-16,-4 1 192 0,-2 1-192 0,-2-2 192 16,-2 1-192-16,-3 0 128 0,0 0-128 0,-2 1 0 0,0-2 0 15,1 0 0-15,0 1 0 0,1-1 0 0,0 2 0 16,2-3 0-16,0 1 0 0,0 0 0 15,2-1 0-15,-2 0 0 0,1-1 0 0,-2-1 0 0,-1-1 0 16,-2 0 208-16,-2-2-64 0,1-3-16 0,-2 1 0 16,-1-2 32-16,-1 0 0 0,-3 0 0 0,1-1 0 15,-1 0-160-15,-2-1 128 0,0-2-128 0,-1 2 128 16,-3 0-128-16,0 0 0 0,0 2 0 0,-2-2 0 16,-2 0 0-16,-1 1 128 0,-1 0-128 0,-1 0 0 15,-2 1 192-15,-1 0-64 0,-2 0 0 0,0 1 0 16,-2-1 32-16,-1 0 0 0,-1 0 0 0,-1 1 0 15,-1 0-160-15,-1-2 0 0,-2 2 0 0,0-1 128 0,1 0-128 16,-1 1 0-16,0 2 0 0,0-2 0 0,1-1 0 16,-2 1 0-16,0 1-128 0,0-1 128 0,-1-1 0 15,-1 0-176-15,-2-1 176 0,-3-1-128 0,-2 4 128 0,-4 0-160 16,-3-3 160-16,-4 2-160 0,-3 1 160 0,-4 1-208 16,-3 2 80-16,-1 1 128 0,-1 1-256 0,-5 2 64 15,-4 1 0-15,-3 3 16 0,0 0 176 0,0 1-208 16,3 3 80-16,-1 0 128 0,1 0-224 0,0 0 80 15,0-1 16-15,0 2 0 0,3 0-64 0,3 0-16 16,2-2 0-16,3 0 0 0,1 0-112 0,0 0 0 16,-1 2-16-16,0 1 0 15,2-1-160-15,2 2-16 0,2 0-16 0,0 2 0 16,3 1-480-16,2 4-80 0,0 3-32 0,-2 0 0 16,-1 2-736-16,-1 0-160 0,-1 1-32 0,1 1-12048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44:03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7125 13434 11967 0,'-11'-1'1072'0,"11"1"-864"16,-6-2-208-16,1-3 0 0,5 5 864 0,-3-7 128 16,2 0 32-16,1 0 0 0,0 1 192 0,1-2 64 0,-1 8 0 0,4-9 0 15,0 4-256-15,0-2-64 16,1 1 0-16,2 1 0 0,1 0-464 0,1 1-112 16,0 0 0-16,0 2-16 0,1-3-112 0,0 2 0 0,0-1-16 0,0 1 0 15,3 0 256-15,1-1 48 0,0 0 16 0,-1-1 0 16,2 0 208-16,-1 0 64 0,0 0 0 0,1-1 0 15,0 0-64-15,-1 0-16 0,1 2 0 16,1 1 0-16,-1 0-176 0,1 1-48 0,0 1 0 0,0 0 0 16,0-1 32-16,0 2 0 0,2 1 0 0,0-1 0 15,-1-1-80-15,2 0-16 0,-1 0 0 0,2 1 0 16,1 0-144-16,0 3-48 0,-1 1 0 0,0 0 0 16,-2-3-48-16,0 1-16 0,1 2 0 0,-1-3 0 15,2 3-48-15,0-2-16 0,1 1 0 0,1-2 0 16,-1 0-16-16,2 1-128 0,2 0 192 0,0 0-64 15,0-1-128-15,0-1 128 0,0 0-128 0,1 0 128 16,1 1-128-16,0-1 0 0,-2 0 144 0,1 0-144 16,-1-1 128-16,1 1-128 0,0 0 160 0,0-1-160 0,1 1 160 15,-1-1-160-15,2-1 160 0,0 1-160 0,0 1 144 16,1-2-144-16,-2 1 128 0,0 1-128 0,-2-1 128 0,-2-1-128 16,-1 0 128-16,-3 1-128 0,0 1 128 0,-3 0-128 15,-3 0 0-15,0 0 128 0,-2 0-128 16,-3 0 128-16,0 2-128 0,-8-2 128 0,8 3 0 0,-8-3-128 15,0 0 192-15,0 0-64 0,0 0-128 0,8 2 0 16,-8-2 0-16,0 0 0 0,0 0 0 0,0 0 0 16,0 0 0-16,0 0 0 0,7 3 0 0,-7-3 0 15,0 0-144-15,0 0 144 0,0 0-176 0,0 0 32 16,0 0 0-16,0 0 0 16,0 0-224-16,0 0-32 0,8-3-16 0,-3-2-12192 0,1 0-2432 15</inkml:trace>
  <inkml:trace contextRef="#ctx0" brushRef="#br0" timeOffset="60015.76">8316 6031 13823 0,'0'0'1216'0,"0"0"-960"0,0 0-256 0,7 0 0 15,0-2 1216-15,1-2 208 0,0 0 48 0,2 0 0 16,1-1 176-16,0 0 32 0,-2 0 16 0,2 2 0 15,1-2-1104-15,0 2-208 0,-1-2-64 0,1 2 0 16,-1 0 192-16,0 0 16 0,-2 1 16 0,2 1 0 16,0-1 256-16,1 1 48 0,-1 1 16 0,2 0 0 15,0-1 16-15,2 0 0 0,0 1 0 0,3-2 0 16,0 1-240-16,3 0-64 0,-1 0 0 0,2-2 0 16,1 1-144-16,1 0-48 0,-1 0 0 0,0 0 0 15,-2-1-192-15,0 1-64 0,-1-1 0 0,1 1 0 16,0 0-128-16,0-1 0 0,-1 0 0 0,0 0 0 15,1 1 0-15,-1 0 0 0,1 1 0 0,-1 0 0 16,1-1 0-16,0 1 0 0,2 0 0 0,0 0 0 16,2 1 0-16,0 0 0 0,0-1 0 0,1 0 0 15,0 0 0-15,1 0 0 0,-1-1 128 0,0 1-128 0,1-2 192 16,-2 1-32-16,1 0-16 0,-1 0 0 0,1 1-144 16,0 1 0-16,0-2 144 0,2 1-144 0,-2-1 0 15,2 0 0-15,0 1 0 0,1-1 128 0,2 0-128 16,0 0 0-16,0-1 0 0,12-1 0 0,-4 0 0 15,-3 2 0-15,-1 2 0 0,-2-2 0 0,-1 1 208 0,0 1-16 16,-1-1-16-16,0 1 0 0,0 0-176 0,1 0 160 16,-1-1-160-16,0-2 160 0,0 0-160 0,1 0 0 15,-1-1 0-15,1 2 0 0,2 1 0 0,0 0 0 16,0 0 0-16,1-1 0 0,1 0 0 0,1 0 0 16,-1 0 0-16,0-1 0 0,0-1 0 0,-2 1 0 15,0 0 0-15,-1 2 0 0,-1 2 0 0,-1 1 0 0,0 1 0 16,-2-1 0-16,0 0 0 0,3 1 0 0,-1-2 0 15,1 1 0-15,0 0 0 0,2 0-144 0,-1-1 144 0,1 0 0 16,0 2-128-16,3 0 128 0,0 0 0 0,1-1 0 16,0-3-256-16,1 0 64 0,0 0 16 0,1 0 0 15,-1-1 176-15,2 1 0 0,-2-1 0 0,1 1 0 16,0 1 0-16,1 0 0 0,-1-1 0 0,1 0 0 16,1-4 0-16,0 0 0 0,1 0 0 0,0 2 0 15,0 1 0-15,0 1-128 0,1 0 128 0,-1-1 0 16,-1 0 0-16,0-2 0 0,-1 1 0 0,0 2-128 15,0 0 128-15,-1 1 0 0,-1 1 0 0,0 2 128 16,1-1-128-16,-1 1 0 0,-1 0 0 0,1-1 0 16,-1-3 0-16,1 1 0 0,-1-1 0 0,0 1 0 15,-2 0 0-15,2 0 0 0,0-1 0 0,1 0 0 0,0 0 0 16,-1 1 0-16,0 0 0 0,-1-2 0 16,-2 0 144-16,-11 1 64 0,1 1 16 0,1 0 0 0,1 2 64 15,0 1 16-15,1 2 0 0,-1-1 0 0,-1-1-304 16,1 0 160-16,-1 0-160 0,1 0 128 0,-2 0-128 15,0 0 0-15,1-1 0 0,-1 0 0 0,0 1 0 0,-1 1 0 16,1 3 0-16,0-4 0 0,-1 1 0 0,1 0 0 16,-1 0 0-16,1 0 128 0,-1 0-128 0,0 0 160 15,-1-2-160-15,1 1 160 0,0-3-160 0,-1 1 0 16,-1 0 144-16,1 0-144 0,-2-1 144 0,0 0-144 16,-1 0 192-16,0 2-192 0,-1-2 208 0,0 1-64 15,-1 0-16-15,0-1 0 0,-1 0-128 0,-2 1 192 16,0-1-192-16,-1 2 192 0,-1-2-192 0,-1 0 0 0,0 0 144 15,-1 0-144-15,-2 0 0 0,1 1 0 16,0 0 0-16,1 0 128 0,0-1-128 0,1 0 0 0,0 0 0 16,0 0 0-16,-1 1 0 0,1-1 0 0,0 0 0 0,0-1 0 15,-1 0 0-15,1 0 0 0,-1 0 0 0,-1-1 0 16,-2 0 0-16,0 1 0 0,0-3 0 0,0 1 0 16,0 1 0-16,-2 1 0 0,1-1 0 0,-1 1 128 15,-1-2-128-15,-1 1 0 0,0 0 0 0,-4 2 0 16,0 0-192-16,0 0-48 0,0 0-16 0,0 0 0 15,0 0-960 1,0 0-192-16</inkml:trace>
  <inkml:trace contextRef="#ctx0" brushRef="#br0" timeOffset="101026.99">11868 7629 8287 0,'3'-4'736'0,"1"-1"-592"0,1 0-144 0,0 1 0 16,1 0 832-16,0 0 128 0,1 0 16 0,-1 0 16 16,2 1 448-16,1 1 96 0,1 1 0 0,2 0 16 0,0 1 416 15,2 0 80-15,1 0 0 0,1 1 16 16,2 1 16-16,0 0 0 0,2 0 0 0,2-1 0 16,-1-1-848-16,3 0-160 0,2-1-48 0,1 0 0 15,3 0-352-15,0-1-80 0,0-1-16 0,2 0 0 0,2 1-32 16,0 1-16-16,0-2 0 0,-1 1 0 0,0 0-144 15,-1 0-48-15,0 0 0 0,0 0 0 0,1 2-192 16,10-1-144-16,-5 1 192 0,-4 1-192 0,-1-1 128 0,-1 1-128 16,-2 1 0-16,-1 0 0 0,1 1 0 0,0-2 0 15,1 1 0-15,-8 0 0 0,2-1 0 0,12 3 0 16,-1-2 0-16,-2 0 0 0,0-2 144 0,1 0-144 16,0-1 0-16,2 1 144 0,-1 0-144 0,1-1 0 15,-1-1 144-15,1 0-144 0,0-1 0 0,1 0 128 16,-2 1-128-16,0-2 0 0,0 1 0 0,-1 1 144 15,0-2-144-15,2 1 0 0,-1 0 0 0,0 0 0 16,1 0 0-16,0 1 0 0,-1-1 0 0,1 1 0 0,-3 0 0 16,-1 2 0-16,-1 0 0 0,0 0 192 0,-2 0-64 15,0 0-128-15,0 1 160 0,1 0-160 0,2-1 128 16,1 0-128-16,0 0 0 0,0 0 0 0,1-1 128 16,1 1-128-16,1-1 0 0,2 0 0 0,0 0 0 0,1-1 0 15,3-1 0-15,0 0 0 0,1 0 0 0,1 0 0 16,-1-1 0-16,1 1 0 0,-1 1 0 0,0-1 0 15,0 1 0-15,0 0 0 0,0-1 144 0,-2 0-144 16,-1 0 128-16,-1 1-128 0,-2 0 128 0,0 2-128 16,0 0 160-16,0 2-32 0,0-2-128 0,0 0 192 15,-1 0-192-15,2 0-128 0,1 0 128 0,0 0-208 16,0 0 208-16,2 1 0 0,-1 0 0 0,0 1 160 16,1-1-160-16,-1 0 0 0,-1-2 0 0,0 0-176 15,0 0 176-15,-2 1 0 0,-1 0 0 0,-1 1 0 16,0 0 0-16,-2 1 0 0,-2-1 0 0,0 1 0 15,1 0 0-15,-2 0 0 0,-1 0 0 0,0 0 0 0,1 0 0 16,-1 1 0-16,0-2 0 0,1 0 0 0,-2 4 0 0,0-1 0 16,1 0 0-16,0 0 0 0,-1 0 0 15,1 0 0-15,-1 1 0 0,0-3 0 0,1 1 0 0,-1-2 0 16,1 0 0-16,0 0 0 0,-2 2 0 0,0-1 0 16,0-1 0-16,-2-1 0 0,0 1 0 0,-2 0 0 15,-2 1 0-15,-1 0 0 0,1 0 0 0,-3 0 0 16,-1-1 0-16,-2 1-128 0,0 0 128 0,0 1-128 15,-1 0 128-15,1-1-128 0,0-1 128 0,-1 1 0 16,2-1 0-16,-1 1-128 0,1 1 128 0,2-1 0 16,-1 0 0-16,1-1 0 0,0-1 0 0,2 0 0 15,1 1 0-15,0-1 0 0,-2 0 0 0,1 0 0 0,-1 0 0 16,-1 0 0-16,-1 1 0 0,-1 1 0 0,0-1 0 16,0 0 0-16,-2-2 0 0,1 1 0 0,-2 0 0 15,2 0 0-15,-1 1 0 0,0 0 0 0,1-1 0 0,0 0 0 16,0 0 0-16,3 1 0 0,-1-1 0 15,0 1 0-15,1-2 0 0,1 1 0 0,1-3 0 0,0 2 0 16,2 1 0-16,0 0 0 0,1-2 0 0,0 1 0 16,0-1 0-16,-1 2 0 0,1-2 0 0,-3 2 0 15,0 0 0-15,-8 0 0 0,2 0 0 0,1 2 0 16,-1-2 0-16,1 2 0 0,0 1 0 0,-1-1-128 16,1 0 128-16,-1-2-160 0,3 1 160 0,-1 1-160 15,-2 1 160-15,2 0-128 0,0-1 128 0,0 0-128 16,2-1 128-16,-2 0 0 0,1 0 0 0,1 0 0 15,-1-1 0-15,2 0 0 0,-1-1 0 0,2 1-128 16,-1 0 128-16,1 1 0 0,-1 0 0 0,1 0 0 16,-1-1 0-16,0 0 0 0,1 0 0 0,-2 0 0 0,-3 1 0 15,0-1 0-15,1 0 0 0,1 0 0 0,-1 0 0 16,0 1 0-16,-1 1 0 0,1-1 0 0,4 0 0 0,-2-1 0 16,0 0 0-16,-1 1 0 0,-1 1 0 0,0-1 0 15,-5 0 0-15,2 0 128 0,0-1-128 0,-2 0 0 16,2 2 0-16,-1-2 0 0,-2 0 0 0,1 0 0 15,-1 0 0-15,2 0 128 0,-2 1-128 0,1 0 0 16,-1 0 0-16,0-1 0 0,-1-1 0 0,1 0 0 16,0 0 0-16,-1 1 0 0,-2 1 0 0,1 0 0 15,0 0 0-15,0 0 0 0,0-1 0 0,-2 1 0 16,-1 0 0-16,1 0 0 0,-1-1 0 0,2 0 0 16,-2 0 0-16,0 1-128 0,-1 1-80 0,-1-1-16 0,1 1 0 15,-5-2 0 1,6 1-496-16,-6-1-112 0,6 3 0 0,-1 0-16 15,-5-3-768-15,4 4-160 0,-4-4-16 0,0 0-16 16,2 6-528-16,-1 1-96 0,-1 1-32 0,0 0-9232 0</inkml:trace>
  <inkml:trace contextRef="#ctx0" brushRef="#br0" timeOffset="131938.04">11596 7071 2751 0,'0'0'256'0,"0"0"-256"0,0 0 0 0,0 0 0 16,0 0 976-16,0 0 160 0,0 0 16 0,0 0 16 15,4-6 416-15,-4 6 80 0,0-5 0 0,0 5 16 16,0 0-496-16,0 0-96 0,0 0-32 0,-7-4 0 15,-2 0-704-15,0 2-144 0,-1 2-16 0,1 1-16 16,-1-1-368-16,-1 1-64 0,-1 0 0 0,0 1-16 16,-2-1 272-16,0 3 0 0,-1-2 0 0,0 1 0 15,-3-1 432-15,0 1 80 0,-3 0 32 0,0 0 0 16,-3 1 112-16,0 0 32 0,-2-1 0 0,0 1 0 16,-2-1 80-16,1 0 0 0,0 0 16 0,-1 2 0 0,1-2-208 15,-1 2-32-15,-2 0-16 0,1 0 0 0,-2 0-208 16,-1-1-64-16,-1 1 0 0,0-2 0 0,-1 0-256 0,-1-1 128 15,3 1-128-15,2-2 0 0,2-1 0 0,1 0 0 16,3-1 0-16,3-2 0 0,3 1 0 16,2 1 0-16,3-2 0 0,3 1 0 15,4-2-544-15,6 4-16 0,-3-4 0 0,3 4-6976 16,0 0-1392-16</inkml:trace>
  <inkml:trace contextRef="#ctx0" brushRef="#br0" timeOffset="132278.57">11643 7203 3679 0,'-10'-4'320'0,"3"3"-320"0,0 1 0 0,-2-1 0 16,-1-2 592-16,-1 0 48 0,-2 0 16 0,-1 0 0 15,-1 2 256-15,-3 0 48 0,-1 0 16 0,-3 0 0 16,-1 0 96-16,-2 1 16 0,-2 1 0 0,-3 1 0 16,-1-1 320-16,-1 1 80 0,-3-1 16 0,-1 2 0 15,0 0-288-15,1 1-64 0,0 1-16 0,0 0 0 16,-2-2-672-16,1 1-128 0,0 0-16 0,1 2-16 16,2-1-304-16,0 1 0 0,2-2 0 0,3 0 0 15,0 0-336-15,4 1-80 16,0 0-16-16,3-3 0 0,0 0-32 0,3-2-16 0,-1-2 0 15,4 1 0-15,1 2 32 0,3 1 16 0,2 0 0 16,3-2 0-16,1-2-480 0,5 2-112 0</inkml:trace>
  <inkml:trace contextRef="#ctx0" brushRef="#br0" timeOffset="132614.21">11068 7063 5519 0,'0'0'240'0,"0"0"64"0,0-8-304 0,-1-1 0 0,0 2 0 0,-1 1 0 16,2 6 1088-16,-4-7 176 0,-1 4 16 0,0-1 16 16,-2 3-256-16,-1 1-48 0,0 1-16 0,0 1 0 15,-3 0-816-15,0-1-160 0,-1 1 0 16,0 1 0-16,-1 1 0 0,0 1 0 0,1-2 0 0,-1 0 0 16,-1 0 624-16,1 0 96 0,0 2 32 0,0-2 0 15,0 0 144-15,1 1 48 0,-2 1 0 0,0 0 0 16,2 1-336-16,-1 0-64 0,-1 1-16 0,0 1 0 15,1 0-528-15,0-2 0 0,1 2 0 0,2-1-192 32,1 1-256-32,1 0-32 0,0-2-16 0,3 0 0 0,5-6 144 0,-4 8 32 15,4-8 0-15,0 7 0 0,0-7 320 0,0 0 128 0,8 6 0 0,1-1 0 16,2 0 464-16,0 0 96 0,3 0 16 0,1 0 0 16,-1-2-208-16,3 1-48 0,1 1 0 0,2 2 0 15,3-1-1024-15,2 3-224 16,4 0-32-16,1 2-8544 0</inkml:trace>
  <inkml:trace contextRef="#ctx0" brushRef="#br0" timeOffset="168111.77">16858 9723 5519 0,'0'0'496'0,"0"0"-496"0,0 0 0 0,0 0 0 31,0 0-528-31,0 0-208 0,0 0-32 0,0 0-16 0,0 0 528 0,0 0 128 0,-7-3 128 0,7 3-208 16,0 0 1440-16,-6 3 304 0,6-3 48 0,0 0 16 16,0 0-128-16,0 0 0 0,-6 0-16 0,6 0 0 15,0 0-176-15,0 0-48 0,0 0 0 0,0 0 0 16,0 0-528-16,0 0-128 0,0 0 0 0,0 0-16 15,10-4-560-15,1-1 0 0,0-2 0 0,0 0 0 16,2 3 0-16,1 0 0 0,0 0 0 0,-1-1 0 16,2-2 0-16,1 0 0 0,-1 1 0 0,2-1-144 0,-1 2 144 15,3 0 0-15,2-1 160 0,0-1-160 0,2 0 384 0,1 1 0 16,2 0-16-16,1 0 0 0,0-1 16 0,2 0 16 16,-1 1 0-16,1 0 0 0,1 2-64 0,-2 0-16 15,-2 0 0-15,1 1 0 0,-2 0 576 0,0 0 96 16,-1 1 32-16,0 1 0 0,-2 1 320 0,-1 0 80 15,-3 0 16-15,-2 1 0 0,-1 1-288 0,-3 1-48 16,-2 0-16-16,-2 0 0 0,-8-3-512 0,0 0-96 16,0 0-32-16,0 0 0 0,0 0-256 0,0 0-64 15,0 0-128-15,0 0 192 0,0 0-192 0,0 0-160 16,-3 6 32-16,3-6 0 16,0 0-272-16,0 0-48 0,0 0-16 0,0 0 0 15,0 0-752-15,0 0-160 0,0 0-32 0,0 0 0 16,0 0-1216-16,-4-4-240 0</inkml:trace>
  <inkml:trace contextRef="#ctx0" brushRef="#br0" timeOffset="168467.75">17666 9414 1951 0,'0'0'0'0,"4"-5"0"0,0 1 0 0,-4 4 176 0,0 0-176 0,0 0 0 0,2-6 0 0,-2 6 0 16,0 0 2496-16,0 0 448 0,0 0 112 0,-6 1 16 15,-1 1 400-15,7-2 96 0,-8 2 16 0,2 3 0 16,6-5-1600-16,-5 7-304 0,5-7-64 0,-4 7-16 15,4-7-1136-15,-1 9-224 0,1-1-48 0,1 0-16 16,-1-8-176-16,4 9 0 0,-4-9-160 0,6 9 160 16,0 0-192-16,2 0 192 0,0-1-208 0,-1 0 80 15,1-1 256-15,1 0 48 0,-1 0 16 0,1 0 0 16,-2 0 304-16,1 0 64 0,-2 0 16 0,0-3 0 0,0 2 64 16,0 0 32-16,-1 0 0 0,0-1 0 0,-5-5-64 15,0 0-16-15,0 0 0 0,2 10 0 0,-2-3-128 0,-1-1-16 16,-1 1-16-16,-3 0 0 0,-3-2-144 0,-1 0-32 15,-1 1 0-15,-1 1 0 0,1-5-256 0,-1 1 160 16,0-1-160-16,1 1 128 0,1 1-128 0,-2 1 0 16,0 0 0-16,0-1 0 0,-1-3-256 0,-1 2-48 15,-2 2 0-15,0 0 0 16,-1-1-640-16,-1 0-128 0,0 1-16 0,-1 0-10240 16,1 0-2048-16</inkml:trace>
  <inkml:trace contextRef="#ctx0" brushRef="#br0" timeOffset="172275.95">18449 9486 8287 0,'0'0'736'0,"-6"-1"-592"0,1 0-144 0,-1-1 0 16,-1 0 1120-16,2 0 192 0,-3-2 32 0,1 2 16 15,0 1-64-15,0-2-16 0,1 2 0 0,0 0 0 16,2-1-432-16,-1 0-80 0,1 2-32 0,1-2 0 16,3 2 608-16,0 0 128 0,-3-2 32 0,3 2 0 15,0 0-80-15,0 0-16 0,5-4 0 0,3 1 0 16,0-1 0-16,2-1-16 0,2 2 0 0,3-2 0 16,1 1-208-16,3 1-32 0,1 0-16 0,0-1 0 15,0 0-672-15,1 0-128 0,0-1-16 0,-1 0-16 16,0-1-176-16,-2 1-128 0,0-1 144 0,-4 0-144 0,1 2 0 15,-2 2 0-15,-2 1 0 0,-1-1 0 16,-2-3-736-16,-2 0-96 16,0 2 0-16,0 0-16 0,-2 1-1024 0,-4 2-208 15,4-5-32-15,-1 1-16 0,-2-1-16 0,0 0 0 16,0 1 0-16,-1-2 0 0,-1 0 656 0,-1-1 128 16,-1-3 16-16,-1 2 16 0,0 0 784 0,0 0 160 0,-1 1 16 0,0-2 16 0,0-1 544 15,0 2 96-15,-1 0 32 0,1 2 0 0,-1-3 864 0,1 1 176 16,0 0 48-16,-1 1 0 0,1 1 384 0,1 2 96 15,4 4 16-15,0 0 0 0,-5-1-496 0,1 3-80 16,1 3-32-16,-1 4 0 0,-1 5-656 0,0 4-144 16,-1 1-32-16,0 5 0 0,-1 1-240 0,-1 3-48 15,0 0-16-15,-1 0 0 0,3-5 112 0,0 0 32 0,0 1 0 16,1-1 0-16,1 1 144 0,2 0 48 0,0-1 0 16,2-2 0-16,0-1-208 0,0-2-32 0,1-2-16 0,0 0 0 15,2-3-240-15,1-1 0 16,0-2 0-16,1-3 0 0,1-1-416 0,1-2 32 0,1 0 0 0,2-4 0 31,1-4-256-31,1-3-32 0,0-2-16 0,0-1 0 16,0-1-592-16,0-2-128 0,0-1-32 0,-1-1 0 15,0-1 160-15,-1 2 48 0,-1-1 0 0,-2 1 0 0,-2 5 880 0,0-1 176 0,-1 2 48 0,-1 2 0 16,-1 1 816-16,-2 5 160 0,0 0 48 0,0 0 0 16,0 0 192-16,0 7 32 0,0 2 16 0,0 2 0 15,0 4-480-15,0 1-80 0,1-1-32 0,0-1 0 16,0 1 240-16,1-2 48 0,0-4 16 0,1 2 0 15,1-2-320-15,0-1-64 0,0-3-16 0,-1 0 0 0,3-1-224 16,0-1-48-16,0 0-16 0,1-3 0 0,0-3-160 16,0 0 0-16,0-1 0 0,1-4 0 0,3-4-288 15,0-1 16-15,-1 0 0 0,-1-1 0 16,1 0-128-16,-1 1-32 0,0-1 0 16,-2 0 0-16,-2 4 176 0,0-1 16 0,0 0 16 0,-1 2 0 0,0 3 224 0,-1-1 0 15,0 4 0-15,-3 3 0 0,0 0 304 0,0 0-48 16,2 4-16-16,-1 3 0 0,0 2-64 0,0 1-16 15,1 3 0-15,1 0 0 0,0 2 32 0,0-1 0 16,1-4 0-16,1 0 0 0,1-1 208 0,0 0 48 16,1-1 16-16,0-2 0 0,1 0-176 0,-1 0-32 15,1-2-16-15,1 0 0 0,0-3-48 0,0 0 0 0,-2-1 0 16,0-1 0-16,0-2-192 0,-1-1 176 0,0-3-176 16,0 0 160-16,0 1-160 0,-1-3 0 0,1-1 0 0,-1 0 0 15,0-3 0-15,-2 1-272 0,2-2 32 0,-2-1 16 31,-1 3-160-31,0-2-16 0,-1-2-16 0,-1 0 0 16,0-2-432-16,-1 0-96 0,0-2-16 0,-1-1 0 16,0-4-1152-16,-1 1-256 0,0 1-32 0,0 4-16 15,1 2-752-15,0 3-160 0,1 2-16 0,1 1-16 0,1 0 720 16,1 3 144-16,1 1 16 0,1 1 16 0,1 0 1520 16,1 1 304-16,0 0 64 0,-1 2 16 0,2 3-176 0,1 0-32 15,0 0-16-15,1 0 0 0,-1 0 288 16,2 0 64-16,0 0 16 0,0 1 0 0,1 0 416 0,-2 0 176 0,1 1-16 0,0-1 0 0,-1 1-160 15,0 1 0-15,-4 1 0 0,1-2 0 0,0 0 0 16,-1 2 0-16,-1 1 0 0,0 1 0 0,0 3 0 16,-1 0 0-16,-1-1 0 0,-1 2 0 0,-1 0 320 15,0 2 64-15,-1-1 0 0,0-1 32 0,-2 1-416 16,0 0-272-16,-1-1 32 0,1-1 48 0,1 2 976 0,0 0 208 16,1 0 32-16,0-2 48 0,-1 1 752 0,1 0 160 15,0-1 16-15,0 1 48 16,1-2-2048-16,0 0-528 0,0 1-48 0,1 0 0 15,0 1 448-15,1-1 128 0,0 1 0 0,1-2 0 0,0 2-144 0,0-2 144 16,0-2-128-16,0-1 128 0,1-1 0 0,0 1 0 16,-2-1-160-16,-2-4 160 0,0 0-144 0,4 5 144 15,-1 0-192-15,-3-5 192 0,2 5 736 0,-2-5 224 16,0 0 64-16,1 6 0 16,-1-1-1344-16,-1 1-256 0,1-6-64 0,0 0 0 0,0 0 368 15,0 0 64-15,0 0 16 0,0 0 16 0,0 0-16 0,0 0-16 16,0 0 0-16,0 0 32 0,3-7-16 0,1 2 0 0,1-3 0 15,2 1 0-15,-1-2 0 0,1 1 0 0,-3 2 0 0,4 0 48 16,0 1 2144-16,1 2 432 0,-1 1 96 16,0 1 16-16,-2 2 720 0,1 2 160 0,0 2 32 0,-2 0 0 15,-1 3-1280-15,-1 1-256 0,0 0-64 0,-1 2 16 16,-2-1-1040-16,1 3-224 0,0-1-32 0,-1-1-16 16,0-3-560-16,1-1 0 0,-1-7 0 0,1 7 0 15,0-1-192-15,1-1 16 0,-2-5 0 0,0 0 16 16,0 0-144-16,4-1-16 0,1-1-16 0,1-4 0 15,-1-1 144-15,1-1 16 0,0 0 16 0,0-1 0 16,-1 0 160-16,-1 1 128 0,1-3-128 0,1 2 176 0,-1-2 176 16,0 1 32-16,0 1 16 0,1 1 16 15,0 1-32-15,-1 2-16 0,1 1 0 0,1 2 0 0,0 1-112 0,0 1 0 16,1 1-16-16,0 1 0 0,-1 1 32 0,0 1 16 16,0-1 0-16,-1 2 16 0,0 0 48 0,0 1 16 15,-2 0 0-15,-1 0 0 0,0 0-176 0,-1 0-16 16,0-1-16-16,0 0 0 0,-2-5-160 0,2 4 0 15,-2-4-160-15,0 0 160 16,4 5-704-16,-4-5-32 0</inkml:trace>
  <inkml:trace contextRef="#ctx0" brushRef="#br0" timeOffset="174034.63">20301 8995 28559 0,'-5'-1'2544'0,"0"-2"-2032"0,-1 1-512 0,1-2 0 15,5 4 800-15,0 0 64 0,-5-3 16 0,5 3 0 16,0 0 208-16,0 0 64 0,0 0 0 0,5-3 0 16,1 0-320-16,3 0-48 0,1 0-16 0,1 1 0 15,3 1-256-15,2 1-48 0,0 2-16 0,1-2 0 16,2 0-144-16,-2 0-48 0,1 1 0 0,-3 1 0 15,2-1-112-15,-2 1-16 0,-3 1-128 0,0-1 192 16,-2 1-192-16,0 1 0 0,-1 0 0 0,-3 1 0 16,-2 1 144-16,-3 1-144 0,-4 1 128 0,-1 1-128 0,0 2 0 15,-4 2 0-15,-3 1 0 0,-2 1 0 0,-1 2-192 16,-2 1 192-16,-1 4-160 0,0-2 160 0,3-1 0 16,0 2 0-16,0-1 0 0,-1 3 0 0,-1 0 0 15,2 2 0-15,1 0 0 0,0-1 0 16,-2 5 160-16,2-3-32 0,2-1 0 0,2-2 0 0,2-3 0 0,1-1 0 15,2-1 0-15,1-2 0 0,1 0 48 16,2-2 0-16,1-3 0 0,2 1 0 0,0-1 80 0,2-3 0 16,1-1 16-16,1-1 0 0,1 0-32 0,1 0-16 15,2-1 0-15,-2-1 0 0,1-3-224 0,0 0 176 16,0-1-176-16,1-1 160 0,-1 0-160 0,0-3 0 16,0 0 0-16,-2-1 0 0,1 0-368 0,-2-1 0 15,1 0 0-15,-2-1 0 16,-2-3-192-16,-1-1-32 0,-1-2-16 0,-1-2 0 15,-1 2-1104-15,0 0-208 0,0-1-64 0,-2-1 0 16,-1 0-1216-16,0 0-240 0,-1 0-48 0,-1 2-16 16,0 2 1600-16,-1 0 320 0,1 1 64 0,-3-1 16 0,0 5 2592 0,1-1 528 15,1 2 112-15,1 2 0 0,1 0 816 0,4 3 144 0,0 0 48 0,0 0 0 16,0 0-1168-16,0 0-224 0,0 0-64 0,6 4 0 16,2 0-304-16,0 0-64 0,3 0-16 0,0 0 0 15,1-2-384-15,0 0-64 0,0 1-32 0,-1-2 0 16,2 1-272-16,-1 0-144 0,-2-1 160 0,-1 0-160 15,-1-1-368 1,1-1-160-16,0 0-48 0,0-1 0 0,-2 0-1536 16,1-2-320-16,0-2-64 0,2-3-12800 0</inkml:trace>
  <inkml:trace contextRef="#ctx0" brushRef="#br0" timeOffset="174292.49">20742 9038 911 0,'9'-32'0'0,"-4"18"0"0,0-2 0 0,1-3 0 0,-1-2 3200 0,0 2 544 15,-2 1 112-15,0 4 32 0,-2 1 720 0,0 4 160 16,-1 3 32-16,0 6 0 0,0 0-2016 0,0 0-400 15,-5 7-80-15,-1 6 0 0,-1 4-1408 16,-2 8-256-16,0 3-64 0,-2 4-16 0,0 6-48 0,0 1 0 16,4-5 0-16,-2 3 0 0,-1 1-128 0,1 2-48 15,1 0 0-15,1 2 0 0,-1-3-160 0,2-1-48 16,1-2 0-16,1-1 0 0,2-2-128 0,0-1 0 16,1-3 0-16,1-2 0 0,0-1-208 15,0-3 16-15,0-2 16 0,1-2 0 16,2-1-208-16,0-3-64 0,1-2 0 0,1-1 0 15,-1-2-192-15,1-2-64 0,0-2 0 0,4 4-11776 16,0-5-2368-16</inkml:trace>
  <inkml:trace contextRef="#ctx0" brushRef="#br0" timeOffset="175127.81">21178 9046 29487 0,'0'0'2624'0,"-3"-11"-2112"0,-1 0-512 0,-1 2 0 15,0 0 1424-15,-2 2 176 0,2 0 48 0,-3 4 0 16,-1 1-288-16,-2 4-48 0,-2 1-16 0,0 4 0 16,-3 4-720-16,1 3-128 0,-1 6-48 0,0 2 0 15,0 3-256-15,1 2-144 0,1 3 160 16,3 2-160-16,2 3 192 0,2 1-48 0,2 3-16 0,2-2 0 16,2-4 32-16,3-1 0 0,1-2 0 0,4-1 0 15,2-2-32-15,0-2-128 0,2-4 192 0,3 0-64 16,0-4-128-16,2-1 0 0,0 0 0 0,0-6 0 15,2-1 0-15,1-4 0 0,-1-1 0 0,1-1 0 16,-2-1 0-16,1-3 0 0,-1-3 0 0,-1-2 0 16,0-1-160-16,-2-1-64 0,-1-1-16 0,-1-2 0 15,-2-4 240-15,-2 0-192 0,-3 0 192 0,-2-2-192 16,-2-1 192-16,-3 0 0 0,-4 1-160 0,0 0 160 16,-3-1 0-16,-3 4 0 0,-1 0 0 0,-1 2 0 15,-2 3 0-15,-1 1 0 0,0 2 0 0,-2 2 0 0,0 2 0 16,-1 2 0-16,1 2 144 0,0 1-144 0,1 0 128 15,4 0-128-15,1-1 128 0,3 2-128 0,3-2 192 0,7-2-48 16,0 0 0-16,0 0 0 0,0 0 16 0,3 7 0 16,3-2 0-16,3-2 0 0,2 0-160 0,3-3 0 15,1-1 0-15,3-1 128 0,1 1-128 0,0-1 0 16,-1-1 0-16,1 1 0 0,-1 0 0 0,-2 0 0 16,-1-1 0-16,1 1 128 0,-1 2-128 0,-1-2 0 15,-2 0 0-15,-2 1 0 0,-1 1 0 0,-1 0 0 16,-8 0 224-16,0 0-64 0,0 0 64 0,0 0 16 15,0 0 0-15,0 0 0 0,0 0 80 0,0 0 0 16,0 0 16-16,0 0 0 0,0 0-144 0,0 10-16 16,-1-2-16-16,0 2 0 0,1 1-160 0,0 0 0 0,0 2 0 15,2 1 0-15,0 1 0 0,0 0 0 0,0 1-144 16,-1 0 144-16,-1 2 0 0,-1-2-160 0,-1 0 160 0,-1 2-128 16,-2-2 128-16,-1 1-208 0,0-2 80 0,0-1 128 15,0 1-400-15,0 0 32 0,-1-1 16 0,2 0-13024 16,1-1-2592-16</inkml:trace>
  <inkml:trace contextRef="#ctx0" brushRef="#br0" timeOffset="175547.2">21682 9421 30399 0,'0'0'1344'0,"0"-7"288"0,-2-3-1312 0,-1 1-320 0,-4 1 0 0,-3 1 0 0,-3 1 1232 0,-1 0 176 16,-3 1 48-16,-1 3 0 0,-1 2-1008 0,-1 3-208 15,0 1-48-15,-2 2 0 0,1 1-384 0,0 2-64 16,1 3-32-16,1 0 0 0,2 1 544 0,3 3 128 16,-1 0 0-16,3-1 16 0,3 1 448 0,1 0 96 15,2 2 16-15,3-1 0 0,1-2-496 0,4 1-80 16,2-2-32-16,2-2 0 0,1 0-224 0,1-1-128 16,2 0 128-16,1-3-128 0,1-3 0 0,-1 1 0 15,1-2-160-15,1-1 160 16,1-1-448-16,-1-2 32 0,1-2 0 0,0 0 0 15,-3-1-128-15,1-1-32 0,-1-2 0 0,-1 0 0 16,-3-3 256-16,0-1 64 0,-1 0 0 0,-1-3 0 0,-1 1 256 0,-1-2-192 16,-1-1 192-16,0 0-160 0,-2-2 160 0,0 0-208 0,0-2 80 15,0 1 128-15,0 3-192 0,0 1 192 0,0 2-192 16,0 4 192-16,0 8 0 0,0 0 256 0,0 0 0 0,0 0-16 16,0 0 208-16,0 0 64 0,0 12 0 0,0 1 0 15,1 0-80-15,0 1-16 0,0 0 0 16,0 1 0-16,0-2-32 0,0 1-16 0,0 0 0 0,1-2 0 15,-1 0-368-15,0 0 0 0,1-2 0 0,1-1 128 16,0 0-1136 0,1-1-208-16</inkml:trace>
  <inkml:trace contextRef="#ctx0" brushRef="#br0" timeOffset="176416.14">21760 9467 24879 0,'0'0'2208'0,"0"0"-1760"0,0 0-448 0,0 0 0 0,0 0 2880 0,0 0 512 16,3 10 80-16,-3-1 32 0,-2 0-1824 0,0-1-352 15,-1-1-80-15,-1 1-16 0,1 2-912 0,0 0-192 16,1 1-128-16,-1-1 144 0,-2 0-320 0,1 2-64 16,1-2-16-16,1 0 0 15,0 0-560-15,1 0-112 0,0-2-32 0,1-8 0 16,-1 9-848 0,2-1-176-16,-1-8-48 0,0 0 0 0,0 0 256 0,0 0 48 0,0 0 16 0,0 0 0 0,9-1 1360 0,-1-4 352 15,-1-3 0-15,0-2 0 0,0-1 1408 0,0-1 384 16,-1 0 64-16,0 1 32 0,0-3-384 0,1 3-80 15,-1 1-16-15,0 0 0 0,0 1-256 0,-2 1-64 16,1 1-16-16,0 1 0 0,-2 0-496 0,-3 6-80 16,0 0-32-16,4-6 0 0,-4 6-304 0,0 0-160 0,0 0 160 15,0 0-160-15,0 0 128 0,0 0-128 0,0 0 0 16,0 0 0-16,0 0 0 0,0 0 0 0,0 0 0 0,5 10 0 16,-5-10 0-16,4 7 0 0,-1 1-176 15,-3-8 176 1,3 8-496-16,0 1 32 0,-3-9 0 0,5 8 0 15,-1-1-848-15,-4-7-160 0,6 7-48 0,0 0 0 16,0 0 352-16,1-1 64 0,0 0 16 0,1-1 0 0,-1-2 752 0,1 0 144 0,1 0 48 0,-1-2 0 16,1 1 848-16,-2-1 192 15,-7-1 16-15,8 1 16 0,-8-1-416 0,0 0-96 0,8-1-16 0,-8 1 0 16,0 0-560-16,6-4-112 0,-2-2-32 0,0 1 0 16,-4 5-320-1,0 0-64-15,0 0-16 0,3-6 0 0,-3 6 400 0,0 0 80 0,0 0 16 16,0 0 0-16,0 0 816 0,0 0 160 0,0 0 48 0,0 0 0 15,0 0-288-15,1 7-48 0,0 1-16 0,1-1 0 16,-2-7-288-16,4 10-176 0,-4-10 192 0,4 7-192 0,1 0-128 16,1-2-144-16,-6-5-32 0,9 4 0 15,-1-2-720-15,0-1-128 16,0-1-48-16,1-1 0 0,0-2-480 0,0-1-112 0,0-1 0 0,0 0-16 16,2-1 592-16,0 0 112 0,-1-1 16 0,-1 1 16 15,-1-2 1072-15,0-1 0 0,-1 0 128 0,-1 2 16 0,-2-1 960 0,-1 1 192 16,-2-1 48-16,-1 0 0 0,0 0 960 0,-1 0 192 15,-1 1 32-15,-1-1 16 0,-1 1-864 0,-1 2-160 16,-1 2-48-16,1 2 0 0,5 1-640 0,-8 3-144 16,0 1-32-16,0 3 0 0,0-1-320 0,2 1-64 15,1 2-16-15,2-1 0 0,0 1-96 0,2 0-32 0,1-9 0 16,2 11 0-16,2-2 0 0,1-1 0 0,0-1 0 0,1-2 0 16,-6-5-128-16,9 4 0 0,-9-4 0 0,9 2 0 15,0 0 0-15,-1-2 0 0,-8 0 0 16,8-3 0-16,-2-1 0 0,0 0-256 0,-1-1 64 0,0 0 16 15,-2-2-64-15,0 0-16 0,0 1 0 0,0-2 0 16,0 1 48-16,-3 7 0 0,3-8 0 0,-3 8 0 16,2-7 208-16,-2 7-144 0,0 0 144 0,0 0-128 15,0 0 128-15,0 0 0 0,0 0 128 0,0 0-128 16,-2 10 0-16,1 1 0 0,0-1 0 0,0 1 128 16,0-1-128-16,0 0 0 0,1-1 0 0,1-1 0 0,1 2 0 15,-2-10 128-15,0 7-128 0,0-7 0 0,0 0 0 16,0 0 0-16,4 8 0 0,-4-8 0 0,0 0 0 15,0 0 0-15,7-5 0 0,-1-2 0 0,-1-1-160 16,-1-1-96-16,2-2-32 0,-1-2 0 16,0-2-1504-16,0-2-320 0,1-2-48 15,1-1-13712-15</inkml:trace>
  <inkml:trace contextRef="#ctx0" brushRef="#br0" timeOffset="176639.42">22414 9086 12895 0,'20'-41'576'0,"-5"14"112"0,2-2-560 0,-1-1-128 15,1 1 0-15,-3 1 0 0,-3 6 3008 0,-1 4 576 16,-2 8 128-16,-3 3 0 0,-5 7-384 0,0 0-64 0,0 0-32 0,0 10 0 15,-1 6-1872-15,-1 5-368 16,0 6-80-16,0 2-16 0,1 2-512 0,-1 7-128 16,-1 1 0-16,0 6-16 0,-1 4-96 0,-1 1-16 15,0 1 0-15,0 1 0 0,-1-1 64 0,1-1 0 16,1 0 0-16,0 0 0 0,-1-1-64 0,1-2-128 0,0-2 192 16,0-5-64-1,1-2-128-15,0-3 0 0,0-3 0 16,0-2 0-16,0 0 0 0,0-1 0 0,-1-5 128 0,1 0-128 0,0-5 0 0,2-2-176 0,-1-3 48 15,1-4 0 1,0-4-624-16,1-6-112 0</inkml:trace>
  <inkml:trace contextRef="#ctx0" brushRef="#br0" timeOffset="176777.21">22742 9655 33167 0,'-7'9'1472'0,"2"0"304"0,-1 1-1424 0,-1 2-352 0,-1-2 0 0,0-1 0 16,0 0-1408-16,0-2-336 0,0 2-80 0,0-5-16 0,-1-5 1392 0</inkml:trace>
  <inkml:trace contextRef="#ctx0" brushRef="#br0" timeOffset="203372.15">13691 12632 24879 0,'-12'1'2208'0,"12"-1"-1760"16,0 0-448-16,-6 2 0 0,6-2 1088 0,0 0 144 16,0 0 32-16,0 0 0 0,9-1-1072 0,1 0-192 15,0 1 0-15,0 0 0 0,-1 1 240 0,1 1 144 0,0 0 48 0,1 1 0 16,0 0 144-16,2 0 16 0,1 0 16 0,1 0 0 15,2 0 176-15,2 0 48 0,0 0 0 0,2 1 0 16,-1-2-80-16,2 1-16 0,0-1 0 0,2 1 0 16,0-3-192-16,3 1-32 15,0-1-16-15,1-1 0 0,2 1-144 0,2-4-32 0,3-1 0 16,2-1 0-16,0 0-160 0,2 0-32 0,0 1-128 0,2 0 192 16,1 1-192-16,-1 1 128 0,-1-1-128 0,1 0 0 15,-2 0 128-15,1 0-128 0,-1-1 0 0,0 2 0 16,0 1 0-16,2-1 128 0,-1 1-128 0,1 0 0 15,1-1 0-15,2 1 144 0,0-3-144 0,-1 2 128 16,0 1-128-16,-1-2 0 0,0 3 0 0,0-1 0 16,0 1 0-16,-1 1 0 0,0 1 128 0,0-1-128 15,-1 0 0-15,0 2 0 0,-1-1 0 0,2 1 0 16,-1 1 128-16,0 0-128 0,0-1 128 0,1 0-128 16,0 0 0-16,1-1 128 0,1-1-128 0,0 0 0 0,0 0 0 15,1 0 0-15,-1 1 128 0,1 1-128 0,-1-1 0 0,0 1 0 16,-1-1 0-16,0-1 0 0,0 0 0 0,0 0 0 15,0 0 0-15,0 2 128 0,1 0-128 0,0 0 0 16,-2-1 144-16,-1 1-144 16,0-2 128-16,2 0-128 0,-1 0 160 0,1-2-160 0,1 0 192 0,2 1-64 15,2 1-128-15,1-2 192 0,-1 1-192 16,1-1 0-16,0-1 128 0,4 0-128 0,3 0 128 0,3 1-128 16,2 0 176-16,0 1-176 0,-2-1 0 0,-1 1 0 15,0-2 0-15,0 2 0 0,0 1 0 0,-3 2-144 16,-2 0 144-16,-4 0 0 0,-4 0 0 0,-3-1-128 15,-2 1 128-15,-2 2 0 0,-1-1 0 0,-2 0 0 16,-2-1 0-16,0 2 0 0,1 0 0 0,-1 1 0 0,-2-2 0 16,2 0 176-16,1-1-48 0,1 0-128 0,2 0 192 15,4 0-64-15,4 0-128 0,3 0 0 0,2 2 0 0,0-2 128 16,-1 1-128-16,0 0 0 16,-2 0 0-16,0 0 0 0,0 1 0 0,0 1 0 0,0-2-128 0,-2 1 128 15,-1 1 0-15,-2-2 0 0,-1 0 0 0,0 1 0 16,0 0 0-16,2-1 0 0,0 0 0 0,3 2 0 15,1-2 144-15,-1 1-144 0,-2 0 160 0,-2 1-160 16,-3 0 0-16,1-1 0 0,1 3 0 0,1-2 0 16,0 1 0-16,1-1 0 0,1-1 0 0,0 1 0 15,-3 1 0-15,-4-2 0 0,-4 2 0 0,-1 0 0 16,0-1 0-16,-4 0 0 0,-2-1 0 0,-1 1 0 16,-3-1 144-16,-1 0-16 0,-2-3 0 0,-3 1 0 15,0 0 208-15,-2 1 48 0,-3-1 0 0,-1-2 0 0,-1 0-96 16,-8 0-16-16,8-1 0 0,-8 1 0 0,8-1-272 0,-8 1 128 15,0 0-128-15,6-3 0 0,-6 3 0 16,0 0 0-16,8-1-160 0,-8 1 160 0,0 0-320 0,0 0 48 16,5-4 16-16,-5 4 0 0,0 0 48 0,6-3 16 15,-6 3 0-15,8-2 0 0,0 0-32 0,0 1 0 16,0 1 0-16,1 1 0 0,0 0-96 0,0-1-32 16,0 0 0-16,-1 1 0 15,2 2-176-15,0 1-48 0,-2 0 0 0,1-1 0 16,-9-3-800-16,7 4-160 0,-7-4-48 0,0 0-15440 0</inkml:trace>
  <inkml:trace contextRef="#ctx0" brushRef="#br0" timeOffset="-207624.85">14411 11797 15663 0,'0'0'1392'0,"0"0"-1120"0,0 0-272 0,0 0 0 16,3-6 864-16,-3 6 112 0,0 0 32 0,3-8 0 0,-3 8 0 15,-2-8 0-15,-1 2 0 0,-1 1 0 16,4 5-48-16,-8-4-16 0,-1 2 0 0,0-2 0 0,0 1-320 0,-2 3-64 15,-2-1-16-15,0 2 0 0,-1 2 480 0,-2 2 80 16,-1 0 32-16,0 2 0 0,-2 0-432 0,0 1-96 16,-2 1-16-16,2 0 0 0,-1 0-592 0,0 1 0 15,0-3 0-15,0 2 0 0,1-1 0 0,0 2 0 16,2 1 0-16,0-3 0 0,1-1 0 0,1 2 0 16,-2 0 0-16,1 0 0 0,1 1 256 0,0-1 96 15,0 2 16-15,2 0 0 0,0 1 32 0,1 0 16 16,1 2 0-16,1 1 0 0,1-3 16 0,1 2 0 15,1 1 0-15,2 1 0 0,1 2-224 0,1 1-32 16,1-1-16-16,1 2 0 0,0-2-160 0,0 2-192 16,1-1 32-16,0-1 16 0,0 0-48 0,0-1-16 15,0 0 0-15,1-1 0 0,0-1 208 0,1 0 0 0,0-1-160 16,1-2 160-16,0-1 128 0,2 0 112 0,1 0 16 16,2-2 0-16,1 0-256 0,2 1 176 0,-1-1-176 0,3-2 160 15,2 1-160-15,-1 1 0 0,2-1-160 0,1 1 160 16,-1-1 0-16,3-2 0 0,0 1 0 0,3 0 0 15,2 1 208-15,4 0-64 0,2-1-16 0,4-4 0 16,4-1-128-16,4 0 0 0,1-1 0 0,2-1 0 16,3 0-192-16,1-1-64 0,2-1 0 0,2 1-16 15,1 0-368 1,-1 1-80-16,1 0-16 0,1 0 0 0,1-2 416 0,2 1 64 0,4-2 32 16,3 1 0-16,1 0 352 0,3 0 64 0,4 1 0 0,1-2 16 15,2 0-80-15,2 1 0 0,-1 0-128 0,1 2 192 0,0 0-192 16,1 1 0-16,-3 1 0 0,-1 3 0 0,-2 2 0 15,1 1 0-15,-2-3 0 0,1 1 0 16,-3-2 0-16,1 1 0 0,1 0 0 0,-2-1 0 0,-1-1 0 16,0 0 0-16,0 0 0 0,1 0 0 0,0 0 320 0,-1 0-16 15,-3 1-16-15,1-3 0 0,-2 0-160 0,3 0-128 16,2-1 192-16,-1 0-192 0,-1 0 0 16,0 0-352-16,0-1 48 0,-1 2 16 0,3-2-48 0,-3 0-16 15,0 0 0-15,-2-2 0 0,0 1 352 0,0 2 0 16,1-2 0-16,-1 2 0 0,2-2 0 15,-2 0 0-15,1-1 128 0,1 1-128 0,2 0 0 0,-3 0 0 16,-2-2-192-16,-3 1 192 16,-2-2-1152-16,-1 2-128 0,-2 1 0 0,0-3-16 15,-2 0-32-15,-2 1 0 0,-5-1 0 0,-1 2 0 0,-2-2 1152 0,-1-1 176 16,0-2 144-16,0 2-16 0,1 0 1104 0,-2 1 240 16,-1-2 32-16,-2 0 16 0,-2-1-864 0,-2 1-160 15,-2 0-48-15,0 0 0 0,-3 1-448 0,-1-1 0 0,-1 0 0 16,-1 1 0-1,1 1-576-15,-1-3 0 0,0 3 0 0,0 1 0 0,-3-2 336 0,1 1 64 16,-1 1 16-16,0-1 0 0,0 2 160 0,-1 1 0 0,2-3 128 16,-2 1-128-16,1-1 704 0,-2 2 80 0,0-2 16 0,-1 0 0 15,0 0-384-15,-1-2-80 0,1 1-16 0,-1-1 0 32,0 0-720-32,0 0-160 0,-2-1-16 0,0 0-16 0,-2-2-288 15,0 1-48-15,0 1-16 0,-1-2 0 0,2-1 1136 0,0 1 208 0,-1 0 48 0,1 0 16 16,-2-1 640-16,1 3 128 0,0-2 32 0,-2 3 0 15,0-1-928-15,-2 0-176 0,-2 1-32 0,-2 2-128 16,0 0 0-16,-2 1 0 0,0 0-160 0,-6 4 160 0,5-6 0 0,-5 6 288 16,3-7-32-16,-3 7 0 0,2-8 48 15,-2 0 0-15,-1-3 0 0,-1 2 0 0,-1-1-176 0,-2-1-128 16,-4-3 144-16,-3-2-144 0,-2-4 0 0,-5-3-336 16,-2 0 48-16,-5-2 16 0,-3-1 64 0,-4 1 16 15,-5 0 0-15,-4-1 0 0,-1 2 192 0,-4-2 256 16,-2 3-48-16,-4-1-16 0,-3-1 512 0,-6 0 80 15,-5-1 32-15,-8 2 0 0,-8 0-304 0,-10 2-48 16,-10-1-16-16,-9 2 0 0,-10 1-448 0,-10 1 0 16,-9 0 0-16,-10 2 0 15,-7 2-1200-15,-8 3-224 0,-4 3-48 0,-4 3-16 16,-2 2-592-16,0 7-112 0,0 2-32 0,1 1 0 16,1 3 1312-16,-2 1 256 0,-3 2 48 0,-2 6 16 0,-3 0 368 0,1 3 80 15,1 5 16-15,0-1 0 16,1 2-944-16,0 4-176 0,1 2-32 0,-2 2-8592 0</inkml:trace>
  <inkml:trace contextRef="#ctx0" brushRef="#br0" timeOffset="-185104.87">20835 12258 11055 0,'0'0'976'0,"0"0"-784"0,0 0-192 0,0 0 0 16,-1-7 1312-16,1 7 224 0,7-6 32 0,0 1 16 15,1 1 80-15,2 4 32 0,1-2 0 0,2 2 0 16,4 0 160-16,1 2 48 0,0 0 0 0,2 3 0 15,-1 0-368-15,3 2-64 0,0 1 0 0,2 2-16 16,-1-2-208-16,2 4-32 0,-1 0-16 0,2 3 0 16,-1 0-560-16,0 2-128 0,2 0 0 0,-1 1-16 0,1 0-192 15,-2-1-48-15,0 1 0 0,0-1 0 0,-3 0 16 0,-1-1 0 16,-2-2 0-16,-2 1 0 0,-1-3-64 0,-3-1-16 16,0-2 0-16,-2 0 0 0,-1 0-192 0,-2-1 128 15,-2-1-128-15,-6-7 0 0,5 4 0 0,-5-4 0 16,0 0 0-16,0 0 0 15,0 0-544-15,0 0 0 0,0 0 0 0,2-8-18288 0</inkml:trace>
  <inkml:trace contextRef="#ctx0" brushRef="#br0" timeOffset="-184828.05">21574 12224 10015 0,'0'0'208'0,"-4"-7"48"0,-1 0 16 0,1 2 32 0,-2 1-304 0,6 4 0 0,-7-3 0 0,7 3 0 15,0 0 4096-15,0 0 768 0,-5 5 160 0,1 2 32 16,2 1-2112-16,2 3-400 0,2 2-96 0,1 3-16 15,1 1-912-15,0 1-192 0,1 3-48 0,1 0 0 16,1 1-656-16,0 0-144 0,0 2-32 0,0 0 0 16,-1-3-208-16,0 0-48 0,-1-1-16 0,0-1 0 15,-1 0-48-15,-1 0-128 0,0-3 192 0,-1 1-64 16,-1-3 32-16,-1 1 0 0,0-1 0 0,-1-1 0 16,-1 0 160-16,-1 0 16 0,-1-3 16 0,-1 0 0 15,-1 0 0-15,-1 0 0 0,0-1 0 0,-1 0 0 16,-2-2-192-16,-2 2-32 0,-1-3-128 0,-1 1 192 15,0-1-192-15,-1-1 0 0,-3-1-144 0,2-3 144 16,1 2-720-16,-1-2-48 16,1-2-16-16,1-1-12816 0,0-2-2560 0</inkml:trace>
  <inkml:trace contextRef="#ctx0" brushRef="#br0" timeOffset="-183827.08">21622 12566 13823 0,'0'0'1216'0,"0"0"-960"0,0 0-256 15,0 0 0-15,6-5 2224 0,2 1 400 0,1 3 64 0,2-2 32 16,2 2 432-16,2 0 96 0,4 1 16 0,2 0 0 15,2 0-1280-15,2-2-256 0,1 1-64 0,-1 0 0 16,1 1-1024-16,0-1-192 0,1 1-64 0,1-2 0 16,-2 2-192-16,0 0-32 0,-2 0-16 0,0 0 0 15,-2 0-144-15,0 0 0 0,-2 0 0 0,-1 0 0 16,-2 0 0-16,0 0 0 0,-1 0-160 0,-1-2 160 16,1-1-128-16,-1-1 128 0,0-2 0 0,-1-1-144 15,-1-1-144-15,-2-1-32 0,0 1 0 0,0-4 0 31,-4 1-368-31,-1-1-80 0,0 1 0 0,-1-1-16 16,-1 0-336-16,-1 0-64 0,-1 2-16 0,-2-3 0 16,-2 0-400-16,0 2-96 0,-2 0-16 0,-1 0 0 0,-1 1 432 15,0 0 96-15,-1 2 16 0,-1-2 0 0,-1 1 960 0,0 1 208 0,1 2 0 0,-2-1 0 16,-2 1 560-16,0 0 80 0,1 1 0 0,-2 2 16 16,0-2 432-16,0 2 64 0,1 1 32 0,1 1 0 15,0 1-176-15,1 1-48 0,2 0 0 0,-1 3 0 0,1-2 176 16,0 2 16-16,0 0 16 0,2 2 0 0,1 0-320 0,0 0-64 15,-1 1-16-15,0 2 0 0,0 2-432 0,1 0-80 16,-1 1-32-16,1 4 0 0,-2 1-224 0,0 2 0 16,0 4 0-16,0 3 0 0,0 1 0 15,0 1-240-15,2-1 32 0,1 1 0 0,2 0-96 0,3-1-16 16,2 0 0-16,2-2 0 0,4 0 320 0,2-3 0 16,1 0 0-16,0-3 0 0,2-2 192 0,0-3 64 15,0-1 0-15,-2-3 0 0,0-3-112 0,-1-1-16 16,0-2 0-16,0-2 0 0,1-2-128 0,1-1 0 15,-2-2 0-15,2-4 0 0,1-2-176 0,0-4-112 0,2-1-32 16,0-4 0 0,0-2-1728-16,2-2-336 0</inkml:trace>
  <inkml:trace contextRef="#ctx0" brushRef="#br0" timeOffset="-183674.97">22504 12240 3679 0,'7'-14'320'0,"-2"-2"-320"0,-2-1 0 0,0 2 0 15,-1 3 3520-15,-2 1 624 0,-2 3 128 0,-1 2 16 16,3 6 336-16,-6-4 64 0,-2 2 16 0,0 1 0 15,-1 1-2544-15,1 5-512 0,1 0-112 0,-1 3 0 16,1 2-1088-16,1 2-192 0,1 1-64 0,1 0 0 16,1 1-192-16,1 0 0 0,1-2 0 0,1 1 0 15,0-2-784-15,1-1-160 16,-1-10-16-16,3 8-16832 0</inkml:trace>
  <inkml:trace contextRef="#ctx0" brushRef="#br0" timeOffset="-183510.62">22561 12274 13935 0,'0'0'304'0,"-5"8"64"0,-2 0 16 0,0 2 0 0,0 3-384 0,-1 0 0 0,-1 4 0 0,0 2 0 0,-2 1 2688 0,0 1 464 16,-1 1 96-16,1 1 16 0,-2-1-992 0,0 1-192 15,0-2-32-15,0 0-16 0,1-2-688 0,2-1-128 16,2-2-16-16,0 0-16 16,1-1-1376-16,2-2-288 0,2-2-48 0,2-1-15488 15</inkml:trace>
  <inkml:trace contextRef="#ctx0" brushRef="#br0" timeOffset="-183049.99">22806 12451 19343 0,'25'-21'848'0,"-7"7"192"0,0-2-832 0,-3 0-208 0,-2 1 0 0,-3 3 0 15,-3 2 3376-15,-5 1 624 0,-3 2 128 0,1 7 32 16,-8-5-1536-16,-3 3-288 0,-3 3-64 0,-2 4-16 16,-3 5-1424-16,-1 2-272 0,-1 4-64 0,-1 2-16 15,1 3-336-15,0-1-144 0,2 0 128 0,2-1-128 16,3 0 0-16,2-2 128 0,2 0-128 0,3-4 0 15,2-1 0-15,2 0-144 0,1-4 0 0,2-8 0 32,0 8-224-32,0-8-32 0,0 0-16 0,8 4 0 0,0-1 96 0,1-5 0 0,1-1 16 0,0-4 0 15,2-1 80-15,2 0 16 0,0-3 0 0,0 0 0 16,1-3 80-16,0 1 128 0,-1 1-208 0,1-1 80 16,-1 1 128-16,-2 1 0 0,0-1 160 0,-1-2-160 15,-2 0 384-15,-2 3-32 0,0 0 0 0,-2 1 0 16,-2 2-48-16,-3 8-16 0,0 0 0 0,0 0 0 0,0 0-144 15,0 0-16-15,-5 13-128 0,0 5 192 0,-1 4-192 16,1 3 0-16,-1 4 0 0,2 4 0 0,0 4 0 0,1 1-192 16,1 5 192-16,1 1-160 0,1 2 160 0,2-1 0 15,1 0 0-15,0-4 128 0,1 0 64 0,1-3 0 16,-1-1 16-16,0-3 0 0,-1-2-80 0,-1 0 0 16,-1-2-128-16,-2-2 192 0,-2-2-192 0,-2-2 128 15,-1 0-128-15,-3-3 0 0,-1-1 192 0,-2-3-48 16,-1-2-16-16,-2-1 0 0,-1-4-128 0,1-1 128 15,-1-2-128-15,0-4 128 0,2-4-128 0,-1-4-224 16,0-5 48-16,1-4 16 16,-2-8-368-16,0-1-80 0,1-4-16 0,1-4 0 15,-1-4-768-15,1-3-144 0</inkml:trace>
  <inkml:trace contextRef="#ctx0" brushRef="#br0" timeOffset="-182543.26">23086 11927 36863 0,'0'0'1632'0,"0"0"336"0,-2 10-1584 0,1 5-384 0,1 3 0 0,0 1 0 0,0 7 896 0,-1 1 80 16,-1 5 32-16,-2 5 0 0,-1 1-352 0,-2 5-64 15,-1 1-16-15,0 1 0 0,2 2-256 0,-1 0-64 16,1-1-16-16,1-2 0 0,1-4-96 15,2-2-16-15,1-2 0 0,-1-4 0 0,-1-4-128 0,1-1 0 16,1-3 0-16,1-1 0 0,1-4-144 0,0-2-16 16,0-3 0-16,0-3 0 15,-1-2-208-15,0-9-32 0,0 0-16 0,0 0 0 16,0 0-544-16,8 2-128 0,-2-6 0 0,1-4-16 16,1-4-352-16,0-3-64 0,2-3-16 0,-1 0 0 15,-2-3 1152-15,1-1 240 0,-1-2 144 0,1 1-192 0,-2-3 960 0,-1 3 176 16,0-1 32-16,-1 4 16 0,-1 1 320 0,-1 4 64 15,-2 1 16-15,-1 4 0 0,1 0-768 0,0 4-160 16,0 6-16-16,0 0-16 0,1-7-176 0,-1 7-16 0,0 0-16 16,0 0 0-16,8 3-224 0,-1 3 144 0,1 3-144 15,0 2 128-15,-1 4 128 0,0 0 32 0,0 1 0 16,-2 2 0-16,0 0 96 0,0 1 0 0,-1-1 16 16,0 2 0-16,-1-1-112 0,0 0-32 0,-1-2 0 0,0-2 0 15,0 0-256-15,0-1 0 0,0-2 0 0,1 0 0 16,0-1 0-16,-1-1-176 0,1-4 32 0,-3-6 0 15,4 9-128-15,-4-9-32 0,5 7 0 0,-5-7 0 16,0 0 0-16,8 0 0 0,-8 0 0 0,7-6 0 16,-1-2-240-1,-1 0-48-15,-2-6-16 0,0 0-12000 0,0-1-2384 0</inkml:trace>
  <inkml:trace contextRef="#ctx0" brushRef="#br0" timeOffset="-182272.58">23397 12108 23039 0,'-5'-10'1024'0,"1"5"192"0,-1-1-960 0,1 1-256 16,-1 2 0-16,5 3 0 0,0 0 2000 0,-7 0 368 15,0 1 64-15,1 4 0 0,2 1-320 0,-1 3-64 16,0 2 0-16,1 2-16 0,1 3-1136 0,0 1-208 16,1 2-48-16,1 1-16 0,0 1-208 0,2 0-32 15,1 0-16-15,0 0 0 0,0-2-96 0,0 1-16 16,-1-1 0-16,2 1 0 0,0 0-128 0,1 0-128 15,0-1 192-15,1 1-192 0,2-1 0 0,1-3 0 16,0 0 0-16,1-1 0 0,0-1-192 0,0-1 0 16,1-2 0-16,0-1 0 0,-1-1 0 0,-1-1 16 15,1-2 0-15,-1-1 0 0,-8-5-32 0,7 5-16 0,-7-5 0 0,0 0 0 32,0 0-336-32,0 0-64 0,0 0-16 0,0 0 0 15,3-9-2064-15,-1 0-432 0,-2-1-64 0,-1-3-11072 0</inkml:trace>
  <inkml:trace contextRef="#ctx0" brushRef="#br0" timeOffset="-182039.29">23412 12361 6335 0,'-13'-29'128'0,"4"11"48"0,-4-3 0 0,-1 1 0 0,1-2-176 0,-2 4 0 0,-2 1 0 0,3 4 0 16,-1 2 3120-16,2 3 592 0,1 3 112 0,1 3 16 15,0 2 96-15,1 4 16 0,1 3 0 0,2 1 0 16,1 2-1552-16,2 2-304 0,1 1-64 0,3-1-16 16,2 3-1056-16,3 0-224 0,4-1-32 0,1 2-16 15,4-1-320-15,3-2-64 0,1 1-16 0,4-2 0 16,2-1-32-16,2 0-16 0,0-1 0 0,0-1 0 0,0-1-96 15,0-2-16-15,1 0 0 0,-2 0 0 0,-2 0 0 0,0-1-128 16,-2-1 192-16,-5-1-64 16,-1-1-128-16,-3-1 0 0,-4 0 0 0,-8-1-176 15,0 0-336-15,0 0-80 0,0 0-16 0,0 0-19552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08:07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21274 9388 9215 0,'0'0'816'0,"-5"6"-656"15,-1-1-160-15,0 0 0 0,-1-1 1520 0,1 0 272 0,6-4 48 0,-7 3 16 16,7-3 640-16,-7 2 144 16,7-2 32-16,0 0 0 0,0 0-448 0,0 0-96 0,0 0-16 0,0 0 0 15,0 0-896-15,1-7-176 16,2 0-32-16,3 0-16 0,0 1-624 0,3 1-128 0,2-1-32 0,1 1 0 16,1 3-208-16,2 0 0 0,2 2 0 0,2 2 0 0,0 0 144 0,-1 3-144 15,1 0 128-15,-1 1-128 16,2 2 256-16,1 1-16 0,0-2-16 0,1 0 0 0,-1 1 32 15,2-2 0-15,0 1 0 0,1 0 0 16,0 1-80-16,-1-3-16 0,0 4 0 0,-1-1 0 16,0 2-160-16,-1 1 160 0,0 1-160 0,-3 3 160 15,-2 2-160-15,-2 1 0 0,-1 2 0 0,-1 3 0 0,0 4 0 0,0 1 0 16,-1 1 0-16,-3 1 0 0,0-1 0 0,0 0 160 16,0 1-32-16,0-1-128 0,-2-1 192 0,2 1-192 15,0-3 192-15,0 1-192 0,1-2 160 0,0-3-160 16,0 1 128-16,1-4-128 15,-1-1 128-15,1-2-128 0,-2-2 128 0,2 1-128 0,-1 0 128 0,0-3-128 16,-1 0 0-16,-1-1 128 0,-1 0-128 0,1-1 0 16,0 0 0-16,-1 0 0 0,-1-1 0 0,1 0 0 15,-2-1 144-15,-1 1-144 0,-1-1 128 0,1-1-128 16,-3-7 160-16,2 8-160 0,-2-8 0 0,0 0 128 16,0 0-128-16,0 0 0 0,0 0 0 0,0 0 0 0,0 0 0 0,0 0 0 15,-6 3-192-15,6-3-16 16,-7-2-16-16,-1-2-18272 15</inkml:trace>
  <inkml:trace contextRef="#ctx0" brushRef="#br0" timeOffset="726.04">21232 9467 911 0,'0'0'0'0,"0"0"0"0,0 0 0 0,0 0 0 16,0 0 192-16,0 0-32 15,-7-1-16-15,7 1 0 0,-7 0 352 0,7 0 64 0,-6 0 16 0,6 0 0 16,-6 1 1264-16,6-1 256 16,-6 4 48-16,6-4 16 0,-5 4-384 0,5-4-80 15,-6 4-16-15,6-4 0 0,0 0-624 0,0 0-128 16,0 0-32-16,0 0 0 0,0 0-288 0,0 0-64 16,0 0-16-16,0 0 0 0,6 6 32 0,-6-6 0 15,9 4 0-15,1 1 0 0,0-3 192 0,1 1 32 0,0-1 16 0,1 1 0 16,1 0-64-16,0 1-16 0,2 1 0 0,2 0 0 15,1 2-144-15,1 1-16 0,-1 0-16 0,0 1 0 16,1 1-80-16,-1 1-16 0,1 2 0 0,-1-1 0 0,-1 2-48 0,-1-2-16 16,-1 1 0-16,1 2 0 15,-2 2-192-15,-1 0-32 0,-1 1-16 0,0 1 0 16,-1-2-144-16,-2 2 0 0,1 0 0 0,0 2 0 16,0 0 192-16,1 0-64 0,-1-1 0 0,0 2 0 15,0-4 128-15,1 2 0 0,-2-1 16 0,0-1 0 0,-2-1 32 0,-1 0 0 16,-1-1 0-16,0 2 0 15,-1 0-16-15,0 0 0 0,-1-1 0 0,0-1 0 0,-2 1-16 0,1-2 0 16,0 2 0-16,1-3 0 0,0-1-48 16,-1-2-16-16,0 1 0 0,0-1 0 0,1-2-208 0,1 0 0 15,0-1 128-15,-1-2-128 0,-3-6 0 16,0 0 0-16,0 0 0 0,3 8 0 0,-3-8 0 0,0 0 0 16,0 0 0-16,0 0 0 15,0 0-448-15,0 0 0 0,0 0 16 0,0 0 0 16,0 0-944-16,0 0-192 0</inkml:trace>
  <inkml:trace contextRef="#ctx0" brushRef="#br0" timeOffset="7570.96">20475 9634 6447 0,'0'0'576'0,"0"0"-576"16,-3-6 0-16,3 6 0 0,0 0 832 0,0 0 64 0,0-7 16 0,0 7 0 15,0-7 480-15,0 7 80 0,2-6 32 0,-2 6 0 16,0-5-240-16,0 5-48 0,1-8-16 0,-1 8 0 15,0 0-80-15,5-5-16 0,-5 5 0 0,6-4 0 16,-6 4 0-16,0 0 0 0,6-5 0 0,-6 5 0 16,10-3-16-16,-2 2-16 0,-8 1 0 0,8-1 0 15,0 1-240-15,1 0-64 0,-2 1 0 0,-7-1 0 16,9 2-192-16,-9-2-64 0,0 0 0 0,10 2 0 16,0 0-112-16,-1 1-16 0,-2 0-16 0,-7-3 0 15,0 0-48-15,0 0 0 0,0 0 0 0,0 0 0 16,6 6 0-16,-6-6 0 0,0 0 0 0,3 8 0 0,-3-8 0 0,1 8 0 15,-1-8 0-15,-2 8 0 16,2-8-112-16,-5 5-16 0,0-2-16 0,5-3 0 16,0 0-176-16,-4 6 0 0,4-6 144 0,0 0-144 15,-5 4 0-15,5-4 0 0,0 0 0 0,0 0 0 0,0 0 0 0,0 0 0 16,0 0 0-16,0 0 0 16,0 0-416-16,0 0-96 0</inkml:trace>
  <inkml:trace contextRef="#ctx0" brushRef="#br0" timeOffset="8365.67">20991 9807 2751 0,'0'0'256'0,"-5"-4"-256"15,2 0 0-15,-1-2 0 0,1 0 368 0,1 1 16 0,0-3 16 0,0 3 0 16,2 5 240-16,1-7 64 16,-1 7 0-16,0 0 0 0,-4-7 384 0,2-1 64 0,2 8 32 0,0 0 0 15,-3-5 800-15,3 5 144 0,0 0 48 0,0 0 0 16,0 0-208-16,0 0-48 0,0 0 0 0,0 0 0 15,-9-1-368-15,9 1-80 0,-7 1 0 0,7-1-16 16,0 0-368-16,-4 6-64 16,4-6 0-16,0 0-16 0,-2 8-304 0,2-8-48 0,3 10-16 0,2-2 0 15,1 0-64-15,2 2 0 0,0-2-16 0,-1 3 0 16,3 0-96-16,1 3-16 0,1 2 0 0,-1-2 0 16,1 4-160-16,0-2-32 0,1 0-16 0,0 3 0 15,1-1-112-15,1 0 0 0,-1-2-128 0,2-2 192 16,0 1-192-16,0 0 176 0,1-3-176 0,0 3 160 0,-1-6-160 0,1 1 160 15,-1-1-160-15,1 0 160 16,0 0-160-16,-1 0 160 0,0-1-160 0,-1-1 160 0,-2 0-160 0,-1-1 128 16,-2 0-128-16,0-1 128 15,-2 0-128-15,0-1 128 0,-8-4-128 0,7 5 128 16,-7-5-128-16,5 6 0 0,-1 0 144 0,-4-6-144 16,0 0 0-16,0 0 0 0,0 0 0 0,4 8 0 0,-4-8 0 0,0 0 0 15,0 0 0-15,0 0 0 0,0 0-320 0,0 0-16 0,-2-7-16 0,1 0-18496 31</inkml:trace>
  <inkml:trace contextRef="#ctx0" brushRef="#br0" timeOffset="8747.58">21361 10035 6783 0,'0'0'144'0,"-2"-8"48"0,0-1 0 0,0 1 0 0,0-1-192 0,0 1 0 16,-1-1 0-16,1 1 0 0,0 0 1632 0,2 8 288 0,-1-7 64 0,-1 0 16 15,-2 2-16-15,4 5 0 0,-5-4 0 0,5 4 0 16,0 0 0-16,0 0 0 0,0 0 0 0,0 0 0 15,0 0-704-15,0 0-160 0,8 1-32 0,0 3 0 16,0 2-512-16,1-1-128 16,-2 2 0-16,3 1-16 0,0 1-128 0,1 0-32 0,0 2 0 0,-1 0 0 15,-1-1-80-15,1-1-32 0,0-1 0 0,-2 2 0 16,1 0 96-16,0 0 32 0,0-1 0 0,-1 1 0 16,0-1 128-16,-2-1 32 0,1-1 0 0,-2 0 0 15,-5-7 16-15,5 9 16 0,-2 0 0 0,-2-1 0 16,-1-8-32-16,1 9-16 0,0 0 0 0,-2-1 0 15,-1 0-192-15,0 0-48 0,-1 1 0 0,0-3 0 0,0-1 16 0,0 1 0 16,-1-1 0-16,-1 1 0 16,1 0-208-16,-2-1 0 0,-1 0 0 0,0 0 0 15,-1 1 192-15,0-2-48 0,-1-1-16 0,-1 1 0 16,0-1 0-16,0 1 0 0,-1 0 0 0,1-1 0 16,-2 0-128-16,0 1 0 0,1-3 144 0,0 3-144 15,-1-3 0-15,-1 1 0 0,1 0 0 0,-1-1 0 16,0 0-272-16,2-1-32 0,2 0 0 0,1 0 0 15,1-1-864-15,7 1-176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49:07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12423 9549 17967 0,'0'-4'384'0,"-1"-2"96"0,-1-2 16 0,1-1 16 0,0 0-512 0,0 1 0 0,0 0 0 0,0 1 0 15,0 0 1792-15,0 0 256 0,0 0 48 0,1 1 16 0,2 2 560 16,-2 4 112-16,1-4 32 0,-1 4 0 15,0 0-1008-15,0 0-192 0,0 0-32 0,0 0-16 0,0 0-976 16,0 0-192-16,0 0-32 0,0 0-16 0,4 5-96 0,-1 2-32 16,0 2 0-16,-1 2 0 0,-1 1-32 0,0 2-16 15,-2 4 0-15,1 0 0 0,0 0 48 16,0 3 16-16,0 0 0 0,0 3 0 0,0-1 16 0,1 1 0 16,2-3 0-16,-2 1 0 0,0-1-64 0,-1 2-16 15,-1-3 0-15,0 3 0 0,0-4-176 0,0 4 0 16,-1-4 0-16,0 2 0 0,-2-2 0 0,0-1-272 15,0-1 64-15,0-1 16 16,-1-2-336-16,0-1-64 0,0-4-16 0,0 1 0 16,0-1 80-16,1-3 16 0,1-1 0 0,3-5 0 15,-5 0-224-15,1-2-32 0,1-6-16 0,1-4 0 16,2-1-1168-16,0-1-224 0,0-6-64 0,-1-2 0 16,0-4-1376-16,0 0-288 0,1-1-48 0,0-3-16 15,1-1 960-15,0 0 176 0,0-1 32 0,1 1 16 0,3 1 3936 0,2 0 768 0,1 2 176 16,-2 2 16-16,2 1 2288 0,1 3 448 0,1 1 80 15,2 3 32-15,-1 1-1888 0,2 2-384 0,1 3-80 0,3-3-16 16,1 3-1632-16,1 3-320 0,-1 3-64 16,1 1 0-16,-2 0-64 0,1 2-16 15,-2 3 0-15,-1 1 0 0,0 2-96 0,-1 2-16 0,-3 1 0 0,0 1 0 16,-1 1-224-16,-1 1-160 0,-3 1 192 0,-1 0-192 16,-1 0 128-16,-1 1-128 0,-1 1 0 0,-1 0 0 15,-2 3 0-15,-1 1 0 0,-1 0 0 0,-2 0-144 16,0-1-48-16,-1-2 0 0,-2 1 0 0,-1-1 0 15,0 1 192-15,-1-2-128 0,0-1 128 0,-2 0-128 16,-1-2-128-16,1-1-32 0,-1 1 0 0,-1-4 0 16,-4-2 96-16,-2-2 0 0,0-3 16 0,3-2 0 0,3 1 176 15,0-2-192-15,1 0 192 0,0 1-192 0,-1 0 192 16,2 0-160-16,0-3 160 0,2 2-160 0,1 2 160 0,2-1 0 16,2 1 0-16,0 1 0 0,2 0 0 0,3 2 256 15,0 0-48-15,0 0 0 0,6 2 96 0,1 0 16 16,3 1 0-16,3 1 0 0,2 2 144 0,1 1 48 15,1 0 0-15,0 2 0 0,-2 0-272 0,1 1-48 16,-1 2-16-16,0-3 0 0,3 6-176 0,-3 0 0 16,-1-1 0-16,-1 2 0 0,-2 0 0 0,0 1 0 15,-3-2 0-15,0 1 0 16,0 0-592-16,1 1-112 0,-1-2 0 0,1 2-16 16,1-3-384-16,0-3-80 0,-2-1-16 0,1-3-17696 15</inkml:trace>
  <inkml:trace contextRef="#ctx0" brushRef="#br0" timeOffset="417.49">13003 9534 12895 0,'0'0'576'0,"0"-5"112"0,-1-1-560 0,-1 1-128 0,-1-1 0 0,-1 1 0 16,-1 2 2448-16,-1-1 464 0,-1 0 96 0,-1 0 0 16,0 1-816-16,-2-2-160 0,0 2-48 0,-1 0 0 15,0 0-768-15,-1 1-144 0,0 0-48 0,-2 0 0 16,6 1-336-16,0 1-80 0,0 1-16 0,1 1 0 15,-1 0-176-15,1 2-32 0,2 1-16 0,0 2 0 16,0 3-192-16,1-2-48 0,1 2 0 0,1 5 0 16,2 2 96-16,2-3 16 0,2 4 0 0,2-3 0 15,0-1 192-15,-1 0 32 0,2 0 16 0,1 1 0 16,4 1-48-16,0-2-16 0,-1 1 0 0,2-1 0 16,2 1 64-16,-2-1 16 0,0-2 0 0,0 0 0 0,-2-4-208 15,-2 2-32-15,0 0-16 0,-3-2 0 0,0 1-240 16,0 0 0-16,-3-1 0 0,-1 1 0 0,-2 0 0 0,-1 1 0 15,-1-3 0-15,-1 1 0 0,-1-1 0 0,-1 0 128 16,-2-1-128-16,0 0 0 0,-1-2 160 0,0-2-16 16,-1 0 0-16,0-2 0 0,-3-2 112 0,1-1 32 15,-4-2 0-15,2-1 0 0,1-1-96 0,0 0 0 16,-1 0-16-16,0 0 0 0,0 2-176 0,0 0-224 16,0 2 48-16,2-1 16 15,0 3-480-15,1-1-80 0,0 1-32 0,2 1 0 16,2 1-464-16,1 1-80 0,1 0-32 0,4-2-10992 15,0 0-2208-15</inkml:trace>
  <inkml:trace contextRef="#ctx0" brushRef="#br0" timeOffset="714.71">13376 9436 12895 0,'-1'-7'1152'0,"0"-3"-928"16,0 1-224-16,1-2 0 0,1 0 3872 0,0 2 736 15,-1 0 128-15,0 1 48 0,0 0-1328 0,-1 2-272 16,0 1-48-16,1 5-16 16,0 0-2128-16,0 0-416 0,-7 5-96 0,1 4-16 15,-3 4-224-15,0 1-48 0,-1 4-16 0,-2 1 0 0,3-1-176 16,-3 3 0-16,-1 1 0 0,0 3 128 0,1 3-128 0,0 0 0 15,0 2 144-15,2-1-144 0,-3-1 0 0,1 2 0 16,1-2 0-16,1 1 0 0,0-1-192 16,0-3-96-16,0 0-32 0,1-1 0 15,1-2-672-15,0 1-144 16,1-4-16-16,0-1-16704 0</inkml:trace>
  <inkml:trace contextRef="#ctx0" brushRef="#br0" timeOffset="725.21">13092 9968 23295 0</inkml:trace>
  <inkml:trace contextRef="#ctx0" brushRef="#br0" timeOffset="998.96">13290 9407 11055 0,'17'-33'480'0,"-8"19"112"0,0-4-464 0,2-2-128 0,0 0 0 0,1 2 0 16,-1 0 3840-16,0 1 768 0,0 6 128 0,-1 1 48 15,-2 2-1264-15,0 4-256 0,-1 3-64 0,-1 5 0 16,-1 5-1984-16,-2 5-416 16,-1 4-80-16,0 2-16 0,-1 1-160 0,0 4-32 15,-1 1-16-15,0 1 0 0,1-3 80 0,1 2 0 16,-1 2 16-16,3 0 0 0,1 1-112 0,2 2-32 0,1 0 0 15,0-2 0-15,3 7-128 0,-1-2-16 16,1-4-16-16,1-2 0 0,-1-1-288 16,0-4 0-16,-3-4 0 0,0-2 0 0,-1 0-192 0,-1-1-128 15,-2-2-48-15,0 1 0 0,-1-1-176 16,-2-2-32-16,-2-1-16 0,-2 0 0 16,-1-3-32-16,-1 0 0 0,-3-4 0 0,-2-1 0 15,-3-3-336-15,0-3-80 0,-3-2-16 0,-2-4-17120 0</inkml:trace>
  <inkml:trace contextRef="#ctx0" brushRef="#br0" timeOffset="1175.25">13186 9645 9215 0,'-3'-2'816'0,"-1"0"-656"0,4 2-160 0,-4-1 0 0,1 1 4288 0,3 0 816 16,0 0 160-16,0 0 48 0,0 0-1312 0,5 5-256 15,2-2-48-15,3 2-16 0,3-1-2080 0,2 2-432 16,-3-3-80-16,1 1 0 0,0 0-320 0,0 1-64 16,1-1-16-16,1 2 0 0,-1 0-544 0,1 0-144 15,-1 0 0-15,2 1 0 16,-1 0-576-16,0-1-192 0,-2 0-48 0,0 1-19696 15</inkml:trace>
  <inkml:trace contextRef="#ctx0" brushRef="#br0" timeOffset="1331.33">13658 9876 42159 0,'0'0'928'0,"2"8"192"0,0-3 32 0,0 1 32 0,-1-1-944 0,-1-1-240 0,0 3 0 0,-1-2 0 16,-1 2 816-16,0-1 112 0,-1 0 32 0,-1 1 0 15,0-1-960-15,0 2 0 0,0 0-240 0,-1 0 48 16,-1 1-768-16,1-1-176 16,1-2-16-16,-2 0-16 0,-3 0 816 0</inkml:trace>
  <inkml:trace contextRef="#ctx0" brushRef="#br0" timeOffset="2803.44">15211 9301 22111 0,'0'0'1968'0,"0"0"-1584"0,0 0-384 0,0 0 0 16,0 0 1856-16,3 10 304 0,0 2 48 0,0 2 16 15,0 2-224-15,0 3-32 0,0 0-16 0,0 4 0 16,-1 0-640-16,0 2-128 0,0 2-32 0,0 0 0 16,-2-1-576-16,-1 1-112 0,-1-1-16 0,0 1-16 15,0-2-304-15,0 1-128 0,0-2 128 0,0 0-128 16,0-2 0-16,1 0-144 0,1-9 0 0,1 1 0 16,-1-1-640-1,0-3-128-15,0-1-32 0,1-2 0 0,0-2-1600 16,-1-5-320-16,0 0-64 0,2-4-16 0,-1-4 256 0,0-2 32 0,0-4 16 0,0-4 0 15,-1-3 1952-15,0-3 400 0,-1-4 80 0,1-8 16 0,0 5 1536 16,0 2 320-16,0-3 64 0,0 0 16 0,0-3 1008 0,0 2 192 16,1 0 32-16,2 2 16 0,1 1-1088 0,2 4-224 15,1 1-32-15,2-1-16 0,2 3-848 0,1 4-160 16,0 4-48-16,2 5 0 0,1 5-48 0,0 0-16 16,-1 3 0-16,2 4 0 0,-2 1-16 0,0 3-16 15,-1 3 0-15,-1 1 0 0,-3 2-176 0,-1 1-48 16,-1 0 0-16,-2 3 0 0,-1-1 16 0,-1 2 0 15,-1 1 0-15,-2 1 0 0,-1-1-144 0,-2 2-128 16,0-3 144-16,-1 2-144 0,-2-1 176 0,-1 2-176 16,0 0 192-16,0 0-192 0,-2 0 0 0,0 0 0 15,0-2 0-15,-3 4 0 0,1-4 0 0,-1-3 0 0,1 0 0 16,1-3 0-16,0-3-192 0,0-1 192 0,1-1-208 16,0-2 80-16,3-1-64 0,2-1 0 0,4-3 0 0,0 0 0 15,-5 1-128-15,5-1-16 0,0 0-16 16,0 0 0-1,0 0-240-15,0 0-48 0,0 0-16 0,1-5 0 16,1 2-256-16,1-1-48 0,0 1-16 0,0 1-17840 0</inkml:trace>
  <inkml:trace contextRef="#ctx0" brushRef="#br0" timeOffset="3280.13">15783 9458 32255 0,'0'0'2864'0,"-3"-1"-2288"0,-1-1-576 0,0 0 0 16,0 0 1408-16,0 0 192 0,4 2 16 0,0 0 16 16,-4-1-816-16,4 1-176 0,0 0-16 0,0 0-16 0,0 0-768 0,0 6-160 15,1 0-16-15,0 0-16 16,1 2-656-1,0 1-128-15,0 0-16 0,1 1-15040 0</inkml:trace>
  <inkml:trace contextRef="#ctx0" brushRef="#br0" timeOffset="3491.16">15764 9654 22111 0,'-4'12'976'0,"3"-7"208"0,1-5-944 0,-1 7-240 0,-2-3 0 0,3-4 0 0,0 0 2896 0,0 5 544 15,0-5 96-15,1 6 32 0,-1-6-1456 0,0 0-272 16,0 0-64-16,0 0-16 0,1 7-1152 0,-1-7-224 15,0 0-64-15,2 5 0 0,-2-5-320 0,1 7 0 16,0-1-192-16,-1-6 64 16,0 0-1728-16,0 0-352 0</inkml:trace>
  <inkml:trace contextRef="#ctx0" brushRef="#br0" timeOffset="3749.95">16034 9350 14735 0,'24'-45'640'0,"-13"23"160"0,0-6-640 16,1-3-160-16,0 1 0 0,0 1 0 0,-1 3 2928 0,-3 1 544 0,-2 9 112 0,-2 0 32 15,-2 2-672-15,-1 3-128 0,-2 1-16 0,-1 3-16 16,-2 2-1328-16,-1 3-272 0,0 3-48 0,-3 3-16 16,1 2-528-16,0 4-96 15,0 0-32-15,0 2 0 0,0 3 0 0,0 3 0 16,1 1 0-16,1 3 0 0,1 2-64 0,1 2-16 0,1 3 0 0,0 9 0 31,1-1-112-31,1 2-16 0,1-7-16 0,0 3 0 0,0 2-96 16,0 2-16-16,-1 1 0 0,1 1 0 0,0 1-128 0,1 0 0 0,1-2 0 15,-1-1 0-15,-1 0 0 0,0-2-256 0,0-1 64 16,0-1 16-16,0-1-80 0,0-2 0 0,-1-2-16 0,-1 4 0 16,0-3-144-1,-1-4-32-15,-1-5 0 0,-1-3 0 0,-1-4-160 16,-1-4-32-16,-2-2-16 0,1-4-12176 0,-3-6-2432 0</inkml:trace>
  <inkml:trace contextRef="#ctx0" brushRef="#br0" timeOffset="3911.16">15864 9605 911 0,'2'-13'0'0,"1"-3"0"0,0 0 0 0,3 1 0 0,1-1 3968 0,1 1 704 16,1 2 128-16,1 1 48 0,0-1 144 0,2 3 48 0,4 3 0 0,3 0 0 16,2 1-2800-16,1 2-544 15,1 1-112-15,2 0-32 0,2 1-688 0,0 0-144 16,-1 1-16-16,1 0-16 0,-1 0-384 0,0-1-80 16,-1 1-16-16,-1 1 0 0,-1 0-208 0,-3 1 0 15,-1 1 0-15,-2 1 0 0,-3 1 0 0,-1 1-320 16,-4 0 64-16,-1 0 0 15,-2 1-784-15,-1-1-160 0</inkml:trace>
  <inkml:trace contextRef="#ctx0" brushRef="#br0" timeOffset="4202.42">16429 9070 7359 0,'-14'-13'656'0,"7"7"-528"0,-1 0-128 0,0 0 0 15,-1 0 3520-15,0 2 656 0,0 1 144 0,0 3 32 16,1 0 0-16,-1 1 0 0,1 3 0 0,0 2 0 0,2 1-2864 0,0 3-560 15,1 2-112-15,-1 3-32 16,-1 3-464-16,0 1-112 0,0 4-16 0,0 2 0 16,0 3-192-16,-1 1 0 0,0 3 0 0,-1 9 0 15,1 0 0-15,2 1 0 0,2-2-176 0,0 3 176 16,2-4-128-16,1 1 128 0,2 0 0 16,1-2 0-16,1 0-224 0,0 0 32 0,1-4 0 0,1 0 0 15,-1-9-688 1,0 1-128-16,1-1-16 0,0-1-16 0,0 0-528 0,0-2-96 0,-1-2-32 15,-1-2 0-15,2-1 224 0,-1-3 32 16</inkml:trace>
  <inkml:trace contextRef="#ctx0" brushRef="#br0" timeOffset="4336.54">16426 9252 38703 0,'0'0'1712'0,"2"-3"352"0,0-2-1648 0,1 2-416 0,-1 0 0 0,-2 3 0 16,0 0 960-16,0 0 128 0,0 0 0 0,0 0 16 15,5 0-432-15,-1 0-96 0,-4 0 0 0,7 3-16 16,-1 0-416-16,-1 2-144 0,-2 1 0 0,0-1 144 31,1 3-624-31,-1 0-128 0,-1 1-32 0,-1-2-18656 0</inkml:trace>
  <inkml:trace contextRef="#ctx0" brushRef="#br0" timeOffset="4546.46">16533 9440 24879 0,'0'0'2208'0,"-1"7"-1760"0,3 1-448 0,0 0 0 0,-1 0 2896 0,1 2 496 16,0 0 112-16,0 1 16 0,-1 0-1840 0,0 2-352 16,0 0-80-16,-1 1-16 15,0 1-848-15,0 1-192 0,0-2-16 0,-1 1-16 0,0 0-160 16,0-2 0-16,0 0 0 16,0-1 0-16,0 0 0 0,1-3-224 0,0 1 80 0,1-2 16 15,0-1-448-15,-1-7-64 16,0 0-32-16,0 0-17344 0</inkml:trace>
  <inkml:trace contextRef="#ctx0" brushRef="#br0" timeOffset="4860.34">16644 9501 19343 0,'0'0'1728'0,"5"5"-1392"0,0-1-336 0,2 2 0 0,0-1 3504 0,2 0 624 0,1-2 128 0,1 1 32 16,1 0-1856-16,1-1-352 0,0-1-80 0,0 0-16 15,0-1-1360-15,2-1-288 0,0 0-48 0,0-1-16 16,-1 0-272-16,0-1 0 15,-2-1 128-15,1 0-128 0,-2 0 0 0,0-1 0 0,-3 2 0 16,-1-2 0-16,-1 0-240 0,-2 0 48 0,-1 0 16 0,-1 0 0 16,-1-2 176-16,-2 0 0 0,-3-1 0 0,-1 0 0 15,-1 0 0-15,-2 0 0 0,-1 1 0 0,-2 0 176 16,-5-1 208-16,1 2 32 0,-1 2 16 0,0 1 0 16,4 4 0-16,-1 1 0 0,0 2 0 0,0 2 0 15,2 1-80-15,1 2-16 0,1 1 0 16,3 2 0-16,2-1 16 0,1 2 0 0,2 0 0 0,2 0 0 15,2 5-160-15,1 0-16 0,1-2-16 0,2-1 0 16,0-1-160-16,1-2-144 0,0 1 144 16,1-2-208-16,0 0 208 0,1 1-176 0,1-3 176 0,0 1-160 15,1-2-416-15,0 1-96 16,-1 0-16-16,2 0 0 0,0-1-272 16,-2-2-48-16</inkml:trace>
  <inkml:trace contextRef="#ctx0" brushRef="#br0" timeOffset="5074.88">17051 9613 21183 0,'0'0'1888'0,"0"0"-1504"15,0 0-384-15,0 0 0 0,4 5 3920 0,-4-5 720 0,4 2 144 0,2 2 16 16,1 0-2592-16,0 1-528 0,1-2-96 0,1-1-32 16,0 0-800-16,3-1-176 0,1 0-16 0,2 0-16 15,0-2-288-15,2-1-64 16,0 0-16-16,3 0 0 0,1-2-176 0,0 1-224 15,0 0 48-15,-1-1 16 16,0 0-544-16,-2-1-96 0,0-2-32 0,-1 2-18832 0</inkml:trace>
  <inkml:trace contextRef="#ctx0" brushRef="#br0" timeOffset="5465.93">17764 9193 25791 0,'-2'-15'1152'0,"3"6"224"0,0-1-1104 0,1 1-272 15,0 1 0-15,0 0 0 0,0 1 1440 0,-1 1 224 16,0 3 64-16,-1 3 0 0,0 0 96 0,0 0 32 0,-2 7 0 0,0 6 0 16,-1 3-704-16,0 5-128 0,1 2-16 0,-1 2-16 15,0 2-192-15,1 3-32 16,0 0-16-16,1 0 0 0,1 1-336 0,1-2-64 0,0 0-16 0,1 0 0 15,0-2-544-15,1-1-112 0,0 0-32 16,0-3 0 0,-1 5-656-16,-1-5-128 0,-2-3-16 15,0-4-17664-15</inkml:trace>
  <inkml:trace contextRef="#ctx0" brushRef="#br0" timeOffset="5617.09">17744 9447 17503 0,'1'-20'768'0,"0"11"176"0,0-1-752 0,0-2-192 0,1 0 0 0,1 1 0 16,1-2 3072-16,1 1 576 0,1-1 112 0,2 3 16 15,1 0-1424-15,0 1-304 0,-1 3-48 0,0 1-16 0,1-1-1280 16,1 3-256-16,-1 0-48 0,1 0-16 16,-1 2-384-16,1 0 0 0,0 0 0 0,0 1 0 31,-1 1-1232-31,1 0-176 0,0 0-48 0,0-1-14656 0</inkml:trace>
  <inkml:trace contextRef="#ctx0" brushRef="#br0" timeOffset="5837.19">18082 9055 14735 0,'4'-22'640'0,"-1"13"160"0,1 0-640 0,0-1-160 0,0 1 0 0,-1 2 0 0,-1-1 3984 0,0 4 768 16,-2 4 160-16,0 0 16 0,0 0-1728 0,-3 3-368 16,-1 4-64-16,-1 5-16 0,-2 2-1696 0,-2 4-352 15,0 5-64-15,-2 4 0 0,-1 2-272 0,1 4-48 16,1 0-16-16,-3 11 0 16,1-1-160-16,1 0-16 0,3-11-128 0,2 2 192 0,-1 1-192 15,2-2 0-15,-1 1 0 16,2 0 0-16,2 0-784 0,1-3-48 15,1-1-16-15,2-3-18768 0</inkml:trace>
  <inkml:trace contextRef="#ctx0" brushRef="#br0" timeOffset="6101.36">18195 9445 12895 0,'0'0'1152'0,"0"0"-928"0,0 0-224 0,0 0 0 0,3-4 3312 0,-3 4 608 0,2-5 128 0,0 1 32 15,-2 4-1024-15,2-5-208 0,1 0-32 0,0 0-16 16,0-2-2128-16,2 0-416 0,1 0-96 15,1-1-16-15,1-3-304 0,0 0-64 16,-2-1-16-16,2 0 0 0,-2 1 64 0,-1 2 16 16,-1-1 0-16,-1 1 0 0,-2 1 160 0,-1 1 0 0,-1 2 0 15,-2 0 0-15,-2 2 544 0,-2 3 144 0,-1 2 16 0,-4 4 16 16,-2 3-112-16,0 5-32 0,0 2 0 0,-1 2 0 0,-1 2-160 16,1 1-32-16,-2 3-16 0,4 1 0 0,2 2 208 15,4 0 32-15,1 0 16 0,2 1 0 0,2-2-112 16,2-1 0-16,3-2-16 0,1-2 0 0,1-2-320 15,1 1-176-15,-1-5 192 0,3 0-192 0,1-2 0 0,2-2-304 16,0-3 48-16,-1-1 0 16,1-2-224-1,0-2-32-15,1-3-16 0,-1-2 0 0,1-3-112 0,0-1 0 0,-2-4-16 0,1-2 0 16,-1-3-1008-16,0-3-208 0,0-1-48 16,-1-6-9344-16,0 0-1888 0</inkml:trace>
  <inkml:trace contextRef="#ctx0" brushRef="#br0" timeOffset="6302.63">18370 9370 735 0,'8'-40'0'0,"-6"25"0"0,1-6 0 0,0-2 0 0,-1-4 0 0,0 3 0 16,0 2 4272-16,-1 2 784 0,0 3 144 0,0 4 48 15,0 2-80-15,-1 3-16 16,0 3 0-16,0 5 0 0,0 0-3120 0,0 8-624 16,-1 4-128-16,0 3-32 0,0 5-672 0,0 3-144 15,0 10-32-15,1 1 0 0,0-2-208 0,1 0-64 16,1 1 0-16,0-1 0 0,0-1-128 0,0 0 0 0,0-1 0 16,0-2 0-16,0 0-208 0,0-3-128 0,0-5-32 15,1-3 0 1,0 0-432-16,0-2-96 0,0-4 0 0,0-1-17456 15</inkml:trace>
  <inkml:trace contextRef="#ctx0" brushRef="#br0" timeOffset="6493.41">18611 9286 23951 0,'8'-46'1056'0,"-4"25"224"0,-1 2-1024 0,0-2-256 0,0-1 0 0,0 3 0 0,0 1 3296 0,-1 4 608 16,-1 2 112-16,-1 4 16 0,1-2-2032 0,-1 10-400 16,0 0-96-16,-3 5-16 0,0 3-752 0,0 5-160 15,-1 3-16-15,1 4-16 16,1 3-352-16,0 4-64 0,1 0 0 0,0 1-128 0,1 10 0 15,0-4 0-15,0-9 0 0,1 0 0 0,1-2 0 0,0-1-144 16,1-2-16-16,1-2 0 16,0-3-240-16,1-1-48 0,-1-2-16 0,2-2 0 15,-1-3-448 1,1-4-96-16,0-1-16 0,0-4-17504 0</inkml:trace>
  <inkml:trace contextRef="#ctx0" brushRef="#br0" timeOffset="6665.2">18770 9238 25791 0,'7'-40'1152'0,"-3"23"224"16,-1 0-1104-16,1-1-272 0,-1-3 0 0,0 3 0 0,-2 0 2848 0,1 3 512 0,-1 4 96 0,0 2 32 15,-1 2-1792-15,0 7-352 0,0 0-80 0,-2 9-16 16,0 2-624-16,-1 6-128 0,0 6-32 0,0 3 0 16,0 4-48-16,0 3-16 15,0 0 0-15,1 1 0 0,-1 2-16 0,1-1 0 0,1 1 0 0,0-3 0 16,1 0-384-16,0-1-176 0,1 0 16 16,0-1 0-1,0-4-336-15,0 1-64 0,0-1-16 0,0-2-19632 16</inkml:trace>
  <inkml:trace contextRef="#ctx0" brushRef="#br0" timeOffset="7816.84">19069 9310 15663 0,'0'0'1392'0,"0"0"-1120"0,0 0-272 0,0 0 0 0,0 0 5072 0,0 0 960 16,0 0 192-16,-1 7 48 0,-1 3-3760 0,1 1-736 15,-1 3-160-15,0 1-16 0,-1 0-1072 0,0 2-208 16,0 0-32-16,0 1-16 0,1-4-272 15,0 0 0-15,0 1 0 0,1 2-144 0,0-3-192 16,0 1-48-16,0 0 0 0,1-2 0 0,0 0 16 0,1-1 0 16,0-2 0-16,0-2 0 15,1 1-96-15,0-4-32 0,-2-5 0 16,0 0 0-16,5-2-208 0,0-3-64 16,0-2 0-16,0-3 0 0,0-3 368 0,1-2 64 0,0-2 16 0,-1-4 0 0,1-1 496 15,1-1 96-15,0 0 32 16,0 0 0-16,1-2 512 0,-1 0 96 0,-1 6 32 0,0 3 0 0,-1 5-320 15,-1 3-64-15,0 2-16 0,0 2 0 0,-4 4-32 0,5 2-16 16,0 1 0-16,-2 4 0 0,1 2-224 16,-1 4-32-16,0 0-16 0,0 6 0 0,-1-1-96 0,0 2 0 15,0-6-128-15,0 2 192 0,1-1-192 0,0-1 0 0,0 1 0 16,0-1 0 0,1-1-448-16,0 0 32 0,-1-2 0 0,2 0 0 15,0-2-32-15,0-2-16 0,-1-3 0 0,1-1 0 16,0-3 16-16,1-4 16 0,1-1 0 0,0-2 0 15,1-3-400-15,1-1-96 0,1-2-16 0,0-4 0 16,-1 0-224-16,1-3-48 0,1 0-16 0,0-2 0 0,-2 0 1424 16,1 0 272-16,0 3 64 0,1-3 16 0,-2 5 416 0,0 4 64 0,-3 5 32 15,-1 2 0-15,0 2-352 0,1 2-64 0,-1 3 0 0,1 2-16 16,-2 1-416-16,1 3-80 0,0-2 0 0,1 2-128 16,0 0 0-16,0-1 0 0,0 1 0 0,1 0 0 15,1 0 0-15,1-1 0 0,0-2 0 0,0 0 0 0,0-2 0 16,1-1 0-16,0-1 0 0,0-1 0 15,0-1 0-15,-1 0 128 0,0-1-128 0,-1-1 160 16,-1-1-160-16,-1 1 192 0,-2-1-192 0,-1-2 192 0,-2 2-192 0,-1 0 128 16,-2 0-128-16,-2-2 128 0,-1-1-128 15,-2 0 192-15,-2-1-192 0,-1 3 192 0,0 2-192 0,-2 1 0 16,-1 1 144-16,0 2-144 0,1 3 0 16,-1 3 0-16,1 2 0 0,2 4 0 0,-1 1 0 0,2 0 0 15,0 2 128-15,3 0-128 0,1 2 256 0,3-1 0 16,2-4-16-16,2-2 0 0,2-1-240 0,1-1 0 15,2-1 0-15,1-1 0 0,0-2 0 0,1-1-256 16,-1-1 48-16,2-1 16 0,0-2 192 0,0-1 0 16,-1 0-160-16,1-1 160 0,0-2 0 0,0 0 0 15,-1-1 0-15,-1-1 0 0,1-1-160 0,0 1 160 16,-1-2-208-16,2-4 80 0,-2-1-80 0,0 2-16 16,-2 1 0-16,0 2 0 0,-1 1 96 0,-1 2 128 0,-1 1-208 15,-1 0 80-15,-2 5 128 0,0 0 0 0,0 0 160 0,0 3-160 16,-1 3 448-16,0 0 0 0,0 2 0 0,0 4 0 15,-1 0-128-15,0-2-48 0,1 1 0 0,0 0 0 16,0-3-128-16,1 0-16 0,0-1-128 0,0 0 192 16,1-1-192-16,0 0 0 0,0-1 0 0,0 0 0 15,-1-5-304-15,3 4 0 0,1-1 0 0,0-1 0 16,1 0-144 0,1-2-16-16,2-2-16 0,2-1 0 0,0-1-480 0,1-1-80 15,1-2-32-15,2 0 0 0,0-3-144 0,1 1-48 16,1-2 0-16,2-3 0 0,-2 1 560 15,-1 3 128-15,-2 0 0 0,-1 2 16 0,-2 3 560 0,-1 3 128 0,-2 2 0 0,0 1 16 0,-1 3 1072 0,-1 2 192 16,-1 2 64-16,-1 2 0 0,0 0-256 16,0 2-32-16,0 0-16 0,0 0 0 0,0-3-768 15,0 1-144-15,1 0-48 0,0 1 0 0,0-4-208 0,0 2 0 16,0 0 128-16,0-1-128 0,0-2 0 0,0 0 144 16,0-2-144-16,0 0 128 0,0-1-128 0,-4-3 0 15,4 1 0-15,2-1 128 0,-1-2-304 0,1-1-64 16,0-1-16-16,1-2 0 15,1-1-880-15,0-1-176 0,2-2-32 0,1 0-16 16,1-1 560-16,1-1 112 0,1 0 32 0,1 1 0 16,0 1 1600-16,0-1 320 0,-1 1 64 0,2-1 16 0,0 5-640 0,-1-1-112 15,-3 2-16-15,-1 2-16 0,-1 1-256 0,-1 2-48 0,-2 1-16 16,-1 2 0-16,0 2-96 0,-2 3-16 0,-1-2 0 0,-1 4 0 16,0 2 0-16,-1 2 0 0,-2-5 0 0,0 4 0 15,0-1 288-15,1 2 48 0,-1-1 16 0,1 1 0 16,0 1-352-16,1-1-128 0,1 1 0 0,1-2 0 31,1 1-320-31,1-1-144 0,2 0-48 0,0-3-12400 16,1 0-2480-16</inkml:trace>
  <inkml:trace contextRef="#ctx0" brushRef="#br0" timeOffset="8424.53">18652 8999 25791 0,'0'0'2304'0,"0"0"-1856"15,0 0-448-15,0 0 0 0,0 0 1856 0,0 0 256 16,0 0 64-16,0 0 16 0,0 0-592 0,0 0-128 15,0 0-32-15,5 6 0 0,-3 3-784 0,0 1-144 16,0 1-48-16,-1 3 0 0,0 2-128 0,-1 2-16 16,0 4-16-16,1 2 0 0,-1 3 80 0,1 3 32 15,0 0 0-15,0 9 0 0,0-2 16 0,0-3 0 16,1-3 0-16,0-1 0 0,0-7-224 0,0-1-32 16,0 1-16-16,0-2 0 0,0 0-336 15,0-1-64-15,-2 1-16 0,2-3 0 16,-2 4-320-16,0-4-80 0,-1-1-16 0,0-2 0 15,-1-3-320-15,0-1-64 0,0-2-16 0,1-3 0 16,1-6-544-16,0 0-112 0,0 0-32 0,0 0-13408 0</inkml:trace>
  <inkml:trace contextRef="#ctx0" brushRef="#br0" timeOffset="8811.69">18683 9093 12895 0,'2'-27'576'0,"-1"20"112"0,0-3-560 0,-1 0-128 0,0 0 0 0,1 3 0 16,0-2 3536-16,0 3 688 0,-1 1 128 0,0 5 16 15,0 0-560-15,0 0-112 0,3 6-32 0,0 4 0 16,-1 0-2320-16,0 4-480 0,-1 3-96 0,-1 3 0 16,0 5-208-16,-1 2-48 0,0 2 0 0,-1 3 0 15,0 1-304-15,0 0-64 16,-1 1-16-16,1-1 0 0,1-1-128 0,-1-1 0 0,1-1 0 0,0 1 0 31,0-3-176-31,0 0 48 0,1-2 0 0,0-2 0 0,-1-1 128 0,0-3-160 0,0-2 160 16,0-2-160-16,0-3-64 0,1-2-16 0,0-1 0 0,0-3 0 15,0-7-320 1,0 0-64-16,0 0-16 0,0-5 0 0,0-3 144 0,1-4 32 16,0 0 0-16,1-11 0 0,0 2-432 15,1-3-96-15,-1-2-16 0,2-3 0 0,0-1-32 0,0-1-16 16,0-2 0-16,0 2 0 0,-1 2 912 0,0 1 144 0,-1 3 0 0,0 2 160 0,0 1 544 16,-1 5 96-16,0 4 32 0,-1 3 0 0,-1 3 96 0,1 7 32 15,0 0 0-15,-3 7 0 0,-1 5-512 0,0 4-112 16,0 6-16-16,0 1 0 0,-1 3-144 0,0 1-48 15,1 0 0-15,-1 1 0 0,1-5-128 0,0 3 128 16,0-1-128-16,1 2-18704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12:0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7702 9782 1953,'0'-20'2307,"0"20"671,19 0 257,-19 0-1121,0-20-64,0 20-256,0 0-321,0 0-159,0 0-257,0 0-545,-19 0-127,19 0-97,-20 0 0,0 20-128,0-20 32,-1 0-31,3-20-65,-2 20 96,0 0-128,-21 0 96,23-19-32,-3 19-32,21 0-64,-20 0 32,0 0 32,20 0-64,0 19-32,0-19 65,0 20-97,-20-20 128,20 20 32,20 19 96,-20-19-32,20 20-32,-20 0 129,0-21-161,20 21 128,-20 0-128,21-20-32,-21 19 0,0-19-32,0 0 0,0-1-64,0 3 0,0-22-128,0 19-256,0-19-321,0 0-384,0 0-480,0 0-962,0-19-255,0 19-513,-21-22-3556</inkml:trace>
  <inkml:trace contextRef="#ctx0" brushRef="#br0" timeOffset="203.12">7344 10020 10217,'0'0'1762,"20"0"1601,0 0-1089,0 0-224,-1 0-609,21 0-544,-20 0-288,19 20-225,2-20-192,-21 0-288,0 0-768,19 0-1667,-19 0-2722</inkml:trace>
  <inkml:trace contextRef="#ctx0" brushRef="#br0" timeOffset="905.27">8198 9425 6854,'-20'-20'1313,"20"20"1698,0 0-1281,-20 0-97,0 0-31,1 20-417,-1-1-288,0 21 160,0-1 160,0 2-96,1 37 64,-1 3-224,0-3-128,-1 22-257,1 19-319,2-20-1,18-19-288,0-1 128,18-19-128,2-1 160,1-20-128,19 2 96,-21-2-320,21-19-32,0-20-417,-21 20-961,21-20-2401,0 0-9578</inkml:trace>
  <inkml:trace contextRef="#ctx0" brushRef="#br0" timeOffset="2484.37">10342 9305 4804,'20'0'416,"-20"0"2627,19 0-961,-19 0 64,0 20-288,20 0-256,0 19-33,-20 2-192,21 18-384,-1 21-192,-2-2-96,2 22 63,-20-21-191,21 21 0,-21-22-161,0 22-128,-21 0-128,21-21-64,-20 1-63,20-21 31,0-20-96,0 2-33,0-22-191,0 1-833,0-20-640,-18 0-2147,18 0-1249</inkml:trace>
  <inkml:trace contextRef="#ctx0" brushRef="#br0" timeOffset="2882.81">10719 9999 1825,'-20'0'10762,"20"-19"-9224,0 19 1761,0 0-1057,20 0-736,-20 0-610,20 0-287,19 0-321,-19 0-160,20 0-32,-1 0-128,-19 19-704,21-19-898,-41 0-1249,20 0-992,-20 0-7752</inkml:trace>
  <inkml:trace contextRef="#ctx0" brushRef="#br0" timeOffset="3048.82">10739 10079 8744,'-40'20'4260,"40"0"-1890,0-20 705,0 0-1089,20 0-481,0-20-672,0 20-513,19-20-159,1 20-194,-1-19-63,1 19-1313,1 0-2755,-23 0-4132</inkml:trace>
  <inkml:trace contextRef="#ctx0" brushRef="#br0" timeOffset="3606.44">11533 9782 9801,'40'-20'1922,"-40"20"256,0-20 800,0 20-767,0 0-514,0 0-672,-20 0-416,0 0-33,20 0-223,-20 0-129,-19 0-64,19 20-96,0-20-64,-21-20 64,23 20-96,-22 0 96,19-19-96,21 19-64,-20 0 96,20 0-32,0 0 0,0 0-192,0 0 320,0 19-128,20 1 160,-20 19-64,21 1 96,-21 0-64,20 19 128,-20 0-63,0 2-1,20-2-160,-20-18 96,0-2-256,0-19 0,0-1-385,18 1-672,-18-20-1057,0 0-1378,-18 0-736</inkml:trace>
  <inkml:trace contextRef="#ctx0" brushRef="#br0" timeOffset="3781.25">11215 10060 12395,'-20'-20'1506,"20"20"832,20 0 32,-20 0-1153,20 0-64,21 0-704,-23 20-257,2-20-128,21 0-192,-21 0-961,19 19-2242,-19-19-2339</inkml:trace>
  <inkml:trace contextRef="#ctx0" brushRef="#br0" timeOffset="4107.42">11871 9603 13100,'0'-20'961,"-20"20"2402,20 0-1281,-20 20-513,-1 0-223,1 19-481,2 2-161,-2 18 33,-1 0-96,1 21-193,0-21-224,20 21-128,0-21 0,0-20-192,0 2-128,20-1-449,0-21-288,1 1-832,-1-20-1602,-2 0-1474</inkml:trace>
  <inkml:trace contextRef="#ctx0" brushRef="#br0" timeOffset="4360.35">11910 9841 10602,'0'0'1089,"0"0"993,20 0 288,-20 21-544,20 18-257,0-19-448,-20 19-448,19-19-129,1 20-288,-20 0-159,0-1-354,20-19-608,0-1-704,-20 3-1250,20-22-1729</inkml:trace>
  <inkml:trace contextRef="#ctx0" brushRef="#br0" timeOffset="4621.09">12207 9801 10954,'-38'0'1185,"17"20"192,1 0 801,-18 20-288,17 0-96,-19-1-577,0 0-384,21 2-513,-21-2 64,20 1-159,0-21-193,1 3-96,19-22-32,-20 0-801,20 0-1570,0 0-1152,20 0-5350</inkml:trace>
  <inkml:trace contextRef="#ctx0" brushRef="#br0" timeOffset="5077.14">12307 9523 12684,'20'0'1441,"0"20"1634,0 1-417,-20 18-768,0 20-288,20 2-353,-40-2-513,20 21-287,-20-2-97,0 22-192,0-21-64,1 1-31,-21-21 63,20 1-224,-19-20-129,19-1-479,-1-19-610,1-20-1664,0 19-4069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50:0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5886 4267 3679 0,'0'0'320'0,"0"0"-320"16,-2-3 0-16,1-1 0 0,1 4 1280 0,0 0 192 0,0 0 48 15,0 0 0-15,1-6 464 0,0 1 112 0,0 1 16 0,-1 4 0 16,2-4-272-16,-2 4-48 16,3-5-16-16,0 1 0 0,-3 4-384 0,4-3-80 0,-4 3-16 15,5-3 0-15,-1 1-288 0,0-1-64 0,-1-1-16 0,1 0 0 16,0 2-80-16,2 1-16 0,0 1 0 0,-1-1 0 16,-5 1-128-16,7 0-16 0,0 0-16 0,1 0 0 15,-1 0-224-15,2-2-32 0,0 1-16 0,2 0 0 16,0 2-144-16,1 0-48 0,1 1 0 0,1-1 0 15,0-2-64-15,1 1-16 0,0 0 0 0,0 0 0 16,2 0-128-16,1 0 192 0,-1 0-192 0,1 0 192 16,-1 0-64-16,2 0 0 0,-1 0 0 0,2 1 0 15,0 0-128-15,0-1 0 0,1-2 0 0,1 3 0 16,2 1 0-16,0 0 0 0,0 0 144 0,1 0-144 16,-1-2 0-16,1 1 144 0,-1-1-144 0,11 1 0 15,-2 1 0-15,-3-1 0 0,-2-1 0 0,0 0 0 16,-1 1 0-16,1 1 0 0,0-1 0 0,-1 1 0 0,-1 0 0 15,-1-2 0-15,1 1 0 0,-1 0 0 0,-2 0 128 16,1 1-128-16,-1-1 0 0,-1-1 0 0,-1-1 128 0,0 1-128 16,-2 0 0-16,1 0 0 0,0 0 128 0,-2 0-128 15,1-2 0-15,0 2 0 0,1 0 128 0,-1 2-128 16,1 0 0-16,-1 0 0 0,-2-3 128 0,1 0-128 16,-1-1 0-16,2 0 0 0,-2 2 0 0,-1 2 0 15,1-2 0-15,-1 0 0 0,0 0 128 0,0 0-128 16,-2 0 0-16,2 0 0 0,-1 0 128 0,-1-2-128 15,-1 1 0-15,2-1 0 0,-2 2 0 0,2 1 0 16,1 3 0-16,-3-4 0 0,0 0 0 0,0 0 0 16,0 2 0-16,0 0 0 0,1-1 0 0,-1-1 0 15,-2-2 0-15,1 0 0 0,1 4 0 0,1-1 0 0,-1-1 0 0,1 0 0 16,-2-1 0-16,0 0 0 0,1-1 0 16,1 2 0-16,-1-2 0 0,2 1 0 15,0 0 0-15,-2 0 0 0,1 1 0 0,0-2 0 0,-1 2 0 16,-1 2 0-16,0-2 0 0,-1 0 0 0,-1 0 0 0,-2 1 0 15,1 0 0-15,0 0 0 0,0 1 0 0,-1-1 0 16,-8-1 0-16,9 0 0 0,1 1 0 0,-1 0 0 16,0 0 128-16,-1 0-128 0,0 0 0 0,1-1 0 15,-1-1 0-15,2 1 0 0,-1 1 0 0,-1-1 0 16,-8 0 128-16,10-2-128 0,0 0 0 0,0 0 0 16,-1 2 0-16,0 0 0 0,-1 0 0 0,0 0 0 15,-8 0 160-15,9-2-160 0,-2 4 128 0,-7-2-128 16,0 0 160-16,8 0-160 0,-8 0 192 0,0 0-192 15,8 0 192-15,-8 0-192 0,7 2 192 0,-7-2-192 0,0 0 144 16,0 0-144-16,0 0 0 0,0 0 144 0,0 0-144 16,0 0 160-16,0 0-160 0,0 0 160 0,0 0-160 0,0 0 192 15,0 0-192-15,0 0 192 0,0 0-192 16,0 0 160-16,0 0-160 0,0 0 160 0,0 0-160 0,0 0 0 16,0 0 0-16,0 0 0 0,0 0 0 0,0 0 0 15,0 0 0-15,0 0-176 16,0 0-208-16,0 0-64 0,0 0 0 0,0 0-18304 0</inkml:trace>
  <inkml:trace contextRef="#ctx0" brushRef="#br0" timeOffset="8490.58">16230 6063 13823 0,'0'0'1216'0,"0"0"-960"16,0 0-256-16,-5-2 0 0,1-2 1360 0,4 4 240 0,-7-4 32 0,2 2 16 16,5 2 768-16,0 0 144 15,0 0 48-15,0 0 0 0,0 0-544 0,0 0-96 0,0 0-32 16,0 0 0-16,0 0-784 0,0 0-144 0,0 0-48 0,0 0 0 15,10 2-384-15,0 1-96 0,2 0-16 0,2 0 0 16,0-2-240-16,3 0-48 0,1 0-16 0,1 0 0 16,3 0-32-16,1 1-128 0,3 0 192 0,0-2-64 15,0-1 0-15,4 0 0 0,1 1 0 0,-1 0 0 16,-1 0 16-16,1-1 0 0,0-1 0 0,-8 1 0 16,2 0 16-16,3 0 0 0,0 0 0 0,2 0 0 15,4-2-32-15,-1 1 0 0,-1-2 0 0,1 1 0 16,1 1-128-16,-1 1 128 0,-1-2-128 0,0 1 128 15,-1 0-128-15,-1 0 192 0,1 0-192 0,-1 0 192 16,-1-1-16-16,0 2 0 0,-3-2 0 0,0 1 0 16,-1 2-16-16,-2-2 0 0,0 1 0 0,-2 0 0 0,-3 0-32 15,0 1 0-15,-3-2 0 0,1 2 0 0,0 0-128 16,-2 0 0-16,1 0 144 0,-1 2-144 0,-1-2 0 16,-2 1 0-16,2 0 0 0,-2 2 0 0,-3-2 0 0,0 0 0 15,-2-1 0-15,1 1 0 0,0 1 128 0,-1-2-128 16,0 2 128-16,-5-2-128 15,0 0 128-15,4 1-128 16,-4-1 176-16,4 2-176 0,-4-2 160 0,0 0-160 0,0 0 160 0,5 3-160 0,-1 0 0 16,-1-1 0-16,1 0 0 0,-4-2 0 0,0 0 0 15,9 2 0-15,-9-2 0 0,6 2 0 0,-1 1 0 16,-5-3 0-16,7 1 0 0,-1 0 0 0,-1 0 0 16,0 1 0-16,0-2 0 0,-5 0 0 0,5 0 0 15,-5 0 0-15,0 0 0 0,6 2 0 0,-1 1 0 0,-5-3 0 16,0 0 0-16,0 0 128 0,0 0 0 15,0 0 0-15,0 0 0 0,0 0-128 0,0 0 192 0,0 0-192 0,0 0 192 16,0 0-32-16,4 2 0 0,-4-2 0 16,0 0 0-16,0 0-160 0,0 0 192 0,0 0-192 0,0 0 192 15,0 0-192-15,3 4 0 0,-3-4-160 0,0 0 160 16,0 0 0-16,0 0 0 0,4 6-128 16,0-3 128-16,-4-3 0 0,0 0 0 0,0 0 0 0,0 0 0 15,4 3 0-15,0 1 0 0,-4-4 0 0,0 0 0 16,0 0 0-16,0 0 0 0,0 0 0 0,0 0 0 15,0 0 0-15,0 0 0 0,0 0 0 0,0 0 0 16,0 0 0-16,0 0 0 0,4 3 0 0,-4-3 0 16,0 0 0-16,0 0 0 0,0 0 0 0,0 0 0 15,0 0 0-15,0 0 0 0,0 0 0 0,0 0 0 16,0 0 0-16,0 0 0 0,0 0 0 0,0 0 0 0,0 0 0 0,0 0 0 16,0 0 0-16,0 0 0 0,0 0 0 15,-2 6 0-15,0-1-128 0,2-5 128 0,0 0 0 0,0 0 0 16,0 0 0-16,0 0 0 0,-3 5 0 0,3-5-144 15,0 0 144-15,0 0 0 0,0 0-144 0,-3 4 144 16,3-4-160-16,0 0 160 0,0 0 0 0,0 0-144 16,0 0 144-16,0 0 0 0,0 0 0 0,0 0 0 15,0 0 0-15,0 0 0 0,0 0 0 0,0 0-128 16,0 0 128-16,0 0 0 0,0 0-192 0,0 0 32 16,0 0 16-16,0 0 0 0,0 0 144 0,0 0-160 15,0 0 160-15,0 0-160 0,0 0 160 0,0 0 0 16,-3-3 0-16,3 3 0 0,0 0 0 0,0 0 0 15,0 0 0-15,0 0 0 0,-2-4 0 0,2 4 0 0,0 0 0 16,0 0 0-16,0 0 0 0,0 0 0 0,-2-5 0 0,2 5 0 16,0 0 0-16,0 0 0 0,0 0 0 0,0 0 0 15,0 0 0-15,0 0 0 0,0 0 0 0,0 0 0 16,0 0 0-16,0 0 0 0,0 0 0 0,0 0 0 16,0 0 0-16,0 0-160 0,0 0 160 0,0 0 0 15,0 0-176-15,0 0 176 0,0 0-160 0,0 0 160 16,0 0-128-16,0 0 128 0,0 0 0 0,0 0-144 15,0 0 144-15,0 0-128 0,0 0 128 0,0 0-128 16,0 0 128-16,0 0 0 0,0 0 0 0,0 0 0 16,0 0 0-16,0 0 0 0,0 0 0 0,0 0 0 15,0 0 0-15,0 0 0 0,0 0 0 0,0 0 0 16,0 0 0-16,0 0 0 0,3 4 0 0,-3-4 0 16,0 0-128-16,4 5 0 0,-1-1 0 0,-3-4 0 0,0 0-32 0,0 0 0 15,0 0 0-15,0 0 0 0,4 5 160 0,0-1-160 16,-1 0 160-16,-3-4-160 0,0 0 160 15,0 0 0-15,0 0 0 0,0 0 0 0,0 0 0 0,0 0 0 16,0 0 0-16,0 0 0 0,0 0 0 0,0 0 0 16,5 2 0-16,-5-2 0 0,0 0 0 0,0 0 0 15,0 0-144-15,0 0 144 0,0 0-320 0,0 0 0 16,0 0 0-16,0 0 0 16,0 0-240-16,0 0-32 0,0 0-16 0,0 0 0 15,0 0-1440-15,0 0-272 0</inkml:trace>
  <inkml:trace contextRef="#ctx0" brushRef="#br0" timeOffset="24668.42">7829 4146 9215 0,'-7'0'816'0,"-1"0"-656"0,1 1-160 0,-1-1 0 16,0-1 0-16,0-1 192 0,1-3-192 0,2 2 192 15,5 3-192-15,0 0 0 0,0 0-160 0,0 0 160 16,-4-8 0-16,1 0 240 0,2 1-32 0,1 7 0 16,0 0 832-16,0 0 176 0,0 0 16 0,0 0 16 15,0 0 352-15,7-1 64 0,-7 1 0 0,9 1 16 16,0-2-16-16,0-2-16 0,-1 1 0 0,1 3 0 15,0 3-368-15,2-1-64 0,0 0 0 0,0 1-16 16,-1-3-560-16,1 1-96 0,1 2-32 0,0 0 0 16,-2-1-240-16,1 2-48 0,-1-1-16 0,1 1 0 15,0 1 0-15,1 2 0 0,1 2 0 0,-1-4 0 0,0-3-64 16,0 2-16-16,1 1 0 0,0-1 0 0,1 0 0 16,0 0-128-16,-1-2 192 0,1-1-64 0,-1-2 192 15,-1 1 16-15,-2 1 16 0,-1-2 0 0,-9 0 96 0,9-1 32 16,-9 1 0-16,0 0 0 0,0 0-80 0,0 0-16 15,0 0 0-15,0 0 0 0,0 0 0 0,0 0-16 16,0 0 0-16,0 0 0 0,-8 5-112 0,-1-2 0 16,-1 1-16-16,-1 0 0 0,-3 0-112 0,-1-1 0 15,0 3-128-15,-2-2 192 0,-1-1-192 0,0-1 144 16,0-1-144-16,2 1 128 0,0 1-128 0,2 1 0 16,1 0 0-16,1-3 0 0,1 1 0 0,2 0 0 0,3 0 0 15,6-2 0-15,-7 2 0 0,7-2 0 0,0 0 0 16,0 0 0-16,0 0 0 0,0 0-176 0,0 0 48 15,0 0 0-15,0 0-192 0,0 0-48 0,0 0 0 16,0 0 0 0,0 0-608-16,0 0-128 0,0 0-32 0,0 0-10160 0,8-4-2032 0</inkml:trace>
  <inkml:trace contextRef="#ctx0" brushRef="#br0" timeOffset="25527.78">8427 4103 20271 0,'0'0'1792'0,"0"0"-1424"15,0 0-368-15,0 0 0 0,0 0 736 0,0 0 80 16,0 0 16-16,0 0 0 0,0 0 1216 0,8 1 240 15,2 2 48-15,0-3 16 0,0-3-1008 0,1 1-192 16,3 0-32-16,2 0-16 0,0 0-544 0,2-1-112 16,1 0-32-16,-1-2 0 0,1 0-224 0,-2-2-32 15,0 0-16-15,-2 0 0 0,-3-2-144 0,0 1 0 16,-2-1-160-16,-1 1 160 0,-3 0 0 0,0 0 0 16,-2 2-128-16,-2-3 128 0,-2 1 0 0,-1 0-192 15,-2 0 192-15,-2-1-192 0,1 1-64 0,-4 0 0 16,-1-1 0-16,-2 1 0 0,-2 0 64 0,0 2 16 15,-2 0 0-15,0 0 0 0,1 0 176 0,-1 2 0 16,-1 2 0-16,3 1-128 0,0 2 128 0,2 2-160 16,2 2 160-16,0 1-160 0,1 1 160 0,1 1 0 0,0 3-144 15,2 2 144-15,1 0 160 0,0 1 96 0,0-1 32 0,-2 2 0 16,2-1 256-16,0 2 48 0,1 1 16 0,0-2 0 16,1-3-320-16,1-1-64 0,1-2-16 0,2 1 0 15,2 2-208-15,1-1-208 0,2 0 32 0,2-3 16 31,4-3-544-31,3-1-96 0,1 1-32 0,4-2 0 16,1-3-1296-16,3-2-272 0,0-2-48 0,1-1-10784 0</inkml:trace>
  <inkml:trace contextRef="#ctx0" brushRef="#br0" timeOffset="26208.32">8976 4028 4607 0,'0'0'192'0,"8"-5"64"0,-4-3-256 0,-1 2 0 0,-3 1 0 0,-1 1 0 0,1 4 1856 0,-6-6 320 15,-1 1 64-15,-2 2 0 0,-1 0 928 0,0 1 176 16,-3 2 48-16,-1 1 0 0,0 2-1136 0,-2 1-208 15,0 2-64-15,1 3 0 0,-2 4-1040 0,0 2-224 16,1 2-32-16,1 1-16 0,0-3-352 0,2-1-80 16,2 2-16-16,3 1 0 0,3-2-96 0,2 0-128 15,2-1 176-15,2-4-176 0,2-2 0 0,2 0 0 16,1-3-192-16,2 0 48 16,1-3-64-16,2-2-16 0,0-2 0 0,3-1 0 0,1 1 224 0,1-3 0 15,1-3 0-15,-1-2 0 0,-1-2 0 0,0-2 0 16,-1-1 0-16,0 3 0 0,-3 1-128 0,-1-2 128 15,-2 1-208-15,0 0 80 0,-2-2 128 0,-1 3 0 16,-1 2 0-16,-1-2-128 0,-2 1 128 0,-1 2 0 16,-1 3 160-16,1 5-160 0,0 0 448 0,0 0-16 0,-8 6 0 15,1 1 0-15,0 1-48 0,3 3-16 0,-1 0 0 16,2 3 0-16,-1 2-208 0,2-4-32 0,-1 0-128 16,2 1 192-16,1 1 96 0,2-1 16 0,0-4 0 0,1 1 0 15,0-1-160-15,0-1-16 0,-3-8-128 0,5 9 192 16,0-2-352-16,1-2-80 0,-6-5-16 0,10 4 0 31,-1-1-688-31,1 0-144 0,-1-1-16 0,3-3-16 16,1-2-480-16,1-2-112 0,2-4-16 0,3 1 0 15,0 1-304-15,2 0-64 0,0-2-16 0,0-4 0 16,-2-3 448-16,0 1 64 0,0 0 32 0,-2-1 0 0,-1 0 1184 0,-2-2 224 16,-4-1 160-16,1 0-192 0,-1 1 1280 0,-1 0 256 0,-3 0 64 0,-1 1 0 15,-3-1 464-15,-2 2 112 0,-1 2 0 0,0 1 16 16,-1 3-384-16,0 2-80 0,-2 1 0 0,1 2-16 0,-2 1-464 15,5 4-96-15,-8 2 0 0,0 2-16 0,-1 2-400 16,0 1-80-16,0 2-16 0,0 1 0 0,4 2-224 16,1 1-48-16,3 4-16 0,0-1 0 0,-1-1-32 0,2 1 0 15,2 1 0-15,2-1 0 0,1 1 144 0,0-2 32 16,1-1 0-16,1 0 0 0,1 0-144 0,1 0-32 16,1 1 0-16,-1-3 0 0,-2-3-128 0,-2 0 0 15,-5-9 0-15,6 10 0 0,-2 3 0 0,-2-3 128 16,-3 2-128-16,-3-2 0 0,-3-3 0 0,-1 1 0 15,-3 0 0-15,-2 1 0 0,-2 0 144 0,0 0-144 16,-1-2 160-16,1-1-160 0,0-3 0 0,2 1 0 0,3-1 0 16,2-2 0-1,0-2-992-15,8 1-240 0,-2-5-48 0,6-1-16 16,5-3-1280-16,4-1-256 0,4-3-48 0,2-1-16 16,5-4-528-16,1 0-96 0</inkml:trace>
  <inkml:trace contextRef="#ctx0" brushRef="#br0" timeOffset="26684.35">9456 4058 3791 0,'15'-6'336'0,"0"2"-336"0,0-3 0 0,-1 2 0 16,-3-1 1600-16,-3 2 256 0,-8 4 64 0,0 0 0 15,0 0 1600-15,0 0 320 0,0 0 64 0,0 0 0 16,-5 11-784-16,-4 1-176 0,-2 3-16 0,-1 1-16 16,0-3-1696-16,-1 1-352 0,1-3-64 0,3 2-16 15,2 0-544-15,4 0-112 0,1-1-128 0,2-2 176 16,0-10-352-16,4 6-64 0,3 0-16 0,2-2 0 16,1-3 48-16,2-2 0 0,-1-2 0 0,3-1 0 15,1 0 464-15,0-1 112 0,1-2 16 0,0-2 0 16,-2-4-224-16,0-1-32 0,-1 1-128 0,-1 0 192 15,1 0-192-15,-2 1 0 0,-1-3 128 0,-2 2-128 0,0-2 0 16,-1 1 0-16,-1 0 0 0,-1 3 0 0,-1-3 128 16,-1 3-128-16,-2 3 0 0,0 1 144 0,-1 7-144 15,0 0 0-15,0 0 0 0,0 0 128 0,-3 12-128 16,1 1 0-16,0 3 0 0,1 5 128 0,2 2-128 0,3 0 128 16,-1 2-128-16,2 4 128 0,-1 0 48 15,2 0 0-15,2 0 0 0,-2-3 0 0,-1 0 64 0,-1-4 16 16,-1 0 0-16,-2-7 0 0,0 0-112 0,-1 1-16 15,-1-1 0-15,-1 2 0 0,-1-2 32 16,-1 1 0-16,-2 0 0 0,-2-3 0 0,-2 1 64 0,-3-1 16 16,-4 0 0-16,0-1 0 0,-3 2-96 15,-1 0-16-15,-2-1 0 0,0 0 0 0,-2-3-128 0,1-3-256 0,-1-2 64 16,2 0 16-16,0 1-80 0,2-2 0 0,0-2-16 16,-6-3 0-16,4-4 128 0,6-3 144 0,2-2-208 15,3-2 80-15,4-3 128 0,2 0-192 0,3-5 192 16,3 2-192-16,4 1 192 0,3 0-160 0,3 2 160 15,2-1-160-15,2 2 160 0,2 3 0 0,2 0 0 0,2 3 0 16,2 0-144-16,1 2 144 0,1 1-160 16,0 3 160-16,2 1-256 0,-2 3 32 0,0 1 16 15,-5 1-17520-15</inkml:trace>
  <inkml:trace contextRef="#ctx0" brushRef="#br0" timeOffset="27457.99">6011 4664 17503 0,'0'0'1552'0,"1"-5"-1232"15,2 1-320-15,2 0 0 0,2-1 1152 0,3-1 192 16,2-1 16-16,1 1 16 0,3 1 272 0,2 1 48 15,0-1 16-15,12-3 0 0,0-2-768 0,-9 4-160 16,3 1-16-16,3 0-16 0,2 1-496 0,4 0-112 16,2 1-16-16,2 0 0 0,2 0 560 0,1 3 96 15,1-2 32-15,20 2 0 0,-8 0 32 0,-19 0 16 16,3 2 0-16,2-1 0 0,1 2-400 0,2 0-80 16,0-2 0-16,1-1-16 0,0-1-208 0,0 1-32 0,1 0-128 15,-1 1 192-15,-1 0-48 0,0-1-16 0,-1-2 0 16,-1 1 0-16,0 0-128 0,-2 1 0 0,-2 1 144 0,-2-1-144 15,-2-1 0-15,-3 0 0 0,-2-1 0 0,0 2 0 16,-2 1 0-16,-2 0 0 0,-4-1 0 0,-1 0 0 16,-3 1-192-16,-3 0-16 0,-2 2 0 0,-2-2 0 31,-2-1-448-31,-6 0-96 0,0 0-16 0,0 0 0 0,0 0-528 16,0 0-112-16,0 0-32 0,0 0-13376 0</inkml:trace>
  <inkml:trace contextRef="#ctx0" brushRef="#br0" timeOffset="28125.82">6226 4418 8287 0,'0'0'736'0,"-4"-5"-592"0,-2-1-144 0,0 0 0 15,-1 1 2624-15,0 0 480 0,-1 1 96 0,0 1 32 0,-3 2-1040 16,-2 1-208-16,-1 0-32 0,0 1-16 0,-2 3-1008 0,0 1-208 15,-2 1-32-15,1 0-16 0,0 1-480 0,0 0-192 16,0 1 176-16,2 3-176 16,0-2 0-16,1 4 0 0,2-2 0 0,1 0-160 0,1-1 160 15,2 1 0-15,2-1 0 0,0 0 0 0,1-1 576 0,0-2 160 16,0 1 32-16,1-1 0 0,0 1 16 0,0 1 16 16,0-1 0-16,0-3 0 0,0 0-624 0,0-3-176 15,-1 0 0-15,5-2 0 0,-4 3 128 16,4-3-128-16,-4 3 160 0,4-3-160 0,0 0 320 0,0 0-16 15,-2 5-16-15,2-5 0 0,0 0-16 0,0 0 0 16,0 0 0-16,3 6 0 0,-3-6 128 0,5 7 32 16,0-2 0-16,1 1 0 0,0-1-64 0,1 1-16 15,1 1 0-15,1 1 0 0,1 0-80 0,1-1-16 16,1 2 0-16,2 0 0 0,0 1-128 0,2 1-128 16,-1-1 144-16,0 1-144 0,2 0 0 0,0 0 0 15,0-1-176-15,1 2 176 16,-1 1-1408-16,1-3-144 0,-3-2-48 0,0 1-14992 15</inkml:trace>
  <inkml:trace contextRef="#ctx0" brushRef="#br0" timeOffset="29678.68">4160 4264 23039 0,'-6'-5'2048'0,"6"5"-1648"0,0 0-400 0,-6 7 0 0,1 2 1024 0,2-1 112 16,0 3 16-16,-3 8 16 0,0 0-752 0,2-4-160 16,-1 2-16-16,1 3-16 0,-2-1-16 0,1 2 0 15,0-1 0-15,0 3 0 0,1 0-80 0,-1 1-128 16,0-2 176-16,0 0-176 0,1-1 704 0,-1-1 16 15,-1 0 16-15,0 0 0 0,0-2 384 0,-1 1 80 16,-2-1 16-16,0 1 0 0,-1 1-496 0,-1 0-80 16,0 0-32-16,0 0 0 0,-2-2-400 0,1 0-80 15,0-2 0-15,3-1-128 0,1-1 0 0,2-3 0 16,2-1 0-16,3-3 0 16,1-7-512-16,0 0-48 0,6 3-16 0,2-3 0 15,3-7-32-15,1-3-16 0,3-2 0 16,1-3 0-16,0-1 432 0,2-3 192 0,-1-2-192 0,5-6 192 0,-3 1-208 15,-1 0 80-15,-2 4 128 0,-3-2-208 0,0 4 336 0,-2 1 80 0,-1 2 16 16,-3 3 0-16,0 1 160 0,-1 2 48 0,-1 2 0 16,-1 2 0-16,0 0 32 0,-1 1 16 0,0 2 0 0,-3 4 0 15,0 0-112-15,6 2-32 0,0 2 0 0,-2 2 0 16,1 3 112-16,-2 1 0 0,2 4 16 16,-1 1 0-16,0-1-208 0,0 1-32 0,0 0-16 0,0-1 0 15,3 0-208-15,-1 1 128 0,1-1-128 0,1-1 0 16,0-2 0-16,0 0 0 0,0-2 0 0,1 1 0 15,1-4-208-15,0 0-96 0,0-2-16 0,-1-1 0 16,2-1-784-16,1 0-176 0,0-4-16 16,-1 0-16-16,1-2-1040 15,0-1-208-15,0-2-32 0,-1-1-16 0,1-1-752 0,0 0-160 0,-1-2-16 16,0-2-16-16,-1-1 1616 0,-1-2 320 16,-1-1 64-16,-3 0 16 0,0-1 1328 0,-2 0 208 0,-3 0 160 0,-2 0-32 0,-2 3 832 15,-1 2 144-15,-3 1 48 0,-2 4 0 0,-1 3 256 0,-1 3 64 16,-2 3 16-16,-7 6 0 0,2 7 112 15,6-4 32-15,-2 3 0 0,2 1 0 0,-1 4 256 16,2-3 48-16,1 3 16 0,3-1 0 0,1-2-480 0,2 1-80 16,2-2-32-16,2-2 0 0,2 0-736 0,2-1-160 15,2-2-16-15,1-2-16 0,1-1-432 0,0-2 0 16,2-2 0-16,2-1 0 0,2-2-352 0,0-1 0 16,1-3 0-16,1-1 0 15,-1-2-176-15,1-2-48 0,-1-1 0 0,-1-1 0 16,0 0-320-16,-1-3-80 0,-1-1-16 0,-2 2 0 15,0-1 416-15,0 1 64 0,-2 2 32 0,-1 0 0 0,-1 1 480 0,-1 2 0 0,-1 4 128 16,-3 5-128-16,0 0 1024 0,0 0 112 0,0 0 16 0,0 0 0 16,0 8 144-16,0 3 48 0,-1 1 0 0,0 1 0 15,-1-2-528-15,2 2-112 0,-1-2 0 16,0 0-16-16,0 1-560 0,0 0-128 0,0-1 0 0,1-2 0 31,0 0-928-31,1-1-160 0,0-1-48 0,2 1 0 16,-3-8-960-16,0 0-192 0,0 0-32 0,6 0-16 0,2-1-288 15,0-2-48-15,0-2-16 0,0-1 0 0,-1-2 896 16,4-3 192-16,-1-1 16 0,-3 3 16 0,-1-1 1248 0,1-1 320 0,-2 0 0 0,1 0 0 16,1 2 464-16,-1 2 160 0,0 3 16 0,-1 1 16 15,-5 3 640-15,0 0 128 0,0 0 32 0,0 0 0 0,5 5 912 16,-2 1 176-16,0 1 32 0,-2 1 16 0,0 0-224 16,0 1-64-16,-1 0 0 0,-1 1 0 0,-1 1-1488 0,0-1-304 15,-2-2-64-15,0 2-16 0,0 0-432 16,0-1-192-16,1-2 0 0,0-2 16 15,0 0-336-15,1 0-80 0,2-5-16 0,0 0 0 16,0 0-16-16,0 0 0 0,0 0 0 0,0 0 0 0,0 0 240 0,2-4 64 16,2-2 0-16,1-1 0 0,0-2 480 0,1-2 96 15,0-1 32-15,0 2 0 0,1-3 224 16,1 1 32-16,0-1 16 0,0 1 0 0,-1-1 80 0,0 2 0 16,1 1 16-16,1-1 0 0,0 0-144 0,0 0-48 15,-2 1 0-15,2 4 0 0,1 0-176 0,1 3-32 0,-1 1-16 16,0 0 0-16,1 1-240 0,0-1 128 15,-1 1-128-15,-1 2 0 0,1 2-192 0,1 1-144 16,0-1-32-16,-1 0 0 16,1 0-1568-16,1 2-320 0,0 0-64 0,0 1-12928 0</inkml:trace>
  <inkml:trace contextRef="#ctx0" brushRef="#br0" timeOffset="30175.02">5283 4663 10127 0,'0'0'448'0,"0"0"96"0,5-3-544 0,0-1 0 0,-1-1 0 0,-2 0 0 15,-2 5 2272-15,2-5 352 0,0-1 64 0,-2 0 0 16,-2-2 64-16,-1 1 16 0,-1 0 0 0,-1-2 0 16,-1 0-1536-16,-1-1-304 0,-1 0-64 0,0-1-16 15,0 0-544-15,-1 1-112 0,-1 1-32 0,-2 1 0 16,-2 2-160-16,-2 3 0 0,-1 3 0 0,1 5 0 16,0 4 0-16,0 2 0 0,-2 3 0 0,1 3 0 0,1 2 512 15,0 3 192-15,1-1 16 0,2 1 16 16,0-1 208-16,3 1 32 0,2-4 16 0,4-1 0 0,1 1-560 0,3-4-112 15,1-1-32-15,1-3 0 0,2-2-288 16,2-3 160-16,1-1-160 0,2-2 128 0,0-2 32 0,1-2 0 16,2-3 0-16,1-2 0 0,1-3 0 0,0-1 0 15,2-4 0-15,0 0 0 0,-1-3-160 0,1-1 0 16,-1-3 0-16,0-1 128 0,2-3-128 0,0-2 0 16,0-2-192-16,0-4 192 0,-2-1-288 0,8-17 64 15,-5 4 16-15,-1 4 0 0,-2 1-32 0,-3 1 0 16,-1 2 0-16,-1 3 0 0,-2 3 240 0,-1 5 0 15,-4 3 0-15,0 6 0 0,-2 3 160 0,-1 5 80 0,-1 5 16 16,1 7 0-16,0 0 32 0,-4 7 16 0,-3 6 0 16,-1 6 0-16,-1 4-304 0,0 7 160 0,0 3-160 15,1 2 128-15,-1 1 112 0,3-9 16 0,0 6 0 16,1 5 0-16,1 2 80 0,0 4 32 0,0 1 0 16,2 0 0-16,-1-3-48 0,0 0-16 0,0-1 0 0,-1 18 0 15,0-11-48-15,1-4-16 0,1-2 0 0,1-15 0 16,0 3-112-16,0 2 0 0,1 1-128 0,-1-3 192 15,0 0-192-15,0 2 0 0,0-2 0 0,1 0 0 16,0 2-736 0,1-4-32-16,1-5-16 0,1 1-19248 0</inkml:trace>
  <inkml:trace contextRef="#ctx0" brushRef="#br0" timeOffset="58925.02">9328 9148 7359 0,'0'0'656'0,"0"0"-528"16,0 0-128-16,5-4 0 0,0 1 1072 0,1-2 176 15,0 0 32-15,-1 0 16 0,0 0 320 0,1 0 64 16,-1-1 16-16,1 2 0 0,-1 0-480 0,0 0-80 0,0 1-32 0,1 0 0 15,-3 0-80-15,3 0 0 0,0-1-16 0,0 1 0 16,1 0-128-16,0 1-32 0,0 0 0 0,0 1 0 16,1 0-224-16,1 1-48 0,0 1-16 0,0 2 0 15,0 1-176-15,1 1-16 0,0 2-16 0,1 1 0 16,-1 3-32-16,1-2 0 0,0 4 0 0,-1 2 0 16,0-2 0-16,-1 3-16 0,1 1 0 0,-1-1 0 15,0 1 16-15,-2 0 0 0,-1-1 0 0,1 3 0 16,1 1-112-16,0 0-16 0,-1-4 0 0,0-1 0 15,-3-1-192-15,1-2 0 0,0-2 0 0,0 0 0 16,0-2-400 0,-2-2-80-16,0-1-16 0,1-1 0 0,0-2-848 15,1 1-192-15,-1-2-16 0,1 0-12144 0</inkml:trace>
  <inkml:trace contextRef="#ctx0" brushRef="#br0" timeOffset="59190.9">9787 9116 20271 0,'0'0'896'0,"-3"-3"192"0,0 0-880 0,0 2-208 16,0-3 0-16,0 0 0 0,0 0 784 0,0 0 112 16,0 0 32-16,0 1 0 0,0-2 784 0,0 1 144 15,1 0 48-15,1 1 0 0,1 3-304 0,-3-2-64 16,3 2-16-16,0 0 0 0,-6 0-464 0,1 1-96 16,1 1 0-16,0 1-16 0,-1 1-432 0,0 2-96 15,0 0-16-15,1 1 0 0,1 1-144 0,1 0-48 16,-2 0 0-16,-1 3 0 0,-1 0-80 0,-1 0-128 15,-1 1 176-15,0 1-176 0,0 4 128 0,-1-4-128 0,-1 3 0 16,-1 0 0-16,0 0 0 0,-1 3 0 16,0-2 0-16,0 0 0 15,-2 3-592-15,0-2-128 0,0-1-32 0,3-2-11200 0,0 0-2240 16</inkml:trace>
  <inkml:trace contextRef="#ctx0" brushRef="#br0" timeOffset="77518.42">19677 6427 13823 0,'0'0'1216'0,"0"0"-960"0,0 0-256 0,2-4 0 16,0-1 1200-16,-1 1 192 0,0-1 32 0,-1 5 16 16,1-5 240-16,-1 5 48 0,0 0 16 0,0 0 0 15,-2-5-32-15,0 1-16 0,-1 1 0 0,3 3 0 16,-4-2-160-16,0 1-16 0,-1 1-16 0,-1 1 0 16,1 0-512-16,-2 2-96 0,-1 2-32 0,-1 0 0 15,-1 0-416-15,-2 3-96 0,-2 1-16 0,-1 3 0 16,2 3-208-16,-2 2-128 0,0 4 160 0,0 1-160 15,-1 2 0-15,-1 3 128 0,1 4-128 0,-1 2 0 16,-1 1 0-16,2 2 128 0,-2 1-128 0,2 4 0 16,0 2 192-16,2 1-64 0,5-7-128 0,-1 1 192 0,-1 2-48 15,1 3-16-15,0 3 0 0,2 2 0 0,0 2 64 0,0 2 0 16,1 0 0-16,-2 17 0 0,2-2-192 0,-1-1 128 16,2-1-128-16,0-2 128 0,0-5-128 0,1-1 0 15,0-3 0-15,2-1 0 0,0-1 0 0,1-2 0 16,2-9 0-16,0-1 0 0,0-1 0 0,2 1 208 15,1 1-48-15,2 1-16 0,2 1-16 0,2 0 0 16,1 1 0-16,1 0 0 0,3 1-128 0,2-3 0 16,1-1 0-16,8 13-176 0,-3-8-64 0,2-4-16 15,-7-11 0-15,3-3 0 0,1-1 16 0,4 0 0 16,0-3 0-16,4-2 0 0,1-1 112 0,4-4 128 0,2-1-208 16,10-2 80-16,-2-5 128 0,-1-7 0 0,-1-5 0 0,20-12 0 15,-7-7 0-15,-26 5-160 0,4-8 160 0,4-6 0 16,1-6-128-16,1-7 128 0,0-8 0 0,2-6 0 15,0-5-144-15,38-65 144 0,-13 18 0 0,-8 9-144 16,-4 6-80-16,-4 2-16 0,-4 3 0 0,-4 1 0 31,-4-2-144-31,-2 2-16 0,0 0-16 0,-4 0 0 0,-2-1 224 0,-3 3 32 0,-1 2 16 0,-5 1 0 16,-1 0 144-16,-5 2 176 0,-5 3-48 0,-2 5 0 16,-4 2 272-16,-5 4 48 0,-5 2 16 0,-3 4 0 15,-3 3-112-15,-4 7-32 0,-3 4 0 0,-5 4 0 16,-2 3-64-16,10 19-32 0,-3-2 0 0,-4 0 0 15,-2 2-224-15,-4 0 144 0,-3 4-144 0,-4 2 128 16,-3 3 0-16,-39-2-128 0,10 9 192 0,5 9-64 16,5 3-128-16,-2 6 128 0,-2 6-128 0,0 5 128 15,0 5-128-15,4 4 0 0,0 0 0 0,0 3 128 0,1-2-128 0,16-10 0 16,-3 5 0-16,-3 1 0 0,0 2 0 0,1 2 0 16,1-1 0-16,2 0 0 0,1-2 0 15,1 0-256-15,0-3 48 0,4-1 0 0,2-2-64 16,4-2-16-16,4 1 0 0,6-4 0 15,4 0-432-15,6-2-96 0,4-2-16 0,5 0-16944 16</inkml:trace>
  <inkml:trace contextRef="#ctx0" brushRef="#br0" timeOffset="78611.84">23021 6108 29487 0,'0'0'2624'0,"-1"-8"-2112"0,0-1-512 0,0 2 0 0,1 7 432 0,-1-6-32 15,1 6 0-15,-3-8 0 0,-2-1-400 0,0 2 0 16,-1 2 0-16,-2 3-176 0,-3 2 336 0,0 4 64 16,-1 1 16-16,-3 3 0 0,-3 3 352 15,-1 6 80-15,-3 5 16 0,0 3 0 0,-2 2 176 0,-2 8 32 16,-1 3 16-16,1 8 0 0,0 4-208 0,0 6-64 16,1 6 0-16,-2 3 0 0,0 5-208 15,-1 3-48-15,-1 6-16 0,2 2 0 0,1 0-368 0,2 3 144 16,3 0-144-16,1 2 0 0,2 1 0 0,3 3-176 15,0 4 0-15,2 0 0 0,2 0 176 0,0 4 192 16,1 2-32-16,2 1-16 0,2 0-144 0,3-1 192 16,2-3-192-16,2-5 192 0,4-6-192 0,4-7 0 15,3-8-160-15,3-6 160 0,1-5-144 0,5-7 144 16,2-5-128-16,5-6 128 0,3-4 0 0,4-7 0 16,2-6 0-16,1-8 0 0,0-6 0 0,4-9 0 15,2-6 192-15,4-10-64 0,5-8 0 0,2-7 16 16,1-8 0-16,-1-6 0 0,0-9-144 0,1-1 192 0,0-6-192 15,0-8 192-15,1-4-192 0,-2-4 0 0,-3-4 0 16,-1-4 0-16,-2-5 0 0,1-5 128 0,-1-6-128 16,2-5 128-16,1-4-128 0,-1-2 0 0,-2-5 0 0,-4-1 0 15,-5-1-144-15,-4 0 144 0,-4 5 0 0,-2 1 0 16,-2 4-160-16,-4 5 160 0,-3 4-128 0,-4 3 128 16,-2 2 0-16,-3 6 0 0,-3 6 0 0,-4 5 0 15,0 4 0-15,-2 5 0 0,-2 5 128 0,-2 5-128 16,-3 7 0-16,-3 9 0 0,-3 6 0 0,-5 5-128 15,-4 3 128-15,-4 6-160 0,-5 4 160 0,-8 8-160 16,-4 9 160-16,-7 8 0 0,-5 4 0 0,-8 6 0 0,-6 2 0 16,-2 5 0-16,0 4 0 0,-1 1-128 0,1 0 128 15,0 0 0-15,2 0 0 0,4 0 0 0,4 2 0 16,4-1 0-16,0 1 0 0,3 0 0 16,-1-5-896-1,4 0-128-15,3-1-48 0,3 0-16272 0</inkml:trace>
  <inkml:trace contextRef="#ctx0" brushRef="#br0" timeOffset="79255.77">20663 5159 20271 0,'0'0'1792'0,"0"0"-1424"0,0 0-368 0,0 0 0 15,0 0 1152-15,0 0 176 0,0 0 16 0,0 0 16 16,0 0 112-16,0 9 0 0,3 1 16 0,-1 0 0 16,-1 0-464-16,3 3-112 0,2 2-16 0,3 2 0 15,2 3 96-15,2-1 16 0,0 4 0 0,3 1 0 16,1 2-128-16,3-2-32 0,1 2 0 0,1-1 0 16,1 1-496-16,-1 0-96 0,0-2-32 0,-2 1 0 15,0 0-448-15,-4-2-96 16,-2 0 0-16,-2-2-17680 0</inkml:trace>
  <inkml:trace contextRef="#ctx0" brushRef="#br0" timeOffset="79459.96">21109 4994 30399 0,'-7'-2'2704'0,"-2"2"-2160"0,0 3-544 0,0 4 0 0,0 1 1616 0,-1 4 224 15,-4 5 32-15,-3 2 16 0,-3 4-496 0,-5 4-112 16,-4 5 0-16,-3 2-16 0,-3 3-816 0,-2 1-144 16,0 0-48-16,-2 2 0 0,0 0-256 0,2-1 0 15,-1-2 0-15,1-2-144 16,-2-2-448-16,3 0-96 0</inkml:trace>
  <inkml:trace contextRef="#ctx0" brushRef="#br0" timeOffset="79922.67">22944 4801 14735 0,'-9'-15'1312'0,"4"4"-1056"16,0 0-256-16,1 0 0 0,1 2 1936 0,1 1 336 16,0-1 64-16,2 9 16 0,0 0 80 0,0 0 32 0,-1-5 0 0,1 5 0 15,0 0-816-15,0 0-176 16,4 12-16-16,1 2-16 0,0 1-624 0,2 3-128 15,2 1-32-15,0 4 0 0,-2-1-272 0,2 3-48 0,0-1-16 0,-1 2 0 16,-1-3-496-16,-2 1-96 0,-2-3-32 0,0 0-17520 16</inkml:trace>
  <inkml:trace contextRef="#ctx0" brushRef="#br0" timeOffset="80143.96">23594 4647 41471 0,'0'0'1840'0,"0"0"368"0,-3-5-1760 0,3 5-448 0,-4-3 0 0,-1 3 0 15,-2 5 304-15,-2 2-32 0,-5 3 0 0,-3 2 0 0,-2 1-272 0,-1 1 128 16,0-1-128-16,-2 1 0 0,-1 0 0 0,-2 0-320 16,-2 1 32-16,0 1 16 15,-1 0-496-15,1 2-112 16,-1 1-16-16,2-1 0 0,2-1-1408 0,-1 0-272 15,2 2-64-15,0-1-11776 0</inkml:trace>
  <inkml:trace contextRef="#ctx0" brushRef="#br0" timeOffset="80372.39">23074 5029 15663 0,'0'0'1392'0,"0"0"-1120"0,0 0-272 0,0 0 0 0,0 0 2432 0,8 3 416 0,-8-3 96 0,7 9 0 16,-2 2-320-16,-1 0-80 0,-3 3-16 0,0 1 0 15,-4 0-1088-15,1 4-224 0,0 1-32 0,-2 0-16 16,-1 3-528-16,-1 0-128 16,0 1 0-16,0 3-16 0,-1 0-304 0,-2 1-48 15,1 2-16-15,-1 1 0 0,1 0-128 0,0 1 0 0,-3 0 0 16,2 3 0 0,-2 3-1088-16,0 4-80 0,-2 4-32 15,0 1-16144-15</inkml:trace>
  <inkml:trace contextRef="#ctx0" brushRef="#br0" timeOffset="81133.61">20290 6553 23039 0,'0'-5'2048'0,"0"-1"-1648"16,-1-1-400-16,1 0 0 0,0-2 768 0,0 1 80 16,0-2 16-16,0 0 0 0,0-2 256 0,1 2 48 15,0 1 16-15,1-1 0 0,-1 1 80 0,1 1 16 16,-1 1 0-16,1 2 0 0,0 0 64 0,0 1 0 16,-2 4 16-16,0 0 0 0,0 0-720 0,0 0-160 15,0 0-32-15,0 0 0 0,0 0-272 0,0 0-176 16,0 0 192-16,0 0-192 0,0 0 0 0,0 0 0 15,0 0 0-15,0 0 0 0,0 0-192 0,-4 5 16 16,-1-1 0-16,0-1 0 0,-1 0-112 0,-1 1-32 16,0-2 0-16,-1 1 0 0,0-2 112 0,-1 1 16 15,-3 0 0-15,2-2 0 0,0 0 64 0,-1-2 128 16,1 1-208-16,2 0 80 0,1 0 416 0,1-2 96 0,0 1 0 16,1 0 16-16,1-1-224 0,1 2-48 0,3 1-128 0,0 0 192 15,0 0-432-15,4-2-80 0,2-1-32 16,2 1 0-1,3-1-448-15,0 0-96 0,1 1 0 0,1 1-15712 0</inkml:trace>
  <inkml:trace contextRef="#ctx0" brushRef="#br0" timeOffset="82331.41">20406 6539 10127 0,'0'0'896'15,"0"0"-704"-15,-5 3-192 0,5-3 0 0,-7 0 784 0,7 0 128 16,0 0 32-16,0 0 0 0,0 0-672 0,-6 4-128 15,6-4-16-15,0 0-128 0,0 0 272 0,5 10-48 16,2-4-16-16,1 1 0 0,2-1 1808 0,4-1 352 16,2 0 80-16,2 2 16 0,4 1 240 0,2-2 48 15,2 0 16-15,2-1 0 0,-2 0-880 0,4-1-176 16,0-1-48-16,3-1 0 0,3-2-928 0,4 0-192 16,4-1-32-16,4 0-16 0,3 0-368 0,1-1-128 15,1 0 0-15,2-2 0 0,-1-1 0 0,2 1 0 16,1 1-208-16,0 1 64 0,1-1-16 0,-2 1 0 15,-2-2 0-15,0 1 0 0,2 0 160 0,3 1 0 16,2 1 0-16,-1-1 0 0,-1-1 224 0,-1 1-32 16,-1-3 0-16,2 2 0 0,1 2-64 0,2 0-128 15,-3 0 176-15,-1 0-176 0,-1-4 0 0,1 1 0 16,-2 1 0-16,2 0 0 0,0 1 0 0,-4 1 0 0,-6-3 0 16,-3 1 0-16,-3 0 0 0,-1 0 0 0,-4 0 0 0,-1 1 0 15,-3-3 0-15,0 1 0 0,0 0 0 16,-4 2 0-16,-3-1 0 0,0 1 0 0,-1 1 0 0,-1-1 0 15,-4 0 0-15,0 1 0 0,-4 1-144 0,0 0 144 16,-1-1 0-16,-3-1 0 0,-1 0 0 0,-2 1 0 16,-2 1 0-16,-7 0 0 0,7 2 0 0,-7-2 0 15,0 0-128-15,0 0 0 0,0 0 0 0,0 0 0 16,0 0-896 0,0 0-192-16,0 0-16 0,0 0-15648 0</inkml:trace>
  <inkml:trace contextRef="#ctx0" brushRef="#br0" timeOffset="82662.19">23029 6341 20271 0,'0'0'1792'0,"0"0"-1424"16,0 0-368-16,0 0 0 0,0 0 864 0,0 0 96 15,9 1 32-15,-9-1 0 0,0 0 480 0,8 5 112 16,-1 0 16-16,0 3 0 0,1 0-320 0,0 2-64 15,0 0-16-15,1 3 0 0,1 0-352 0,2 0-64 16,1 1-16-16,0-1 0 0,1-1-560 0,1-1-208 16,0 0 144-16,0-1-144 0,-1-1 432 0,-1-3 0 15,0 0 0-15,-1 0 0 0,0 2 160 0,-1-3 48 16,-1-1 0-16,1 0 0 0,-1-1-288 0,-2 0-48 16,0-1-16-16,-1 1 0 0,-7-3-112 0,0 0-32 0,0 0 0 0,0 0 0 15,0 0-144-15,0 0 128 0,-3 6-128 16,-5 0 128-16,-5-1-128 0,-5 1 0 0,-3 0 0 15,-3 2 128 1,-4 0-544-16,-4 3-112 0,-1-1-32 0,-2 2-11744 0,-3 0-2352 16</inkml:trace>
  <inkml:trace contextRef="#ctx0" brushRef="#br0" timeOffset="83938.38">20033 7349 24879 0,'0'0'2208'0,"1"-4"-1760"16,1 0-448-16,1 0 0 0,-3 4 1072 0,3-4 128 16,-3 4 16-16,0 0 16 0,0 0 144 0,0 0 32 15,0 0 0-15,0 0 0 0,0 0-656 0,3-4-128 16,-1 1-32-16,-2 3 0 0,0 0-256 0,0 0-48 16,0 0-16-16,0 0 0 0,0 0 32 0,0 0 0 15,0 0 0-15,0 0 0 0,0 0-32 0,0 0 0 16,0 0 0-16,0 0 0 0,0 0-272 0,0 0 160 15,-4 1-160-15,4-1 128 0,-5 1-128 0,1-1-272 16,0 0 64-16,1 0 16 16,3 0-256-16,0 0-64 0,0 0 0 0,0 0 0 0,-3-2 320 0,3 2 48 15,0 0 16-15,0 0 0 0,0 0 496 0,3-5 96 16,0-2 32-16,1 4 0 0,-4 3-96 0,6-3-16 16,-1 2 0-16,-1 1 0 0,-4 0-80 0,4-1-32 15,1 0 0-15,-5 1 0 0,5 1-144 0,-5-1-128 0,0 0 192 16,0 0-192-16,5 3 144 0,-5-3-144 0,5 4 0 15,-5-4 144-15,0 0-144 0,0 0 0 0,0 0 0 0,2 6 0 16,-1 1 0-16,-1-7 0 0,-2 5 0 16,2-5 0-16,0 0 0 0,-6 3 0 0,0-1 0 0,0-1 0 15,1 0 0-15,-1-1 0 0,-1-1 0 0,0 0 0 16,2 0-128-16,1 1 128 0,4 0 0 0,0 0 0 16,-5-2 0-16,5 2 0 0,-4-3 0 0,4 3 0 15,0 0 208-15,0 0-32 0,0 0-16 0,0 0 0 16,0 0-32-16,0 0-128 0,0 0 192 0,0 0-64 15,0 0-128-15,0 0-224 0,0 0 48 0,0 0 16 16,0 0-336 0,0 0-64-16,0 0-16 0,0 0 0 0,0 0-32 0,0 0-16 0,-4-1 0 15,4 1-10768-15,0 0-2176 0</inkml:trace>
  <inkml:trace contextRef="#ctx0" brushRef="#br0" timeOffset="86852.42">20169 7369 16575 0,'0'0'1472'0,"0"0"-1168"0,2-4-304 0,1 1 0 16,1 0 816-16,1-1 96 0,2 2 32 0,2-1 0 16,0-1-288-16,3-1-48 0,1 0-16 0,3 0 0 15,-2 1 544-15,1 0 96 0,3-1 32 0,1 0 0 16,1 0 192-16,3 1 32 0,3-1 16 0,1 0 0 16,10-5-336-16,-1 0-64 0,1 0-16 0,1 0 0 15,2-1-192-15,1-1-32 0,2-1-16 0,3 2 0 16,4-4-560-16,1 2-112 0,2-1-32 0,0 1 0 15,2-4-144-15,1 2 0 0,3-2 0 0,1 1 0 16,4 1 0-16,-1-1 0 0,0 0-144 0,-1-1 144 16,1 0 0-16,2 2 224 0,0-2-32 0,-1 2-16 15,-1 1 48-15,0 0 16 0,-4-1 0 0,1 3 0 16,0-1-240-16,-3 3 144 0,-3 0-144 0,-2 3 128 16,-3-1-128-16,-2 1 0 0,-3-1 0 0,-2 2 0 15,-1 1 0-15,-4 1 0 0,-2-1 0 0,-1 2 0 0,-4-2 0 16,-2 1 0-16,-1 0 0 0,-3 1 0 0,-2 0 192 15,-2 0-32-15,-1-1-16 0,-2 1 0 0,-1 0-144 16,-1 1 160-16,-3-2-160 0,0 1 160 0,0 1-160 0,-1-1 0 16,-1 0 0-16,1-1 0 0,-1 2 0 0,1 1 0 15,-1-3 128-15,1 3-128 0,0-3 0 0,0 3 0 16,0-2 0-16,1 0-176 0,-1 0 48 0,1 0 0 16,0 0 0-16,2 0 0 0,0 1-80 0,0 0-16 15,1-2 0-15,1 1 0 0,-1-1 224 16,0 0 0-16,0 1 0 0,-2 0 0 0,1 1 0 0,0-2 0 15,-2 1 0-15,0 1 0 0,-1 1 192 0,-1-1-64 16,-2 1 0-16,-1 0-128 0,-1 0 0 0,-6 1 0 16,0 0 0-16,0 0 0 0,5 1-240 0,-5-1-96 15,0 0-32-15,3 5 0 16,-3-5-1328-16,0 6-272 0,0-6-48 0,-2 6-16 16,0 0-336-16,-1-1-80 0,0 0-16 0,-1-1 0 15,4-4 160-15,-4 4 48 0,4-4 0 0,-4 2-5968 0</inkml:trace>
  <inkml:trace contextRef="#ctx0" brushRef="#br0" timeOffset="87237.56">22899 6688 11055 0,'0'0'976'0,"0"0"-784"0,0 0-192 0,0 0 0 16,0 0 1968-16,5-1 336 0,1 0 80 0,-1 0 16 0,1-1-608 0,0 1-112 15,0 0-16-15,1 0-16 0,0 1-912 0,1-2-176 16,0 2-48-16,1 0 0 0,-1 2-64 0,0-2-32 16,1 1 0-16,0 0 0 0,2 0 256 0,1 0 48 15,0 0 16-15,0 0 0 0,4 0-32 0,0 0-16 16,-2-1 0-16,1 0 0 0,-1 0-208 0,-2 0-32 16,-2 0-16-16,-1 0 0 0,-1 0 128 0,0 1 16 15,-3-1 16-15,0 0 0 0,-1 1 112 0,-4-1 0 16,0 0 16-16,0 0 0 0,0 0-144 0,0 7-16 15,-2 0-16-15,-1 1 0 0,-2 0-304 0,1 0-64 16,-3 0-16-16,0 1 0 0,-1 0-160 0,-1 0 192 16,-1 1-192-16,0-2 192 0,-5 2-192 0,1 0 0 15,1 1 0-15,-2-2 128 0,-2 2-128 0,2 1 0 0,0-2 0 16,-1-1 0 0,0 0-544-16,-2 1-32 0,0 0-16 0,-1-1 0 15,1-1-1776-15,1-1-368 0</inkml:trace>
  <inkml:trace contextRef="#ctx0" brushRef="#br0" timeOffset="93204.2">20231 6483 5519 0,'0'0'496'0,"0"0"-496"0,0 0 0 0,0 0 0 16,0 0 704-16,-2-6 32 0,1 2 16 0,1 4 0 0,0-7 464 15,0 7 112-15,0 0 16 0,0-7 0 0,2 0 176 16,-1 1 32-16,0 1 16 0,-1 5 0 15,0 0 96-15,5-5 32 0,-5 5 0 0,0 0 0 0,3-8-288 16,-3 8-48-16,0 0-16 0,0 0 0 0,0 0-704 0,5-4-160 16,-5 4-32-16,0 0 0 0,0 0-272 0,0 0-176 15,8-3 192-15,-8 3-192 0,0 0 144 0,0 0-144 16,0 0 0-16,9-1 144 0,-9 1 32 0,0 0 0 16,0 0 0-16,0 0 0 0,0 0 80 0,0 0 0 15,0 0 16-15,0 0 0 0,0 0 32 0,0 0 0 16,0 0 0-16,0 0 0 0,0 0-304 0,0 0 0 15,0 0 0-15,0 0 0 0,0 0 0 0,-6 2 0 16,6-2 0-16,0 0 0 0,0 0 0 0,-7 1 0 16,0-2 176-16,7 1-48 0,0 0 96 0,-5-3 32 15,5 3 0-15,0 0 0 0,-6-5-128 0,1 1 0 0,5 4-128 0,0 0 192 16,0 0-192-16,0 0 0 0,0 0 128 0,0 0-128 16,0 0 0-16,0 0 0 0,0 0 0 0,0 0 0 15,0 0 0-15,8 1 0 0,-8-1 0 0,11 1 0 16,0 1 0-16,-1 0 0 0,-3 0 0 0,1 0 0 15,-8-2 0-15,10 2-160 0,-10-2 160 0,10 2-128 16,-2-1-64-16,-8-1 0 0,0 0 0 0,0 0 0 16,7 2 48-16,-7-2 0 0,0 0 0 0,0 0 0 15,0 0 144-15,0 0-192 0,0 0 192 0,0 0-192 16,0 0 192-16,0 0-192 0,0 0 192 0,0 0-192 16,0 0 192-16,0 0 0 0,-6-1 0 0,0 0-128 15,6 1 128-15,-7-1 0 0,1-2 0 0,6 3 0 16,0 0 0-16,0 0 176 0,0 0-48 0,0 0 0 15,-6-3 64-15,6 3 16 0,0 0 0 0,0 0 0 16,0 0-16-16,0 0-16 0,0 0 0 0,0 0 0 0,0 0-176 0,0 0 0 16,0 0 144-16,0 0-144 0,0 0-256 0,0 0-112 15,0 0-16-15,0 0-9984 16,0 0-2000-16</inkml:trace>
  <inkml:trace contextRef="#ctx0" brushRef="#br0" timeOffset="94626.44">23383 6576 911 0,'0'0'0'0,"9"3"0"0,-9-3 0 0,7 2 0 16,-7-2 880-16,8 2 80 0,-8-2 32 0,0 0 0 16,0 0 160-16,0 0 16 0,0 0 16 0,0 0 0 15,0 0-960-15,0 0-224 0,8 0 0 0,-8 0 0 16,0 0 0-16,0 0 0 0,0 0 0 0</inkml:trace>
  <inkml:trace contextRef="#ctx0" brushRef="#br0" timeOffset="103533.42">23912 6415 14735 0,'0'0'1312'0,"0"0"-1056"0,-1-6-256 0,-1-3 0 16,0 0 240-16,-1 0-16 0,-1 1 0 0,0 0 0 16,0 0-384-16,0 0-80 0,-1 2-16 0,2-1 0 31,-1 2-240-31,0 0-48 0,4 5-16 0,-5-5 0 0,0 2 1136 0,5 3 240 0,-5-2 32 0,5 2 16 15,0 0 672-15,-6 0 144 0,6 0 32 0,-6 5 0 16,1-2-640-16,2 3-128 0,-1 1-32 0,1 4 0 16,1 4-672-16,-1 4-240 0,-1 3 144 0,1 4-144 15,1 5 352-15,1 4-16 0,-1 3 0 0,0 0 0 16,0-1-48-16,0 1-16 0,1 1 0 0,1-1 0 16,-1-1-272-16,0-3 0 0,0-1 0 0,-1-2 0 15,-1-3 336-15,0 0-32 0,1 1-16 0,-2-5 0 0,-1-4 256 16,-2-3 48-16,-2 0 16 0,0-2 0 0,1-3-224 15,1 0-64-15,-3-1 0 0,-1-1 0 16,-1-4-608-16,-1 0-128 0</inkml:trace>
  <inkml:trace contextRef="#ctx0" brushRef="#br0" timeOffset="103704.95">23518 6627 12895 0,'11'-1'1152'0,"-1"1"-928"0,3 0-224 0,3 2 0 16,2 1 848-16,4 0 128 0,2 1 32 0,3-2 0 16,0 1 16-16,2-1 0 0,1 1 0 0,-2 0 0 31,-3 0-1472-31,1-1-304 0,-1 0-48 0,0-1-7376 0</inkml:trace>
  <inkml:trace contextRef="#ctx0" brushRef="#br0" timeOffset="103926.2">24061 6541 32255 0,'0'0'1424'0,"0"0"304"0,0 0-1392 0,0 0-336 0,-7 3 0 0,1 1 0 16,0 2 240-16,0 1-32 0,-1 2 0 0,0 1 0 16,-1 1-720-16,1 3-160 0,-1 1-32 0,2 1 0 15,0 2-320-15,2 4-80 0,1-1-16 16,1-1 0-16,2-1 592 0,2 2 112 0,1-3 32 0,2-1 0 15,2-1-80 1,1-2-16-16,0-2 0 0,0 0 0 0,3 0-32 0,-1-3-16 16,0 0 0-16,0-3-6064 0,0-2-1216 0</inkml:trace>
  <inkml:trace contextRef="#ctx0" brushRef="#br0" timeOffset="104121.8">24310 6662 21183 0,'-3'-10'944'0,"3"10"192"0,-3-5-912 0,3 5-224 0,-3-4 0 0,3 4 0 0,0 0 304 0,0 0 16 16,-5 8 0-16,1 2 0 16,0 0-1088-16,1 2-224 0,0-1-32 0,2 3-16 15,1 0 112-15,0-1 32 0,1 2 0 16,1-1 0-16,0-1 896 0,1 1 176 0,0-1 32 0,0 0 16 0,-1-4 272 0,1 2 48 16,0-1 16-16,-1-1 0 0,-2-9-560 0,1 9 0 15,-1-3 0-15,0-6-8064 0</inkml:trace>
  <inkml:trace contextRef="#ctx0" brushRef="#br0" timeOffset="104329.37">24409 6563 15663 0,'1'-15'1392'0,"0"7"-1120"0,1 1-272 0,-2 7 0 16,0 0 3648-16,0 0 688 0,3-5 128 0,-3 5 16 16,0 0-2064-16,-3 7-432 0,-1 5-64 0,-4 1-32 15,-2-1-1504-15,-2 4-384 0,-1-2 0 0,-2 4 128 31,-2 0-448-31,1-3-96 0,-1 2-16 0,0-1 0 0,0 0-784 16,0-2-144-16,1 1-48 0,1-2-13696 0</inkml:trace>
  <inkml:trace contextRef="#ctx0" brushRef="#br0" timeOffset="104510.11">24530 6591 26719 0,'17'4'2368'0,"3"3"-1888"15,0 3-480-15,2 3 0 0,-1 0 1216 0,-3 1 128 16,-3 1 48-16,-4 1 0 0,-2 0 272 0,-3 1 64 16,-3 1 16-16,-3 0 0 0,-3-1-1616 0,0 0-336 0,-4 1-64 0,-2 0-16 31,-5 1-320-31,-4 2-64 0,-3-2-16 0,-3 2 0 0,-2-2 688 16,0 1 352-16,-2-2-32 0,1-1-16 15,-1-2-992-15,1 0-192 0</inkml:trace>
  <inkml:trace contextRef="#ctx0" brushRef="#br0" timeOffset="105460.84">24192 6475 15663 0,'0'0'1392'0,"0"0"-1120"0,0 0-272 0,6-4 0 16,-1 0 1600-16,-5 4 256 0,0 0 48 0,6-3 16 16,-6 3 592-16,0 0 128 0,0 0 32 0,0 0 0 15,0 0-1056-15,0 0-208 0,0 0-32 0,0 0-16 16,0 0-448-16,0 0-80 0,4 6-32 0,-1 4 0 16,-1 1-320-16,0 1-64 0,0-1-16 0,1 4 0 15,0 1-224-15,1 0-48 0,-1 2-128 0,1 0 192 16,-1 0-192-16,0-2 144 0,1 0-144 0,0 2 128 15,0-2-128-15,1 0 0 0,0 1 0 0,0-1 0 16,-1-2 0-16,-1 2 0 0,1-1 0 0,0-1 0 16,-1 0-128-16,1 0-16 0,-1-2 0 0,0 3 0 15,0-2-320-15,1 1-64 0,1 1-16 16,0 0 0-16,0-5-880 0,1 1-176 16,1 1-48-16,1 0-14272 0</inkml:trace>
  <inkml:trace contextRef="#ctx0" brushRef="#br0" timeOffset="125558.72">14057 10572 4607 0,'0'0'400'0,"0"0"-400"15,-3-5 0-15,3 5 0 0,0 0 832 0,0 0 96 16,0 0 16-16,0-6 0 0,1-1-320 0,-1 7-64 16,0 0-16-16,0 0 0 0,0 0 464 0,6-5 80 15,-6 5 32-15,6-3 0 0,-6 3 512 0,0 0 96 16,10 0 32-16,-2 0 0 0,-8 0-32 0,10 0-16 16,0 0 0-16,-1 2 0 0,2 0-480 0,1 1-80 15,1-3-32-15,0 1 0 0,1 0-528 0,1 0-96 16,0-1-32-16,1 0 0 0,1 0-192 0,0 0-32 15,1-1-16-15,0 1 0 0,1 0 16 0,0 0 0 16,0-1 0-16,1 1 0 0,-1-1 240 0,2-1 48 0,0 1 16 16,1 0 0-16,-2 1 16 0,2-1 0 15,0-1 0-15,0 1 0 0,-1-1-64 0,2 1-16 0,0 2 0 0,1-2 0 16,-1-1-240-16,3 0-48 0,-1-1-16 0,2 2 0 16,2 2-176-16,1 0 0 0,0 0 0 0,2-1 128 15,-1-1-128-15,1 1 0 0,1 0 0 16,-1 0 0-16,-2-1 0 0,0 0 0 0,0 0 0 0,-1-1 0 15,-1 2 0-15,1 0 0 0,0 2 144 0,0-3-144 16,1-1 0-16,1-1 0 0,1-1 0 0,2 2 0 16,-1 1 160-16,2-2 16 0,1-1 0 0,1 0 0 15,0 0-176-15,1 0 0 0,-1-1 144 0,0 0-144 16,0 0 0-16,0 0 0 0,-1-1 0 0,1 3 128 16,-1 2-128-16,-2-1 0 0,1-1 0 0,-2 0 0 15,0-1 0-15,-2 1 0 0,-1 0 0 0,1 0 128 16,-1 0-128-16,0 0 0 0,0-1 0 0,-1 2 0 0,0-1 0 15,1 2 128-15,-1 0-128 0,1-1 128 0,1 0-128 16,-1-1 0-16,-1 0 128 0,1 1-128 0,1 2 0 16,-1 0 0-16,0 1 0 0,0-1 128 0,-3-1-128 15,1-1 0-15,1 3 0 0,0-1 0 0,0-1 0 0,0 0 0 16,0-1 0-16,2 0 0 0,0 0 0 0,1 1 0 16,0 1 0-16,0-3 0 0,-1-1 0 0,-3 1 0 15,-3 0 0-15,-1 1 0 0,1 0 0 0,-2 0 0 16,0-1 0-16,-2 1 0 0,-1 1 0 0,-1-1-160 15,0 0 160-15,-3 0 0 0,1 1-176 0,-1-1 176 16,-3 0-160-16,1 1 160 16,1 1-432-16,-2-2 16 0,-1 2 0 0,0-1 0 15,-2 0-816-15,0 0-176 0,-1 1-16 0,-9 0-14832 0</inkml:trace>
  <inkml:trace contextRef="#ctx0" brushRef="#br0" timeOffset="126189.03">14200 10783 7359 0,'0'0'656'0,"0"0"-528"0,0 0-128 0,0 0 0 16,0 0 2064-16,8-3 384 0,2 0 80 0,4 1 16 16,2 0-304-16,5 1-48 0,2-1-16 0,6 0 0 15,2-1-848-15,5 0-176 0,3 0-48 0,4-1 0 16,4 1-320-16,4 0-64 0,3-1-16 0,2 0 0 15,1 2-144-15,5 0-48 0,1-1 0 16,2 1 0-16,0 0 240 0,2 1 32 0,-1 1 16 0,1 1 0 16,0 1 32-16,2 0 16 0,0 1 0 0,1-1 0 15,0 1-336-15,2 0-64 0,1 0 0 0,0-1-16 16,1 0-176-16,1 0-16 0,0-2-16 0,0 0 0 16,1-3-224-16,0 1 0 0,0-2 0 0,0 0 0 15,2 0-400 1,-4-1-128-16,-4-2-32 0,0 1 0 15,-3 0-464-15,-2 0-112 0,-3 1-16 0,-3 0 0 0,-8-1 96 16,-3-1 16-16,-2 0 0 0,-2 0 0 0,-1 0 336 16,-1 1 80-16,-2 1 16 0,-1 1 0 0,-1-2-512 0,-4 1-96 15</inkml:trace>
  <inkml:trace contextRef="#ctx0" brushRef="#br0" timeOffset="140440.51">6010 10750 1839 0,'5'-7'160'0,"1"1"-160"0,2-2 0 0,0 1 0 16,0-2 576-16,-1 1 96 0,-1 2 16 0,0-1 0 15,-1 1 864-15,-1 1 176 0,-4 5 48 0,5-6 0 16,-5 6 80-16,4-6 32 0,-2 0 0 0,-2 6 0 16,0 0-288-16,7-4-48 0,-1 0-16 0,0 1 0 15,1 1-832-15,1-1-192 0,1 1-16 0,2-1-16 16,0 1-352-16,2-1-128 0,1 1 0 0,0-2 144 15,2 1 288-15,0 1 48 0,-1 0 16 0,2 1 0 16,-1 2 272-16,-1 1 48 0,1 0 16 0,0 1 0 16,3 1 16-16,1 2 16 0,-1 0 0 0,2 1 0 15,-1 1-480-15,3 2-112 0,0 0-16 0,4 0 0 16,0-1-256-16,3 0 0 0,4 0 0 0,2-1-144 16,2-2-496-16,3-2-112 0,4-2-16 15,2-3 0-15,1-2-112 16,1-3-16-16,0-1-16 0,-2-1 0 0,0 0 336 0,-1 1 64 15,-1 1 0-15,-3-1 16 0,-2 0 640 0,-2 1 128 0,-1 0 32 0,-3 1 0 0,-2-1 880 16,-1 3 176-16,-2 1 48 0,1 0 0 0,1 1-416 0,2 2-80 16,0 1-16-16,2 0 0 0,2 2-576 0,2 1-112 15,2 0-16-15,0 0-16 16,1 0-608-16,2 0-112 0,0 0-32 0,1-1 0 16,2 0-400-16,0-2-96 0,2 0-16 0,0 0 0 0,0-1 608 0,0 1 112 15,-1-2 32-15,1 2 0 0,1 0 544 0,1 0 112 16,-2 0 32-16,2 1 0 0,0-1 544 0,1 1 96 15,0 1 32-15,1 0 0 0,0 0-592 0,0 1-112 16,-2-3-32-16,-1 3 0 0,1 0-288 0,0 1 0 0,-1 0 0 16,2-2 0-16,0-1 0 0,0 0 0 0,-1 0 0 15,1-1 0-15,-1 0 224 0,2-2-64 0,0-1-16 0,1 0 0 16,0 0 16-16,0 0 0 0,0-1 0 0,-1 0 0 16,-2-1-160-16,-1 1 0 0,-3 1 0 0,2-1 0 15,0 2 0-15,-2 2 0 0,-1 1 128 0,0 0-128 16,0-1 192-16,1 1-64 0,0 0 0 0,2 1 0 15,2-3-128-15,-1 2 160 0,2-2-160 0,1 0 160 16,2 0-160-16,2-1 0 0,0-2 144 0,3-1-144 16,1-2 0-16,0-1 0 0,3-2 0 0,-2-1 128 15,1-1-128-15,0 1-128 0,1-1 128 0,-3-3-192 16,-3 1 32-16,0 1 0 0,-2-2 0 0,-3 2 0 0,-2 1 160 16,-2 2 0-16,-2 0 160 0,-2 0-160 15,-1 0 528-15,-1 1 16 0,-3 1 0 0,-1 0 0 16,-2 0-192-16,-1 1-32 0,-2 1-16 0,-2 1 0 0,-1 0-304 15,-1 1 0-15,-2 1-176 0,-1 0 176 16,-2 0-1072-16,-1 1-96 0,-2-2-32 16,-1 2 0-16,0 0-1232 0,-1 0-240 0,-3 2-48 0,0-1-16 15,-1 1-80-15,0 0 0 0,-1 0-16 0,-2 1-5328 16</inkml:trace>
  <inkml:trace contextRef="#ctx0" brushRef="#br0" timeOffset="141584.04">5867 10775 20271 0,'0'0'1792'0,"-7"-1"-1424"16,7 1-368-16,0 0 0 0,0 0 864 0,0 0 96 15,0 0 32-15,10 2 0 0,-1-1-864 0,5 0-128 16,1 0 0-16,3 2-160 16,4-2-464-16,3 2-80 0,1-1-32 0,2 1 0 15,1-3 128-15,4 2 32 0,0 0 0 0,2-1 0 0,1-1 768 0,2-1 144 16,3 0 48-16,4 0 0 0,2 0 896 0,4 1 192 15,2 0 48-15,1-1 0 0,0-2 16 0,3 1 0 16,4 2 0-16,2 0 0 0,4 0-672 0,1-2-128 16,3 1-32-16,2 0 0 0,4-2-496 0,3 2-208 15,0-1 176-15,1 0-176 0,0-2 0 0,2 2 0 0,1 0 0 16,1 0-160-16,0 2-96 0,1 0 0 0,1 0-16 16,0 2 0-16,1 0 80 0,1 1 32 0,0 0 0 15,-1 1 0-15,1-2-32 0,-1 0-16 0,0-4 0 0,1 4 0 16,0-1 208-16,0 0-192 0,0-1 192 0,1 0-192 15,-1-1 192-15,0-2 0 0,-2-1 0 0,3 0 0 16,2 0 0-16,1 0 0 0,0-4 0 0,1 0 160 16,2 0-160-16,-1 2-224 0,2-1 48 0,-1 2 16 31,-1-2-224-31,-3 3-64 0,-3 0 0 0,-2 2 0 0,-3 1 192 0,-2 1 16 0,-1 1 16 16,-2 1 0-16,-2 1 224 0,-1 2 0 0,-3 2 144 0,0-1-144 15,-4 3 352-15,0-3-32 0,-2 2 0 0,-1 0 0 16,-1 2-144-16,-2 0-48 0,-3 0 0 0,1 1 0 15,-3-2 96-15,-3 1 16 0,-1-3 0 0,0 1 0 16,-1 2-240-16,-2-1 128 0,-2 0-128 0,-1-2 0 16,-1-2-384-16,-3 1-192 0,-3-1-16 15,-1-1-16-15,-2-1-976 0,0-1-192 0,-3-2-32 0,0-1-5712 16,1 0-1136-16</inkml:trace>
  <inkml:trace contextRef="#ctx0" brushRef="#br0" timeOffset="159365.47">12560 13765 18431 0,'-16'5'1632'0,"1"-1"-1312"16,1-1-320-16,1 1 0 0,3-1 1168 0,2-3 176 0,1 1 16 0,7-1 16 15,-8 2 368-15,8-2 80 0,0 0 16 0,0 0 0 16,-7 0-576-16,7 0-112 0,0 0-32 16,0 0 0-16,0 0-416 0,0 0-96 0,0 0-16 0,7 0 0 15,-7 0 80-15,10 2 16 0,-1-1 0 0,3 1 0 16,2 1-128-16,0-1-32 0,2 0 0 0,1 0 0 15,2 0-80-15,3-1 0 0,0-1-16 0,4 0 0 16,0-1-112-16,2 1-32 0,4-2 0 0,3-1 0 16,3 0-128-16,4 0-32 0,2-2 0 0,1 0 0 15,2 0-128-15,1 1 0 0,2 0 144 0,1 1-144 16,0 0 0-16,2 2 144 0,0-2-144 0,0 1 0 16,1 2 208-16,-1 0-64 0,2 0-16 0,2 0 0 15,0 3 96-15,0-1 16 0,2-2 0 0,0 0 0 16,2 0 16-16,1 0 0 0,1 0 0 0,2 0 0 0,-1-3-96 15,2-1-16-15,-1-1 0 0,1 0 0 0,-2-1-144 0,0-1 128 16,0 1-128-16,-1 0 128 0,1-1-128 16,-2 0 0-16,0-1 0 0,-1 2 0 0,-3 1 0 0,2 2 0 15,-2 0 0-15,1 1 0 0,0 1 0 0,0 0 128 16,1 0-128-16,1 1 0 0,-3 0 0 0,1 0 128 16,0 0-128-16,-1 0 0 0,1 1 0 15,-1-1 0-15,-3-1 0 0,0 1 0 0,-1 0 0 0,0 0 0 16,-1-1 128-16,0 1-128 0,-1-4 0 0,1 3 0 15,-1-3 0-15,1 3 0 0,-1-3 0 0,2 1 0 16,-1-1 0-16,1-1 0 0,0 0 0 0,-1 1 0 0,-1-1 0 16,-1 1 0-16,-2 0 0 0,0 0 0 15,0-1 128-15,0 0-128 0,-1 0 0 0,-2 2 0 0,-2-2 0 16,-2 3 0-16,0-1 0 0,-1 0 0 0,0 0 0 16,1 0 0-16,0 0 0 0,0-2 0 0,-1 0 0 0,-1 0 128 15,-2 1-128-15,0 0 0 0,-1 0 0 0,1 1 0 16,-4-1 0-16,-1 1 0 0,-1 0 0 0,2 0 0 15,-1 0-144-15,-2 0 144 0,-1 0 0 0,0 0 0 16,-3 0 0-16,-1 1 0 0,0-2 0 0,0 1 0 16,0 0 0-16,-1 2 0 0,1-1 0 0,-1 0 0 15,-1 1 0-15,0 0 0 0,-2 1 0 0,1 0 0 16,-2 1 0-16,0 0 0 0,-2 0-160 0,0 1 160 16,0 0 0-16,-3-1 0 0,0 1 0 0,1 0 0 15,-2 0 0-15,1 1 0 0,0-3 0 0,0 2 128 16,0-1-128-16,0 1 0 0,1-2 0 0,0 2 0 15,-2 0 0-15,1 0 0 0,0-1 0 0,-1 1 0 0,1 0 0 16,-2 0 144-16,0 1-144 0,0 0 160 0,-1-1 32 16,-1 1 0-16,1-1 0 0,1 0 0 0,-2-2-192 0,2 3 192 15,-1 0-192-15,1 1 192 0,0-1-192 0,-1 1 0 16,0-3 0-16,0 1 0 0,1 1 0 16,0 1 0-16,-1-2 0 0,0 1 0 0,0 0 0 0,-2 1 0 15,0 0 0-15,0-2 0 0,-2 0 0 0,-1 1 0 16,-8-3 176-16,7 5-176 0,-7-5 384 0,0 0 0 15,4 6-16-15,-4-6 0 0,0 0 16 0,0 0 16 16,0 0 0-16,0 0 0 0,0 0-400 0,0 0-256 16,0 0 48-16,0 0 0 15,0 0-368-15,0 0-80 0,0 0-16 0,0 0 0 16,0 0 0-16,0 0 0 0,0 0 0 0,0 0 0 16,0 0-208-16,0 0-32 0,2-7-16 0,1-1-18624 0</inkml:trace>
  <inkml:trace contextRef="#ctx0" brushRef="#br0" timeOffset="193308.45">22385 11652 1839 0,'0'0'160'0,"0"0"-160"0,0 0 0 0,0 0 0 0,0 0 832 0,0 0 144 15,0 0 32-15,0 0 0 0,0 0 240 0,0 0 48 16,0 0 16-16,0 0 0 0,0 0 96 0,0 0 32 16,0-6 0-16,0 6 0 0,0 0-240 0,0 0-48 15,0 0-16-15,0 0 0 0,-1-7 64 0,1 7 16 16,-2-8 0-16,2 8 0 0,0 0-80 0,0 0-16 0,0 0 0 16,0 0 0-16,0 0-448 0,0 0-96 0,0 0 0 0,0 0-16 15,0 0 64-15,-2 8 16 0,2-8 0 0,-2 8 0 16,2-8 80-16,-2 9 32 0,1-2 0 0,1-7 0 15,0 0-160-15,0 0-16 0,0 0-16 0,1 9 0 16,-1-9-192-16,3 8-48 0,-3-8 0 0,0 0 0 16,0 0-128-16,6 4-16 0,-6-4-16 0,7 3 0 15,-7-3 0-15,0 0 0 0,0 0 0 0,0 0 0 16,0 0 16-16,0 0 0 0,0 0 0 0,0 0 0 16,0 0 32-16,0 0 16 0,-4-7 0 0,0 3 0 15,-3 1-96-15,0 1-128 0,0-1 176 0,0 1-176 16,1 2 0-16,6 0 0 0,-7 0 0 0,7 0 0 15,-5-3 0-15,5 3 0 0,-4-3 0 0,4 3 0 16,0 0-288-16,0 0-64 0,0 0-16 0,0 0 0 16,-2-6-656-16,2 6-128 0,0 0-16 0,0 0-16 15,0-6-1392-15,0 6-288 0</inkml:trace>
  <inkml:trace contextRef="#ctx0" brushRef="#br0" timeOffset="209604.48">20371 11566 5519 0,'0'0'496'0,"6"-4"-496"15,0 0 0-15,1 1 0 0,1 0 912 0,-1 1 96 16,2 0 16-16,1 1 0 0,1 1 1008 0,2 0 208 16,1 0 32-16,1 2 16 0,-1 1 240 0,-1-1 48 15,-1 1 16-15,2 1 0 0,0 2-416 0,2 2-64 16,-1 1-32-16,-2 0 0 0,-1 1-688 0,1 2-144 15,0 1-32-15,2 3 0 0,0-1-448 0,-1 2-80 16,2 1-32-16,0-3 0 0,-1 2-352 0,1-1-80 16,0 0-16-16,-2-1 0 0,0 0-80 0,-1-1 0 15,-3 0-128-15,1 0 192 0,-1-2-192 0,-1 0 128 16,-1-1-128-16,-1-1 0 0,-1-2 0 0,-1-2 0 16,-5-6 0-16,5 6 0 0,-5-6-272 0,0 0-112 15,0 0 0-15,0 0-18016 0</inkml:trace>
  <inkml:trace contextRef="#ctx0" brushRef="#br0" timeOffset="209854.73">20951 11460 12895 0,'0'0'1152'0,"-7"2"-928"0,0 1-224 0,1 2 0 16,-2 1 2624-16,-1 3 464 0,-2 1 112 0,-1 3 0 15,-1 4 416-15,-2-1 80 0,-2 3 16 0,-1 0 0 16,-2-1-2096-16,0 2-400 0,-2-3-96 0,-1 1-16 15,0 1-656-15,2 2-144 0,-1-2-32 0,1 1 0 16,-2-4-96-16,3 0-32 0,1-1 0 0,1 0 0 16,0-2-144-16,0 0 192 0,1 0-192 0,2-3 192 15,3 0-192-15,3 0 0 0,-1-1 0 0,1-2 0 16,0-2 0-16,2-1 0 0,7-4-192 0,0 0 192 16,0 0-624-1,0 0 0-15,0 0 0 0,0 0-18000 0</inkml:trace>
  <inkml:trace contextRef="#ctx0" brushRef="#br0" timeOffset="-214161.86">20083 11157 15663 0,'-8'-3'1392'0,"-1"1"-1120"0,-1-1-272 0,0 1 0 16,-3-1 1792-16,0 0 320 0,1 1 48 0,-1-1 16 15,0 2 240-15,1-1 48 0,0 0 16 0,0 1 0 16,-1-3-752-16,0 2-128 0,1 0-48 0,-1 1 0 15,-1 0-560-15,2 1-112 0,-2 0-32 0,1 2 0 16,2 0-464-16,0 1-80 0,1 1-32 0,0 0 0 16,-1 1 0-16,1 1 0 0,-1 1 0 0,1 3 0 15,1 2-16-15,2 1 0 0,-2 3 0 0,1-1 0 0,-1 2 16 16,1 1 0-16,1 2 0 0,1 4 0 0,-1 1-32 0,0 0-16 16,0 2 0-16,0 4 0 0,1 2-224 0,0 2 144 15,1 2-144-15,-1 1 128 0,0 0-128 0,0 0 0 16,0 1 0-16,1 2 128 0,1 0 0 0,0 0-128 15,1 0 192-15,-1-1-64 0,0-2-128 0,1-2-144 16,0-2 144-16,0-2-208 0,-1-4 208 0,0-3 0 16,-2 0 0-16,0-4-144 0,0-1-192 0,1-1-48 15,-2-2 0-15,0-2 0 16,0-3-272-16,1-3-64 0,0-3-16 0,6-6-12032 16,0 0-2400-16</inkml:trace>
  <inkml:trace contextRef="#ctx0" brushRef="#br0" timeOffset="-213919.63">19405 11533 30399 0,'-8'5'1344'0,"8"-5"288"0,-5 6-1312 0,2 0-320 0,-1 1 0 0,4-7 0 16,-2 9 1856-16,1 0 320 0,0 0 48 0,1 0 16 15,1 0-960-15,1 1-192 0,0-3-48 0,1 1 0 16,1 1-560-16,4 0-112 0,1 0-32 0,1-1 0 15,0-4-336-15,1 1 0 0,2 0 0 0,2-1 0 16,1-1-144-16,3-2 0 0,0-2 0 0,4-2 0 16,2-1-400-1,5-3-80-15,2 0-16 0,3-5 0 0,2-3-1312 0,1-1-272 16,-2-3-48-16,-1 0-8352 0,-1 1-1664 0</inkml:trace>
  <inkml:trace contextRef="#ctx0" brushRef="#br0" timeOffset="-213695.08">20145 11396 9903 0,'12'-5'208'0,"-4"3"48"15,-8 2 16-15,0 0 16 0,0 0-288 0,0 0 0 0,-4-6 0 0,-3 2 0 0,-2 3 4800 0,-1 1 896 16,-5 1 176-16,0 4 32 0,0 0-2576 0,-3 2-512 16,-2 0-96-16,1 3-32 0,-2 2-1616 0,2 3-336 15,-2 0-64-15,2 4-16 0,0 1-176 0,2 3-32 16,0 2-16-16,1 3 0 0,2 0-112 0,1 2-32 16,2 4 0-16,2-4 0 0,3 0-96 0,1-1 0 15,2-1-16-15,3-3 0 0,2 0-176 0,2-4 0 16,2-2 0-16,2-3 0 15,2-1-320-15,3-2-128 0,1-3-48 0,3-3 0 16,3-2-656-16,1-3-128 0</inkml:trace>
  <inkml:trace contextRef="#ctx0" brushRef="#br0" timeOffset="-213385.1">20852 11411 911 0,'15'-10'0'0,"-3"6"0"0,1-1 0 0,2-1 0 0,1 0 1424 0,2 1 208 15,1 3 32-15,-1-2 16 0,0 1-272 0,0 2-64 16,-2 1-16-16,2 3 0 0,-1 2-16 0,0 2 0 16,-1 5 0-16,-1 2 0 0,-1 3 992 0,1 3 208 15,-2 4 48-15,0 2 0 0,-1 3 752 0,-2 1 144 16,-2 0 48-16,-1 3 0 0,-3-1-2016 0,-1-1-400 15,-3-2-64-15,0 1-32 16,-3-4-576-16,-2 0-112 0,-2-2-32 0,1-1 0 0,-2-3-272 0,-1 0 128 16,0-3-128-16,0 0 0 0,0-1 0 0,0-2 0 15,-1 0 0-15,0-1 0 0,0-4 0 0,1-1 0 16,-2-3 0-16,1 0 0 16,1 0-368-16,1-2-80 0,0-3 0 15,1-1-18176-15</inkml:trace>
  <inkml:trace contextRef="#ctx0" brushRef="#br0" timeOffset="-212491.94">17952 11774 12895 0,'13'1'1152'0,"4"-2"-928"0,3-1-224 0,7-1 0 16,7 0 1536-16,3 0 256 0,2-2 48 0,4-2 16 15,0 0 608-15,3-1 128 0,2-2 32 0,3 1 0 16,4 1-1488-16,-1 1-304 16,-3 1-48-16,-4 0-16 0,-4 1-640 0,-3 3-128 0,-2 1 0 15,-3 0 0-15,-1 1 0 0,-3 0 0 0,-2 1 0 0,-1 1 0 16,-2 1 640-16,-1 0 80 0,-3 1 16 16,0-3 0-16,-3 1 48 0,0 0 16 0,-4-2 0 0,0 0 0 15,-1 0-576-15,-3-2-224 0,-1-1 176 0,-3-1-176 31,-3-2-784-31,-3-1-256 0</inkml:trace>
  <inkml:trace contextRef="#ctx0" brushRef="#br0" timeOffset="-212119.55">18336 11507 20271 0,'-19'2'896'0,"7"-1"192"0,-1-1-880 0,2 1-208 16,1-1 0-16,2 1 0 0,1 0 1680 0,7-1 304 15,-7 3 48-15,7-3 16 0,-5 5-400 0,0 1-80 16,1 0-16-16,-1 2 0 0,-2 0-640 0,0 1-128 16,-2 1-16-16,0 1-16 0,-2 0-112 0,-2 1 0 15,-2 0-16-15,-1-1 0 0,-4 1-240 0,1 1-64 16,-2-1 0-16,1-2 0 0,-1 0 32 0,2 0 0 16,-1-2 0-16,1-1 0 0,1 1-112 0,1-1-32 15,1 0 0-15,1 0 0 0,0-3-208 0,2 0 0 16,0 0 0-16,1 1 0 0,1-2 0 0,1 2 0 15,0-1 0-15,1 1 0 0,1 0 160 0,2 1-160 16,6-6 160-16,-5 5-160 0,0 0 320 0,5-5-16 16,-3 8-16-16,2 1 0 0,2 1-32 0,2-1-16 0,1 1 0 15,2 0 0-15,1 1-16 0,3 0 0 16,1-1 0-16,2-1 0 0,2 0-64 0,2 0-16 0,1-1 0 0,2 0 0 16,1-2-144-16,3 0 0 0,1-1-192 0,1 0 192 31,0-3-656-31,1 0-16 0,2-2 0 0,-2 0-12128 0,2-1-2432 15</inkml:trace>
  <inkml:trace contextRef="#ctx0" brushRef="#br0" timeOffset="-210606.28">16990 11793 5519 0,'0'0'496'0,"8"-6"-496"0,-1 0 0 0,-3 0 0 16,-2 0 704-16,-2 0 64 0,-2-1 0 0,-3 1 0 15,-4-1 288-15,-4 2 64 0,-2 1 16 0,-6 1 0 16,-3-2-416-16,-6 1-80 0,-3 1 0 0,0 2-16 0,0 2 336 0,-1 1 64 15,1 0 0-15,3 1 16 16,1-3 400-16,4 0 80 0,2 0 16 0,5 0 0 0,1-4-576 0,4 1-128 16,1-1 0-16,3 0-16 0,3 0-384 0,4-3-80 15,2 1-16-15,2-3 0 0,-1 0 400 0,3 1 80 16,2 2 16-16,2-1 0 0,1 2 416 0,0 1 96 16,2 0 0-16,2 1 16 0,0-2-96 0,3 1-32 15,2 1 0-15,1 0 0 0,3 0-704 0,-1 1-144 16,1 0-16-16,1 2-16 0,1 0-224 0,0 2-128 15,2-1 160-15,-2 1-160 0,0 1 0 0,-1 1 0 16,-1 1 0-16,-1 3 0 0,0 1 0 0,-1 2 0 16,-1 0 0-16,-2 3 0 0,1 3 128 0,-2 0-128 15,0 2 0-15,-1 0 144 0,-2 3-16 0,-1-1 0 16,-1 3 0-16,0 0 0 0,-1-1 160 0,1-3 32 0,-1 2 0 16,1-3 0-16,-1-1-128 0,-1 0-32 0,1-5 0 0,0 1 0 15,0-3-160-15,-2-2-144 0,-1-2 144 0,-1-1-208 31,0-1-496-31,-6-5-112 0,0 0-16 0,0 0 0 16,0 0-2160-16,0 0-432 0</inkml:trace>
  <inkml:trace contextRef="#ctx0" brushRef="#br0" timeOffset="-210351.89">17327 11472 23951 0,'0'0'1056'15,"-6"-1"224"-15,-3 0-1024 0,0-1-256 0,1 2 0 0,0 2 0 0,8-2 2016 0,-7 6 352 16,0 2 64-16,-2 1 0 0,-1 1-672 0,-1 3-144 16,-1 2-16-16,-3 3-16 0,-3 2-784 0,-1 1-160 15,-3 4-16-15,0 1-16 0,-2 1-368 0,0 4-80 16,-1-2-16-16,2 1 0 0,0-2-144 0,1-1 128 16,-2-1-128-16,5-3 128 0,1-2-128 0,1-1 0 15,-1-2 0-15,4-4 128 0,3-1-128 0,2-1 0 16,1-4 0-16,3-2 0 15,5-6-1024-15,0 0-144 0,0 0-32 0,0 0-16016 0</inkml:trace>
  <inkml:trace contextRef="#ctx0" brushRef="#br0" timeOffset="-210140.42">17535 11294 17503 0,'0'0'768'0,"0"0"176"0,0 0-752 0,0 0-192 0,0 0 0 0,0 0 0 16,-5 7 3056-16,-1-1 576 0,0 0 112 0,-1-1 32 16,0 2-1328-16,-1-1-256 0,-2-1-48 0,0 2-16 15,-1 1-1616-15,1-1-320 0,1 3-64 0,-1-2 0 32,-1 2-832-32,2-1-144 0,2-1-48 0,1 0-15616 0</inkml:trace>
  <inkml:trace contextRef="#ctx0" brushRef="#br0" timeOffset="-208800.54">20175 12428 21183 0,'-8'-4'1888'0,"-1"0"-1504"0,-1-2-384 0,-1 2 0 15,-3 0 2032-15,-2 0 336 0,-1 0 64 0,-1 2 0 0,-1 0-64 0,1 2 0 16,-2 2-16-16,2 0 0 0,-1 1-1184 0,2 1-224 16,0 1-48-16,2 1-16 15,3 2-400-15,1 2-80 0,1 1-16 0,1 1 0 0,0 2-48 0,2 2-16 16,0 0 0-16,1 3 0 0,1 0-64 16,1 1 0-16,0 1-16 0,0 3 0 0,0 1-240 0,1 2 128 15,0 2-128-15,2 4 0 0,-2 3 0 16,1 3 0-16,0 2 0 0,0 3 0 0,1 1 0 0,0 1 128 15,-1 0-128-15,1 0 0 0,0 0 128 0,1-1-128 16,2-1 176-16,-1-4-176 0,-2-2 144 0,0-4-144 16,-1-3 0-16,0-2 144 0,0-5-400 0,-1-2-96 15,-1-5-16-15,-1-2-12976 16,-2-4-2592-16</inkml:trace>
  <inkml:trace contextRef="#ctx0" brushRef="#br0" timeOffset="-208585.57">19529 12763 5519 0,'-10'5'496'0,"3"-1"-496"0,0 1 0 0,2 1 0 15,0 1 4560-15,2 1 816 0,2 2 176 0,2 1 16 16,1 2-1024-16,3 0-192 0,2-1-64 0,3 0 0 16,1 1-2880-16,5-3-592 0,4-1-112 0,3 0-32 15,3-1-464-15,6-1-80 0,2 0-128 0,3-4 176 16,1-1-176-16,0-2-224 0,1 0 48 0,1-4 16 15,3-2-352 1,2-2-64-16,3-2 0 0,0-4-16 16,2-2-1840-16,-1-2-384 0</inkml:trace>
  <inkml:trace contextRef="#ctx0" brushRef="#br0" timeOffset="-208384.31">20529 12571 21183 0,'-16'-5'944'0,"3"3"192"0,-6 0-912 0,-3 2-224 0,-2 3 0 0,-2 2 0 0,0 4 2048 0,-1 0 384 16,-2 5 64-16,1 4 0 0,0 3 352 0,0 4 64 15,2 2 16-15,-1 5 0 0,1 3-1728 0,0 1-352 16,0 0-64-16,5-1-16 0,5-3-160 0,3 1-32 16,3-6-16-16,5-2 0 0,3-1-560 0,4-4 0 15,3-2 0-15,4-3 0 16,4-4-944-16,2-3-144 16,2 0-16-16,3-6-17952 0</inkml:trace>
  <inkml:trace contextRef="#ctx0" brushRef="#br0" timeOffset="-208209.04">20491 12733 18431 0,'-7'-2'1632'0,"0"1"-1312"0,0 1-320 0,7 0 0 15,-5 6 3104-15,1 3 544 0,1 2 128 0,2 3 0 16,1 2-960-16,4 3-208 0,2 0-48 0,2 3 0 16,1 0-1520-16,1 2-304 0,3-2-64 0,1 1-16 15,2-1-176-15,2-2-32 0,2-1-16 0,-3 0 0 16,-1-3-432-16,-2-1 0 0,-1-1 0 0,2-3 0 31,0-1-640-31,-2-3-224 0,0 0-32 0,-1-2-18304 0</inkml:trace>
  <inkml:trace contextRef="#ctx0" brushRef="#br0" timeOffset="-208000.6">20713 12736 27647 0,'-19'2'1216'0,"7"2"256"0,-1 2-1168 0,1 4-304 0,-1 2 0 0,-1 4 0 0,1 3 2144 0,-1 2 368 16,0 4 80-16,1 1 16 0,-1-2-1008 0,-1 4-192 16,-2-1-32-16,3 0-16 0,3-2-864 0,1-2-176 15,1 0-48-15,-1-3 0 0,0 0-464 0,1-1-112 16,1-4-16-16,2 0-18432 0</inkml:trace>
  <inkml:trace contextRef="#ctx0" brushRef="#br0" timeOffset="-207749.55">20842 12474 15663 0,'0'0'1392'0,"0"0"-1120"16,0 0-272-16,0 0 0 0,0 0 3584 0,-7 4 640 0,7-4 144 0,-7 6 32 15,0 0-1984-15,1 2-400 0,0-1-80 0,1 2-16 31,1 1-2608-31,3 0-528 0,0 2-96 0,1-1-32 0</inkml:trace>
  <inkml:trace contextRef="#ctx0" brushRef="#br0" timeOffset="-207406.74">21099 12482 26719 0,'-1'11'1184'0,"3"-4"240"0,3 3-1136 0,-1 0-288 15,3 1 0-15,2 2 0 0,0 1 2416 0,1 2 416 0,-1-2 96 0,1 4 16 16,0-2-1104-16,-1 1-224 0,-1 0-32 0,-1 3-16 15,0-3-704-15,0 3-144 0,-2-1-16 0,0 2-16 16,-1-1-272-16,-1 2-48 16,-1 0-16-16,0 3 0 0,-2 0-208 0,-1 0-144 15,-1 1 192-15,-1 0-192 0,-1 0 192 0,0 0-64 16,-2-1 0-16,0 0-128 0,0-4 128 0,1-2-128 16,-1-2 0-16,0-3 0 0,0-2 0 0,0-2 0 15,0-3-240-15,-1-2 80 16,0-1-608-16,-2-3-128 0,-1-3-32 0,-1-2-19056 0</inkml:trace>
  <inkml:trace contextRef="#ctx0" brushRef="#br0" timeOffset="-207024.49">21663 12622 40543 0,'0'0'3600'0,"0"0"-2880"0,10 6-576 0,1-1-144 16,4 2 320-16,1 0 48 0,1-2 0 0,3 1 0 16,0-1 112-16,1 0 32 0,0-1 0 0,1 0 0 15,0-3-512-15,2 1 0 0,-2-2 0 0,2-1 0 32,0-1-464-32,0 0-96 0</inkml:trace>
  <inkml:trace contextRef="#ctx0" brushRef="#br0" timeOffset="-206843.38">21741 12867 40543 0,'-4'11'1792'0,"4"-11"384"0,0 8-1744 0,5-1-432 16,3-1 0-16,4-1 0 0,4-2 784 0,1 0 80 15,0-1 16-15,2-1 0 0,0-1-240 0,1-1-64 0,2-1 0 0,1-1 0 16,2 0-576-16,1-2 0 15,3-1-192-15,5-2-20032 0</inkml:trace>
  <inkml:trace contextRef="#ctx0" brushRef="#br0" timeOffset="-206446.43">23039 12214 14735 0,'-17'-3'1312'0,"7"1"-1056"0,-1-1-256 0,-1 0 0 15,-1 0 3264-15,-1 1 608 0,-1 2 112 0,-2 0 32 0,0 0-1008 0,-1 2-208 16,2 1-48-16,2 1 0 0,0 2-1600 0,3 2-320 15,1 0-64-15,3 2 0 0,-1 2-384 0,2 3-80 16,1 2-16-16,2 5 0 16,0 2-32-16,2 5-16 0,0 2 0 0,1 3 0 0,1 3 256 0,1 3 48 15,0 1 16-15,1 3 0 0,-1 1-128 16,1 1-32-16,-1-2 0 0,1 1 0 16,-1-1-192-16,0-2-32 0,-1-4-16 0,-1 0 0 0,0-3-160 15,-1-1 192-15,-1-3-192 0,-1-2 192 0,-2-5-192 16,-1 0 0-16,-2-5 0 0,-2-2 0 15,-2-3-320-15,-4-5-112 0,-2-2-16 16,-1-6-20480-16</inkml:trace>
  <inkml:trace contextRef="#ctx0" brushRef="#br0" timeOffset="-206289.59">22573 12515 14735 0,'0'0'1312'0,"0"0"-1056"0,9-3-256 0,0-1 0 16,1-1 5376-16,1 2 1008 0,2 2 208 0,2 1 32 15,-1 1-4128-15,2 1-832 0,0 3-176 0,0 2-16 16,1 1-832-16,1 2-144 0,0 0-48 0,2 0 0 16,0 0-240-16,2 0-48 0,1 0-16 0,4-2 0 31,3-1-464-31,1-1-80 0,2-2-32 0,1-2-12944 0,-1-3-2576 0</inkml:trace>
  <inkml:trace contextRef="#ctx0" brushRef="#br0" timeOffset="-206063.29">23517 12354 22111 0,'-17'-3'1968'0,"-3"2"-1584"0,-5-1-384 0,-1 4 0 0,-4 3 3008 0,-1 4 512 15,-3 1 96-15,1 4 32 0,-1 1-1440 0,2 2-288 16,2 5-48-16,2 0-16 0,3 3-1088 0,4 2-240 16,1 1-32-16,3 2-16 0,3-2-192 0,2 2-32 15,4-1-16-15,2-4 0 0,2 1-240 0,2-1 176 16,4 1-176-16,1-6 160 0,2 0-160 0,2-3 0 15,2-2 0-15,0-2-176 16,0-3-272-16,2-1-64 0,1-3-16 0,1-2-12368 16,0-4-2464-16</inkml:trace>
  <inkml:trace contextRef="#ctx0" brushRef="#br0" timeOffset="-205816.3">23293 12508 35007 0,'0'0'1552'0,"0"0"320"0,-4 8-1488 0,3 1-384 0,1 2 0 0,4 0 0 16,-1 1 1328-16,2 3 192 0,0 0 32 0,2 4 16 16,3 1-624-16,1 0-128 0,0 0-32 0,2-1 0 15,2 2-240-15,1-2-48 0,0 1-16 0,2-1 0 16,0 0-336-16,-1-1-144 0,1-3 128 0,-2 0-128 16,0-1 0-16,-1-2 0 0,-2-1 0 0,-1-1 0 15,-2-2-368-15,-2-2 48 0,-8-6 16 0,0 0 0 16,0 0-80-1,0 0-32-15,0 0 0 0,0 0 0 0,0 0-720 16,-4-5-144-16</inkml:trace>
  <inkml:trace contextRef="#ctx0" brushRef="#br0" timeOffset="-205694.1">23526 12565 22111 0,'0'0'1968'0,"-8"-3"-1584"0,0 1-384 0,0 2 0 0,-1 3 3376 0,0 3 592 15,-2 4 112-15,-2 0 16 0,-1 5-1984 0,-2 4-384 16,-2 2-96-16,-2 3-16 0,-2 1-752 0,0 2-160 15,-1 0-16-15,2-1-16 0,0-1-208 0,3-1-32 16,2-3-16-16,1-2 0 0,2-2-416 0,2-2-320 16,2-4 48-16,2-1-20208 0</inkml:trace>
  <inkml:trace contextRef="#ctx0" brushRef="#br0" timeOffset="-205399.92">23694 12480 33167 0,'0'0'1472'0,"10"3"304"0,0 1-1424 0,3 1-352 0,1 5 0 0,-1 3 0 16,2 2 1792-16,-4 2 272 0,-2 4 64 0,-2 3 16 15,2 4-1168-15,-3 1-224 0,-2 0-48 0,-1 2-16 16,-1 0-80-16,1 0-16 0,0-1 0 0,-2-1 0 16,-1-1-256-16,-1-1-48 0,0-3-16 0,-2-3 0 15,-3-2-272-15,-2-1 0 0,-2-1-128 0,-2-3 128 78,-7-1-768-78,-2-3-64 0,-4-2-16 0,0 0-18848 16</inkml:trace>
  <inkml:trace contextRef="#ctx0" brushRef="#br0" timeOffset="-205263.03">23618 13027 29487 0,'-3'5'2624'0,"3"-5"-2112"0,-3 7-512 0,3-7 0 0,1 10 1776 0,1-1 240 15,0-1 48-15,-2-8 16 16,0 0-2080-16,0 0-272 0,0 0-128 0,-4 7-32 0,-2-1 432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12:17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11772 8988 3779,'0'0'1185,"0"-20"513,0 20 928,0 0-1184,0 0-65,0-20-352,0 20-352,0 0-1,0 0-31,0 0-97,-20 0-127,20 0-97,0 0-128,-21 0 32,21 0 1,-20 0-1,20 0 64,-20 0 32,2 20 65,-3-20-65,21 0 0,-20 20-63,20-20-1,-20 19-64,20-19 32,0 20 129,-20-20-257,20 20 192,0-1-32,0 1 0,-19 1-95,19-1 63,-20 0-96,20 19 32,0-19-64,0-1 0,0 2 96,0 19-95,0-21 31,0 1-32,0 0 32,0-1-32,0 1-96,0 1 128,0-1-128,0-1 96,0 21-32,0-21-32,0 1 32,0 0-32,20 20-32,-20-20 64,0 0-64,0 19 32,0-19 33,0 1-33,0-1 0,0-1 32,0 21 0,0-21-32,-20 21 64,20-19 0,0-2-64,0 1 64,0 19-96,0-19 0,0 0 64,-20-1-32,20 2 96,0-1-96,0 0 0,-20-1 32,20 1 0,0 0-32,-20-1 33,1 3-65,19-3 64,-20-19-64,20 20 0,-20-20 64,20 0-32,-20 0 96,20 0-128,-21 0 0,3 0 0,18 0 0,-20 0 0,20 0 96,0 0-96,0 0 0,0 0 32,0 0 64,0 0-64,0 0-32,0 0 32,0 0 64,0 0-128,20 0 128,-20 0-64,18 20-32,-18-20 96,21 0-64,-21 19 0,20-19 0,-20 20-32,0 0 64,0-20-31,0 19-1,0 2-32,0-1 64,0 0-64,0-1 32,0 1 32,0 0-64,0-1 32,0 1 32,0 21-64,0-22 128,0 1-128,0 0 64,0-1 32,0 1-96,0 21 64,0-22 32,-20 1-96,20 19 32,0-19 32,0 0-128,0 1 128,0-1-32,0 19 64,0-19-128,0 19 64,0-19 65,-21 20-65,21-20 96,0 0-128,0-1 64,0 1-32,0 19-32,0 2 64,0-21-32,0-1-64,0 1 32,0 0 64,0-1-96,0 22 64,-18-21 0,18 0-32,0-1 32,0 1 32,0 0-96,0-1 32,0 2 64,-20-1-128,20 0 64,0-1 32,0 1-32,0 0 0,0-1-32,0 1 0,0-20 96,-20 21-96,20 18 32,0-19 96,0 0-160,0-1 160,0 1-160,0 0 0,0-20 64,20 21 96,-20-1-128,20 19 0,-20-19 128,18-1 64,3 22-64,-1-21 32,0-1 1,0 1 95,19-20-128,-19 0 32,20 0 0,-1 0-128,-19 0-32,0 0-96,1 0-320,-21 0-353,18-20-609,-18 20-832,0-19-2883,0-1-7206</inkml:trace>
  <inkml:trace contextRef="#ctx0" brushRef="#br0" timeOffset="1738.28">12942 9246 11755,'-20'0'929,"0"0"2242,20 20-737,0-20-801,0 39-63,-19-19-673,19 19-385,0-19-256,0 1-159,19-1-130,1-1-575,0 1-1506,0-20-2146,1 0-7816</inkml:trace>
  <inkml:trace contextRef="#ctx0" brushRef="#br0" timeOffset="1896.48">13021 9147 12684,'-38'-40'2530,"38"19"-800,-21 21 576,1-20-1441,20 20-257,0 0-480,0 0-800,0 0-1571,0 0-1248,20 0-7816</inkml:trace>
  <inkml:trace contextRef="#ctx0" brushRef="#br0" timeOffset="2295.89">13459 9007 12908,'20'-39'1057,"0"39"2146,-20-20-1217,0 20-353,-20-21-672,0 21-480,-1 0-193,1 0-96,2 0 0,-23 0 0,21 0-64,0 0 33,1 0-97,19 0 64,-20 0 64,20 21-160,0-21 0,0 20 192,0 0 33,0 19 127,0 0-96,0 2 97,0 18-225,20-19 64,-20 20-128,0-21 0,0 1-64,0-1 32,0 2 32,0-22-64,0 21-256,0-21-449,-20-19-416,20 20-448,0-20-641,0 0-833,0-20-96,0 1-3075</inkml:trace>
  <inkml:trace contextRef="#ctx0" brushRef="#br0" timeOffset="2448.23">13201 9305 10794,'-20'-19'1890,"20"-1"1056,0 20 482,0 0-1218,0 0-673,20 0-544,-1 0-256,21 20-385,0-20-256,-21 0-32,21 19-1281,1-19-4356</inkml:trace>
  <inkml:trace contextRef="#ctx0" brushRef="#br0" timeOffset="8833.98">12029 9086 416,'20'-20'1698,"-20"20"-225,0 0-32,0 0 129,20 0-321,-20 0-128,0 0 224,0 0 33,0-19-65,0 19-352,0 0-32,0 0-193,-20 19-223,20-19-1,-20 0 1,20 0-161,0 20-32,-20-20 65,20 21-97,0-1-64,-20-20-64,20 20 129,-19-1-161,-1 1 224,20 19-256,-20-18 128,0-1 1,20 0-33,0 19 96,0-19-192,0-1 64,0 1-64,0 1-64,-20 18 0,20-19 33,0 0-65,0 19 96,0-19-96,0 1 32,0-2 0,20-19-32,-20 20 32,20-20-32,-20 20 32,20-20-64,-20 0 32,20 19 64,-20-19-32,19 0-64,1 0 32,-20 0 32,20 0 0,-20 0-96,20 0 96,0 0 0,-20-19 0,21 19-32,-21 0 32,18-20-32,-18 20 0,20-20 32,-20 20 0,20-19-64,-20-2 64,21 21-32,-21-20-32,20 0 96,-20 1 0,18 19-192,-18-20 192,0 20-64,0-20-32,0 1 96,21 19-96,-21-20 32,0-1 96,20 21-96,-20-20 96,0 1-64,0 19 32,0-20 0,0 20-32,0-20-32,0 20 96,0-19-96,0-1 97,20 20-33,-20-20 0,0-1 0,0 21-32,0-19 224,0 19-256,0-20 96,-20 20-64,20-20 32,0 20 32,0 0-64,0-19 0,0 19 0,0-20-32,0 20 96,0 0-96,-20 0 97,20-20-97,0 20 96,0 0-160,-21-21 64,21 21 32,-18-20-32,18 20 128,-20-19 0,-1 19 96,1 0-32,0-20-64,2 20-96,-3 0-96,21 20-352,-20-20-1154,0 19-3170</inkml:trace>
  <inkml:trace contextRef="#ctx0" brushRef="#br0" timeOffset="11651.35">14491 9047 11402,'20'0'833,"-20"0"897,0 0 704,0 0-736,-20 0-641,20 19-513,-20-19-159,20 0 95,-20 0 97,0 0-257,1-19-160,-1 19-128,0 0 0,0-20 32,-1 20-32,3-20-32,-2 20 32,20 0-96,0 0 160,0 0-160,0 0 64,0 20-32,0 0 64,0-1 64,0 22 32,0-1 32,0-1 97,0 0-129,0 2 32,0 18-160,20-20 96,-20-19-96,0 21 0,0-22-192,-20 21-224,20-21-161,0 1-160,-21 0-288,21-20-384,0 0-609,0 0-1121,0 0-1281,-20-20-3620</inkml:trace>
  <inkml:trace contextRef="#ctx0" brushRef="#br0" timeOffset="11833">14193 9345 10249,'0'-20'1794,"0"20"128,21 0 544,-3 0-1057,-18 0-320,20 20-480,21-20-353,-21 0-160,-2 19 32,3-19-320,-1 0-608,0 20-1411,0-20-2977,-1 0-6438</inkml:trace>
  <inkml:trace contextRef="#ctx0" brushRef="#br0" timeOffset="12172.84">14809 8908 9192,'20'-40'4132,"-20"21"-3043,0-1 1602,-20 20-898,0 0-511,20 20-1,-41-1-512,23 21 31,-2 20 161,-21-21-64,21 20-128,-19 22-161,19-3-127,0-17-289,20-2-192,0 1 96,0-21-128,20 1-96,0-21-545,-1 21-640,1-40-481,0 21-224,0-21-928,1 0-2564,-1 0-6981</inkml:trace>
  <inkml:trace contextRef="#ctx0" brushRef="#br0" timeOffset="12665.03">14928 9127 9609,'0'-41'1857,"19"21"1603,-19 20-962,0 0-608,0 0-737,-19 20-352,19 1-321,-20 19 97,20-1 95,-20 21-95,0-20-161,0-1-224,20 0-63,-19 2-65,19-21-32,-20-1 0,20 1-96,0-20-129,0-20 161,20 20-64,-20-19-64,19-22 96,-19 2-32,20-1-160,0 1-1,-20-21-255,40 1-33,-21-2 193,1 22 160,0-1 128,0 21 128,0-1 192,-20 20-32,19 0 1,-19 0 63,20 39-32,-20-19-64,0 39 129,0-18-97,0 18 128,0 1-416,-20-20 160,20 19-224,0-20 96,0-18-416,0-1-385,20-1-448,-20-19-1090,0 20-3330</inkml:trace>
  <inkml:trace contextRef="#ctx0" brushRef="#br0" timeOffset="12844.72">14947 9266 12171,'-19'-20'1698,"19"20"928,0 0-416,0 0-1025,0 0-256,19 0-512,1 0-289,20 20-64,-20-20-513,19 0-1184,-19 20-3940</inkml:trace>
  <inkml:trace contextRef="#ctx0" brushRef="#br0" timeOffset="13230.46">15503 8710 12203,'-20'0'1249,"20"0"1121,-20 19-832,0 21 224,1 20-65,-1-1-480,0 21-256,-20-1-96,21 21-577,-21-1-63,20-20-193,-1-20-193,21-18 65,0-2-256,21-19-353,-1-1-224,0-19-640,-20 0-801,20 0-2659,-20 0-7495</inkml:trace>
  <inkml:trace contextRef="#ctx0" brushRef="#br0" timeOffset="13447.26">15463 9086 12619,'0'0'1506,"20"0"-65,-20 0 417,20 0-609,-20 21-224,21-1-480,-21 19-257,20-19-128,-2 19-64,-18-18-96,0 19-448,20-21-962,-20 1-1056,0 0-2210</inkml:trace>
  <inkml:trace contextRef="#ctx0" brushRef="#br0" timeOffset="13671.87">15781 9086 12075,'-20'21'2594,"1"-21"-704,-1 40 160,0-1-384,-20 0-65,1 22-63,-2-2-417,-17 1-288,17-21-289,21 1-352,-19-1-64,19 2-192,0-22-480,20 1-1058,0-20-1056,0 0-2467</inkml:trace>
  <inkml:trace contextRef="#ctx0" brushRef="#br0" timeOffset="14302.73">15860 8829 8488,'20'-20'1121,"0"20"1921,0 0-960,-20 20-192,21 19-224,-21 1-449,18 20-288,-18-1-257,0 21-383,-18-1-129,-3-19 0,21-1-160,-20 0-64,0-18 192,20-21-128,-20-1-64,1 1-288,19-20-449,0 0-384,0 0-1089,0 0-2050,19-20-3972</inkml:trace>
  <inkml:trace contextRef="#ctx0" brushRef="#br0" timeOffset="14620.11">16139 8729 11659,'19'0'896,"-19"20"1122,20 0 609,-20 20-898,0 19 33,0 0-256,0 21-449,0-1-257,-20 21-383,1-20-193,-21-1-192,20-19 128,-1-1-64,3 0-256,-2-39-417,0 1-800,20-21-1377,0 0-5606</inkml:trace>
  <inkml:trace contextRef="#ctx0" brushRef="#br0" timeOffset="15171.87">16297 9147 13228,'-20'19'2242,"20"-19"-416,20 0 288,0 0-1089,0 20 0,-1-20-417,1 0-255,0 0-225,1 0-64,19 0-416,-22 0-545,3 0-673,-21 0-1473,0 0-3267</inkml:trace>
  <inkml:trace contextRef="#ctx0" brushRef="#br0" timeOffset="15323.24">16337 9266 12491,'-20'20'1410,"20"-20"1120,0 19-1313,20-19-352,-1 20-288,1-20-417,21 0-288,-21 0-1154,18 0-2273,-17 0-7399</inkml:trace>
  <inkml:trace contextRef="#ctx0" brushRef="#br0" timeOffset="15569.33">16694 9047 10890,'20'0'1249,"-20"19"320,20 1 353,-20 1-608,21 19-289,-21-21-641,18 1-288,2 0-352,0-1-1154,1 2-2241,-21-1-6695</inkml:trace>
  <inkml:trace contextRef="#ctx0" brushRef="#br0" timeOffset="15801.75">17091 9027 15118,'-39'39'1409,"-1"-19"641,0 41-32,-19-22 0,0 21 32,-2 19-641,2-20-768,19 1-225,-19-1-256,19 2-64,1-22-128,19 0-736,0 1-1026,0-19-1313,20-21-5285</inkml:trace>
  <inkml:trace contextRef="#ctx0" brushRef="#br0" timeOffset="17067.38">11772 10734 10313,'-20'20'1249,"20"-20"1506,0 0-1153,0 0-353,0 0-577,20-20-191,-2 0-97,2 1-192,1-1 129,19 0-97,-21-20-64,1 20-128,20 0 32,-40 1 32,20-1 0,-20 20-96,0-20 289,0 20 191,-20 20-224,20 0 97,-20 19 63,20 2 32,-20 18 129,0 0 32,20 1-161,0 19-192,-19 1-128,19-1-64,0-19-96,0-21 0,0 1-320,19-21-289,-19 22-384,0-41-448,0 0-1025,0 0-2019,0 0-3394</inkml:trace>
  <inkml:trace contextRef="#ctx0" brushRef="#br0" timeOffset="17269.53">11673 11232 544,'0'19'12652,"18"-19"-10282,2 0 769,0 0-1313,21 0-481,-3 0-320,3 0-352,-2 0-257,21 0-160,-21 0-31,-19 0-225,20 0-481,-20 0-960,1 0-1218,-3 0-6597</inkml:trace>
  <inkml:trace contextRef="#ctx0" brushRef="#br0" timeOffset="17827.14">12843 11191 8456,'-40'-20'5285,"40"0"-3684,0 1 481,-19-21-897,38 19-128,-19-18-352,20 19-193,0 1-223,20-1 191,-21 0-64,1 20 33,0 0-161,-20 20 0,20 19-63,-20 1 159,0 0-192,0 0 32,-20-1-64,20-19-63,-20 21 63,0-41-32,1 19-32,-1-19-96,20 0-288,-20 0-289,20 0-320,0-19-352,0-3-449,20 22-1120,-20-39-2211,20 19-5573</inkml:trace>
  <inkml:trace contextRef="#ctx0" brushRef="#br0" timeOffset="18073.24">13260 10714 2818,'40'-39'7912,"-21"19"-5991,-19 20 1250,0 0-1409,0 20-128,0 0-545,-19 19-128,-1 22-193,0-2 33,20 0-160,-40 21-225,40-2-160,-19 2-128,19-21-128,0-18 65,19-21-162,-19 0-351,20-1-449,0-19-544,0 0-737,-20 0-1474,20-19-2754</inkml:trace>
  <inkml:trace contextRef="#ctx0" brushRef="#br0" timeOffset="18233.39">13201 11092 11402,'-60'-21'2499,"40"2"1312,1 19-1440,19 0-770,0 0-640,0 0-705,19 0-32,1 0-160,20 19 97,-1-19-1186,1 0-1538,0 0-6565</inkml:trace>
  <inkml:trace contextRef="#ctx0" brushRef="#br0" timeOffset="18914.06">13517 10714 10826,'21'-39'1057,"-21"19"1281,0 20-128,0 20-801,0 0-352,0-1-256,-21 42-128,21-22 63,0 20-159,0 2-161,0 17-287,0-19-97,0 2 32,-18-2-32,18-18-64,0-22 64,0-19-160,0 0 63,0 0-31,18-19 64,-18-3-64,21-17-128,-1 0 64,0 19-160,0-21-33,-1 2 129,-19 19 32,20 1 192,-20 19-160,0 0 416,20 19 224,-20 21-95,0 0-33,0 0-64,0-1-63,0-19-1,0 21-224,0-22 0,0 1 0,20-20-449,-20 0-704,0 0-1057,20 0-2787,-20 0-8455</inkml:trace>
  <inkml:trace contextRef="#ctx0" brushRef="#br0" timeOffset="19290.03">13817 11132 11979,'0'0'1089,"18"0"1473,-18 19-1152,20-19-514,1 0-351,-1 0-257,0-19-128,-2 19-63,3-20-33,-1 20-32,0-20 0,-20-1 0,0 2-32,0 19 0,0-20 32,0 0-32,-20 1 128,0 19-160,-1 0 224,21 0 288,-18-20 1,-2 40 95,20-1-63,-20 1 160,-1 19-33,1-18 65,20 19 32,0-1-161,-18 0-192,18-17-159,18-3-65,-18 1-160,20 0 0,1-20-481,-1 0-896,18 0-385,-17-20-1377,-1 20-3971</inkml:trace>
  <inkml:trace contextRef="#ctx0" brushRef="#br0" timeOffset="19624.02">14114 11032 11883,'0'20'865,"0"-1"1345,0 2-481,0-1-255,0 19-353,0-19-481,19 0-191,-19-1-225,0 3 0,0-3-160,0-19 32,0 20-64,0-20 225,0 0-161,0-20 0,0 1 160,0-3 32,0 3 33,20-1 223,-20-19-127,20 19 159,-20 0 33,20-1-1,1 2-127,-21-1-193,18 20 0,2-20-384,0 20 192,1 0-160,-1 0-256,-2 20-1378,3-20-1409,-21 0-7206</inkml:trace>
  <inkml:trace contextRef="#ctx0" brushRef="#br0" timeOffset="20326.16">14451 11012 11659,'0'-39'1985,"0"39"1090,0-20-672,0 20-770,0 0-480,0 20-384,0 0 128,0-1-64,0 1-417,0 19-96,0-18-288,0 19-32,0-21 32,0 21-192,0-21-576,0 3-225,0 17-160,0-19 128,0-20 544,0 0 97,20-20 288,-20 0 32,20 1 0,0-22 0,-20 21 32,19-19-64,-19 39 32,20-20 128,-20 20 0,0 0 64,0 0 224,20 20-63,-20-1-1,20 1-64,-20 0 32,20-1-159,-1-19-1,-19 0 32,20 0 0,0-19-32,0-1-128,1 0 32,-1 1 0,-20-1-96,18 0 64,3 20-384,-21-21-385,0 21-480,0-19-545,20 19-1793,-20 0-2947</inkml:trace>
  <inkml:trace contextRef="#ctx0" brushRef="#br0" timeOffset="20543.94">14908 11032 11530,'-20'39'2883,"20"-18"-929,0-1 640,-20 19-992,20-19-417,20 0-769,-20-1-287,20 3-161,-20-22-481,20 0-960,-1 0-2211,1 0-7366</inkml:trace>
  <inkml:trace contextRef="#ctx0" brushRef="#br0" timeOffset="20696.28">15046 10953 6085,'-19'-60'4741,"-1"40"-2211,20 1 545,-20 19-1794,20-20-544,0 20-609,-20 0-288,40 0-993,-20 20-2242,0-20-8681</inkml:trace>
  <inkml:trace contextRef="#ctx0" brushRef="#br0" timeOffset="21145.5">15344 10893 13965,'0'0'865,"0"0"1473,-19 0-416,-1 0-609,0 20-32,-21 1-352,23-2-160,-2 1-97,0 19-95,-1-19-97,1 0-320,20-1-63,20 2-1,-20-1-96,41 0 32,-21 19 32,-2-19-96,23-1-128,-21 3-1,0-3 33,-20 21 64,0-21 128,0-19-128,-20 20 192,0 0 97,0-20 63,-1 0-32,-17 0-32,18 0-160,-1 0-32,21-20-224,-20 20-480,20 0-834,0 0-608,20-20-1601,1 1-11820</inkml:trace>
  <inkml:trace contextRef="#ctx0" brushRef="#br0" timeOffset="21585.93">15544 11132 14029,'18'19'352,"-18"-38"1538,20 38-705,1-19-320,-1-19-289,0 19-383,-1 0-65,1-20-128,0 20 160,0-20-32,0-1-32,-1 21 64,1-19 128,-20-1-63,0 0-129,0 20 96,0-19-192,0 19 32,-20-20 128,1 20-224,-1 0 96,20 0-96,-20 0 256,-20 20 64,21-20 97,-21 19 480,19 21 256,-17 0 416,18-20-352,-1 19-192,21 1-288,0 1-97,21-22-127,-1-19-225,18 20-32,23-20-160,-22 0-192,21 0-577,-1-20-608,0 1-1185,-19 19-866,1 0-10953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55:42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3229 10714 13823 0,'0'0'1216'0,"0"0"-960"0,-1-5-256 0,1 0 0 15,0 1 1552-15,1 0 272 0,0 1 48 0,0-1 16 16,0-1 512-16,0 1 96 0,0 1 32 0,1-1 0 15,-2 4-224-15,0 0-64 0,0 0 0 0,0 0 0 16,0 0-1056-16,3-1-224 0,2 1-32 0,0 0-16 16,0 1-544-16,1 0-112 0,1 0-32 0,1 1 0 15,0-2-48-15,3 1-16 0,2 0 0 0,2 0 0 16,0-1 32-16,2 1 0 0,1-1 0 0,4 0 0 16,1 0-64-16,3 0 0 0,1 0 0 0,3 0 0 0,0-1 16 15,2 0 0-15,1-1 0 0,2 0 0 0,-1-1 0 16,1 0 0-16,0 1 0 0,0-1 0 0,2 1-144 15,-1 0 192-15,-1 0-192 0,0 0 192 0,-1-1-64 16,0 1-128-16,-2 0 192 0,-1 0-64 0,-1 0 0 16,0 0-128-16,-2 0 192 0,1 1-64 0,-1-1-128 0,1 1 0 15,0 0 144-15,-1 0-144 0,0 1 0 0,1-2 0 16,-1 0 0-16,1 0 128 0,1 0-128 0,-1 0 0 16,0 0 0-16,8 0 0 0,-1 1 0 0,-1 0 0 15,-1 0 0-15,1 1 0 0,-1-1 0 0,-2 1 0 16,0-3 0-16,0 1 0 0,2-1 0 0,0 0 0 15,-1-1 0-15,0-1 128 0,0 0-128 0,-1 0 176 16,-1 0-176-16,0 0 192 0,0 1-192 0,-1 1 0 16,-1 0 144-16,0 0-144 0,-2 2 0 0,-1 0 0 0,0 0 0 15,-1 1 128-15,0-2-128 0,-2 1 0 16,1-1 0-16,-1 2 0 0,0 2 0 0,-1-2 0 16,0 1 0-16,0 1 0 0,-1-1 0 0,0 0 0 0,2 2 0 15,-1 0 0-15,0-3 0 0,0 0 0 0,0-2 0 16,0 1 0-16,0 0 0 0,-1 0 0 0,1 1 0 15,-1-1 0-15,0 0 0 0,-1-3 0 0,1 1 0 16,-1 1 0-16,1 0 0 0,-1 0 0 0,1-1 0 0,0 0 0 16,-1 0 0-16,2 2 0 0,-1 0 0 0,1 0 0 15,-1-1 0-15,0 0 0 0,-1 0 0 0,1 1 0 16,-2 1 0-16,1 0 0 0,-1 0 0 0,1-2 128 16,-2 1-128-16,0 0 0 0,0 1 0 0,-2 0 0 15,1-1 0-15,-1 1 0 0,-1-3 0 0,0 2 128 16,1 2-128-16,0 0 0 0,1 1 0 0,-2-2 0 0,1 0 0 15,1 0 0-15,-1 0 0 0,1 0 128 16,1 1-128-16,-1 1 144 0,1 0-144 0,-1-2 160 0,1 1-160 16,1 0 0-16,-1 1 144 0,1 0-144 0,-2-1 0 15,1 0 0-15,-1-1 0 0,1 1 0 16,-1 0 0-16,0 1 0 0,0-1 0 0,7 1 128 0,-2-1-128 16,-3 1 0-16,0-2 0 0,-6 1 0 0,0 0 0 0,1 0 128 15,0-1-128-15,-1 2 128 0,1-2 0 0,0 2 0 16,-1 1 0-16,-1-2 0 0,0 0-128 0,-1 1 192 15,0-1-64-15,-2 1 0 0,0 0-128 0,-1 0 128 16,-1 0-128-16,1 0 128 0,-3 0-128 0,-5-2 0 16,5 3 0-16,0-1 128 0,-5-2-128 0,0 0 0 15,0 0 128-15,0 0-128 0,0 0 0 0,0 0 144 0,0 0-144 16,0 0 0-16,0 0 128 0,0 0-128 0,0 0 0 0,0 0 0 16,0 0 0-16,0 0 0 0,0 0 0 0,0 0 0 31,0 0-496-31,-4-2-48 0,4 2-16 0,-6-3 0 15,2-3-656-15,-1 0-144 0,-5-9-32 0,6 1-18240 0</inkml:trace>
  <inkml:trace contextRef="#ctx0" brushRef="#br0" timeOffset="9436.92">8574 7830 5519 0,'-5'1'496'0,"-1"0"-496"15,0-1 0-15,0 0 0 0,0 1 1136 0,1 0 128 16,0-1 16-16,0 0 16 0,1 0 96 0,1-1 16 16,0-2 0-16,3 3 0 0,0 0-688 0,0 0-128 0,0 0-16 15,0 0-16-15,0 0 336 0,1-4 80 0,-1 4 16 16,0 0 0-16,4-4 144 0,1-1 16 0,0 0 16 0,2 1 0 15,1 1 64-15,1 1 16 16,-1 0 0-16,4-1 0 0,0-1-352 0,0 0-64 0,1 1 0 0,3 0-16 16,1-2-432-16,1 1-64 0,2-2-32 0,1 0 0 15,2 1-288-15,2 0 128 0,2 0-128 0,2 0 0 16,-1-2 192-16,2 0-192 0,0-3 192 0,1 2-192 16,0 3 432-16,2-1-32 0,0 0 0 0,1 0 0 15,-1-1 112-15,2 1 32 0,0 2 0 0,0 0 0 16,-1 1-176-16,0-1-48 0,0 1 0 0,-1 0 0 15,0 1-128-15,0 1-48 0,0 0 0 0,-1-1 0 16,0-2-144-16,1 0 0 0,0 1 0 0,0-2 128 16,1 2-128-16,0 0 0 0,0-1 0 0,-1 1 0 15,-1-2 0-15,-1 3 0 0,0 0 0 0,-2 2 0 16,-1-2 0-16,-1 1 0 0,-3 1 0 0,1 1 0 0,-2 2 0 16,-1 0 0-16,-3-1 0 0,0 1 0 0,-2 0 0 0,-1 1 0 15,0 1 0-15,-2 1 0 0,-1-3 0 0,0 0 0 16,-3-1 0-16,0 0 0 0,0-2 0 0,-1 2 0 15,0-1 0-15,-2 1 0 0,-2-3 0 0,1 0 0 16,-1-2 0-16,-5 3 0 0,0 0 0 0,0 0 0 16,0 0 176-16,0 0-176 0,0 0 0 0,0 0-336 15,0 0 48-15,0 0 16 16,0 0-1072-16,0 0-224 0,0 0-32 0,0 0-13888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2:58:31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13483 8157 17503 0,'0'-5'1552'0,"-1"-3"-1232"15,0 1-320-15,0-6 0 0,0 3 1120 0,1-2 160 16,-1 3 48-16,0-2 0 0,-1 0 224 0,0-1 48 0,-1 3 16 0,-1 1 0 16,-1 0-432-16,-1 1-96 15,-1 2 0-15,-1 0-16 0,-2-1-352 0,-1 2-64 0,-1 0-16 0,-1 1 0 16,-1 1-224-16,0 1-48 0,0 0-16 0,0 1 0 16,1 1 48-16,1 2 16 0,1 0 0 0,-2 1 0 15,0-1-32-15,1 4-16 0,-1-1 0 0,1 3 0 16,1 3-128-16,1 1-32 0,-1 2 0 0,0 1 0 15,1 0-208-15,2 2 176 0,0 2-176 0,1-3 160 16,1 1-32-16,1-2 0 0,1 0 0 0,2-1 0 16,2-2 128-16,1 1 32 0,0-3 0 0,2 0 0 15,0-1-80-15,2-3-16 0,1 0 0 0,0-1 0 16,2-2-192-16,1 0 176 0,1-4-176 0,1 0 160 16,2 0-160-16,-1-4 0 0,2 0 0 0,0-2 0 15,-1-1 0-15,1 0 0 0,0-2-128 0,-1-1 128 16,1-1-160-16,-1 0 160 0,-1 0-208 0,-2 1 80 0,0-1-16 15,-1 2 0-15,-2-2 0 0,-2 3 0 0,-1 1 144 16,-1 1 0-16,-2 1-144 0,-1 5 144 0,0 0 0 0,0 0-176 16,0 0 176-16,-6 6-128 0,0 3-64 0,-1 3-16 15,-1 4 0-15,1 4 0 0,0 2 16 16,1 4 16-16,1-3 0 0,0 2 0 0,0 5 320 0,0 0 64 16,1 3 16-16,-1 1 0 0,0-2 224 0,1-1 32 15,1 0 16-15,-1 7 0 0,2-3-240 0,0-2-32 16,1-9-16-16,0 0 0 0,0-1-208 0,-1 0 144 15,0-2-144-15,0 0 128 0,-1-2-128 0,-1-1 0 16,-1-1 0-16,-1-2 0 0,-1 0 0 0,0-3 0 16,-1 0 0-16,-2-1 0 0,-1-3 0 0,0-2 0 15,-1-2 0-15,-3 0 0 0,1-1 0 0,1-3 0 0,-1-2 0 16,1-3 0-16,1-2 0 0,0-2 0 0,3-1-128 16,1-1 128-16,0-4 0 0,1-2 0 0,-1-1-144 15,2-2 144-15,1 1 0 0,1-1 0 0,1 1 0 0,1-1 0 16,2 0 0-16,2 1-128 0,1-1 128 0,2 1 0 15,1 0-144-15,2-1 144 0,1 0-208 0,2-4 80 32,2-1-464-32,0 5-96 0,-3 3-16 0,2 2 0 15,0 1-1792-15,-1 0-384 0</inkml:trace>
  <inkml:trace contextRef="#ctx0" brushRef="#br0" timeOffset="269.64">13577 7940 12895 0,'9'-5'576'0,"-3"5"112"0,1-2-560 0,2 1-128 15,2 1 0-15,0 1 0 0,2 1 1072 0,0 0 176 16,-1 1 32-16,2 3 16 0,1 2 112 0,0 3 0 15,-2-1 16-15,0 2 0 0,0 1-688 0,-2-3-144 16,2 3-16-16,-2 1-16 0,-1 0-144 0,-1-1-32 16,0 1 0-16,-1 0 0 0,-1-1-96 0,-1 1-32 15,-1 0 0-15,-1-1-8128 16,-2-2-1648-16</inkml:trace>
  <inkml:trace contextRef="#ctx0" brushRef="#br0" timeOffset="474.12">13993 7843 21183 0,'0'0'944'0,"0"0"192"0,-1-7-912 0,1 7-224 0,-4-5 0 0,4 5 0 16,-7 2 1936-16,-2 3 352 0,-3 5 64 0,-2 4 16 16,-2 2-592-16,3-3-112 0,-3 4-32 0,-1 0 0 15,-2 5-896-15,-1 0-176 0,-1 2-48 0,-1 1 0 31,0 3-768-31,0-1-176 0,2 0-16 0,0 2-15744 0</inkml:trace>
  <inkml:trace contextRef="#ctx0" brushRef="#br0" timeOffset="936.27">14065 8546 13823 0,'0'0'608'0,"0"0"128"0,6-3-592 0,4-1-144 0,2 0 0 0,3-2 0 15,1 0 800-15,3 0 128 0,0 0 32 0,3 0 0 16,0 0 1088-16,2 1 240 0,0 1 32 0,2 0 16 15,0 1-432-15,1 1-96 0,2 2-16 0,-1 0 0 16,0-1-512-16,0 0-96 0,-2 0-32 0,1 1 0 16,-2 1-720-16,-1 0-160 0,-2-1-16 0,0 0-16 15,-3 0-432-15,0 0-64 0,-3 0-32 0,0-1 0 16,-2-1-560 0,-2 0-112-16,0-1-32 0,-1 0 0 0,-2 1-576 0,-2-2-112 15,0 1-32-15,-1 0-11040 0</inkml:trace>
  <inkml:trace contextRef="#ctx0" brushRef="#br0" timeOffset="1206.09">14725 8229 20271 0,'0'0'1792'0,"0"0"-1424"0,0 0-368 0,0 0 0 16,0 0 1968-16,7 2 320 0,2 2 64 0,-1 0 16 16,-8-4-160-16,9 6-32 0,-1 0 0 0,1 2 0 15,1 0-1008-15,0 0-208 0,0 1-32 0,-1 0-16 16,2 0-448-16,-3-2-80 15,2 0-32-15,0 0 0 0,-1 1-160 0,1 1-48 16,-1 0 0-16,0 0 0 0,0-1 48 0,-1 2 16 0,2-1 0 0,-3 0 0 16,-2 0-16-16,-1-2-16 15,-1 1 0-15,0 1 0 0,-1 0-48 0,-1-1-128 16,-2-1 192-16,-2 1-64 0,-1 0 0 0,0 1-128 0,-1 1 192 16,-2-2-64-16,-3 1-128 0,0 0-176 15,-2-1 48-15,-1 0 0 16,-1 1-576-16,1-1-96 0,0 1-32 0,1-3-17632 15</inkml:trace>
  <inkml:trace contextRef="#ctx0" brushRef="#br0" timeOffset="2303.48">15714 8234 9215 0,'11'-3'816'0,"2"1"-656"0,3-1-160 0,2 1 0 16,1-1 1216-16,1 3 224 0,0 1 32 0,1 3 16 15,-2 0 928-15,1 4 176 0,-1 2 32 0,-2 3 16 16,0 0-704-16,-3 1-144 0,0 3-16 0,-2-1-16 16,0 2-688-16,-2 1-144 0,-1-5-32 0,-2 2 0 15,-1 0-512-15,0 0-96 0,-1 1-32 0,-2-1 0 16,1 3-256-16,0-1 0 0,-1-2 0 0,0 5 0 31,-1-5-736-31,0 0-48 0,0-2-16 0,-1-3-8912 0,0-1-1776 16</inkml:trace>
  <inkml:trace contextRef="#ctx0" brushRef="#br0" timeOffset="2573.48">16213 8179 21183 0,'0'0'1888'0,"-3"-8"-1504"16,-1 1-384-16,-1 0 0 0,0 0 2528 0,0 3 432 16,-2 2 96-16,0 2 16 0,-2 3-592 0,-1 2-112 15,-1 3-32-15,-1 2 0 0,1 1-1456 0,-2 2-304 16,0 4-48-16,1 1-16 0,-2-1-112 0,0 3-16 15,0-1-16-15,4-5 0 0,-2 4-176 0,-1 0-16 16,1 2-16-16,-2 1 0 0,-1 0-160 0,1-1 0 16,-1 3 0-16,0-3 0 15,0 2-496-15,-1-1-16 0,0-1-16 0,1 1 0 16,-1 0-896-16,1 0-176 0</inkml:trace>
  <inkml:trace contextRef="#ctx0" brushRef="#br0" timeOffset="28285.4">19307 6344 2751 0,'6'-7'256'0,"-1"0"-256"16,-1-3 0-16,0 0 0 0,-1 0 0 0,-1 2 128 15,-2-1-128-15,-2 1 0 0,-1 1 432 16,-3 1-16-16,-1-2 0 0,0 3 0 0,0 2 1376 0,-1 0 288 16,0-1 48-16,-1 0 16 0,0 0 1504 0,1 0 288 15,-2 2 64-15,1-1 16 0,-1 3-896 0,0 0-176 16,1 1-48-16,-1 2 0 0,0 1-1632 0,-1 1-336 16,1 1-64-16,-2 2-16 0,-1 1-544 0,-1 3-112 15,0 3-32-15,-3 1 0 0,0 5-160 0,0 1 0 16,-1 4 0-16,2 3 128 0,-2 1-128 0,1 7 192 15,0 4-192-15,-1 4 192 0,1 3-64 0,-1 3 0 16,1 5 0-16,2 4 0 0,0 4 0 0,2 6-128 16,3 3 192-16,2 4-64 0,-1 4-128 0,3 4 192 15,1 0-192-15,1 0 192 0,2 1-192 0,0-3 128 0,2 0-128 16,-1-2 128-16,0-3-128 0,0 0 192 0,-1-2-192 0,1-6 192 16,2-5-64-16,0-4-128 0,1-1 192 15,1-2-64-15,3-4 48 0,2 1 0 0,2-5 0 0,3 0 0 16,2-3 32-16,3-1 16 0,1-2 0 0,2-2 0 15,0-3-96-15,2-2-128 0,0-2 176 0,3-1-176 16,-1-4 0-16,3-4 0 0,0-3 0 0,1-5 0 16,2-5 0-16,2-4 0 0,1-5-144 0,2-5 144 15,1-6 0-15,1-5-160 0,-2-7 160 0,-2-7 0 16,-1-6 0-16,1-5 0 0,-1-11 0 0,2-5 0 16,-1-6 128-16,-1-5-128 0,0-7 0 0,-1-3 144 15,-1 0-144-15,-1-4 0 0,-1-5 0 0,-3-3 0 16,-1-3 0-16,-2 0 0 0,-2 2 0 0,0-1 0 15,0-1 0-15,-1 1 0 0,0 1-144 0,-1-1 144 0,0-4 0 16,0 2-160-16,-2 0 160 0,0 2-128 0,-2 2 0 16,-3 2 0-16,-3 0 0 0,-2 7 0 15,-1 3 128-15,-3 3-192 0,-3 5 192 0,-3 2-192 0,-4 6 192 16,-3 6 0-16,-1 3 0 0,-1 6 0 0,-4 1 128 0,-2 7 16 16,-2 3 0-16,-4 2 0 0,-1 6 112 0,-1 3 32 15,-3 5 0-15,0 3 0 0,-2 3-96 0,-3 4 0 16,0 3-16-16,-1 6 0 0,0 2-48 0,0 5 0 15,1 4 0-15,2 2 0 0,0 4-128 0,0 3 0 16,2 7 0-16,1 2 128 0,0 3-128 0,3 2 0 16,0 0 0-16,2 1 0 15,5-1-496-15,2 0 32 0,1 0 0 0,4 0 0 16,0-4-400-16,1 2-80 0,0-2-16 0,2-1-11712 16,-1 0-2336-16</inkml:trace>
  <inkml:trace contextRef="#ctx0" brushRef="#br0" timeOffset="29398.47">19484 5159 21183 0,'0'0'1888'0,"-3"-8"-1504"0,1 1-384 0,2-2 0 0,2 0 1280 16,0 1 192-16,1 1 48 0,0 0 0 0,0 0-272 0,0 0-48 16,0 1-16-16,-3 6 0 0,0 0-496 0,0 0-112 15,5-5 0-15,-5 5-16 0,0 0 144 0,0 0 48 16,0 0 0-16,7 7 0 0,-1 3 64 0,0 2 16 16,0 4 0-16,2 4 0 0,3 0-128 0,2 5 0 15,0 0-16-15,1 2 0 0,1 1-304 0,0 0-64 16,2 2-16-16,-2 0 0 0,-2-2-304 0,0-1 160 15,-1 1-160-15,-1-3 128 0,-2 2-128 0,1-5 0 16,-1 0 0-16,-2-2 0 0,-3-1-208 0,1-3 16 16,-2 0 16-16,1-1 0 0,-1-2-80 0,0 0 0 15,1-1-16-15,0-1 0 16,0-4-656-16,1 0-128 0,0-1-32 0,-5-6-15920 16</inkml:trace>
  <inkml:trace contextRef="#ctx0" brushRef="#br0" timeOffset="29638.68">19936 5098 23039 0,'-4'-19'1024'0,"2"6"192"0,0 1-960 0,0 1-256 0,0 0 0 0,1 0 0 15,-1 3 2336-15,0 3 416 0,2 5 96 0,0 0 16 16,-8 0-528-16,-1 6-96 0,-2 4-32 0,-2 5 0 16,-1 5-1424-16,-3 2-272 0,-1 3-64 0,-5 4-16 15,-3 0-112-15,-4 2-32 0,-2 3 0 0,-2 1 0 16,-2 3-96-16,-1 0 0 0,-2 0-16 0,1 1 0 15,0 3-176-15,1-2 0 0,2-2 0 0,1 0 0 16,-1-1 0-16,2-1 0 0,3-4 0 0,1 3 0 16,4 0-704-1,2 0-80-15</inkml:trace>
  <inkml:trace contextRef="#ctx0" brushRef="#br0" timeOffset="30700.49">21955 6043 16575 0,'-13'-4'1472'0,"4"2"-1168"0,-1 0-304 0,0-1 0 15,-1 0 832-15,1 3 128 0,0-3 0 0,-1 3 16 16,0 0 528-16,-1 3 96 0,-3-1 32 0,0 4 0 16,2 1-928-16,-2 3-176 0,1 3-32 0,-3 1-16 15,-1 3 496-15,1 3 112 0,-2 5 0 0,0 4 16 16,1 6 208-16,0 4 32 0,0 5 16 0,-1 3 0 16,-1 5-272-16,2 4-64 0,0 4-16 0,0 2 0 15,-3 4-480-15,2 3-80 0,-1 5-32 0,1 1 0 16,2 2-224-16,-1 1-64 0,1 1 0 0,0-1 0 15,0-2-128-15,2-1 160 0,-1-1-160 0,3-2 160 16,3 0 32-16,0-1 16 0,0-2 0 0,2 1 0 16,2-1 96-16,2 0 16 0,0 0 0 0,1-1 0 15,1-3-128-15,1-1-32 0,1-3 0 0,2-1 0 16,1-4-160-16,2-3 192 0,2-5-192 0,4-4 192 16,2-4-48-16,2-5 0 0,1-3 0 0,3-3 0 0,2-6-16 15,1-2 0-15,-1-5 0 0,3-6 0 0,1-4-128 16,3-6 128-16,3-5-128 0,2-4 128 0,3-7-128 0,4-4 0 15,2-4 144-15,2-7-144 0,1-8 128 0,-2-6-128 16,-1-6 160-16,1-7-160 0,2-4 0 0,2-4 128 16,0-2-128-16,1-6 0 0,0-2 0 0,-2-2 0 15,-3-4 0-15,-1-3 0 0,-1-3 0 0,-1-1 0 16,0-2 0-16,-1-3 0 0,0-2-192 0,-4 1 192 16,-1 2-192-16,-4 3 192 0,-4 0-352 0,-3 7 32 15,-2 4 16-15,-5 6 0 0,-2 2 96 0,-4 8 16 16,-3 4 0-16,-2 4 0 0,-3 4 192 0,-3 3 0 15,-1 2 0-15,-3 2-144 0,-2 4 144 0,-1 1 144 0,-4 0-16 16,-2 0-128-16,-5 0 160 0,-4 3-160 0,-6 0 128 16,-4 2-128-16,-4 2 128 0,-5 5-128 0,-2-1 0 0,-3 8 128 15,-3 4-128-15,-3 4 0 0,-4 3 0 0,-3 2 0 16,-4 2 0-16,2 4 0 0,0 4-128 0,2 1 128 16,0 2 0-16,2 1-176 0,0 0 176 0,6 4-128 15,3 2-112-15,5 1-16 0,3 3 0 0,5 0 0 31,1-1-288-31,5 1-64 0,4 1-16 0,3 1-18320 0</inkml:trace>
  <inkml:trace contextRef="#ctx0" brushRef="#br0" timeOffset="31258.89">22209 4718 14735 0,'0'0'1312'0,"0"0"-1056"0,1-9-256 0,1 4 0 0,-2 5 1216 0,4-7 192 16,2 2 48-16,-6 5 0 0,4-6 384 0,-4 6 80 16,0 0 0-16,0 0 16 0,0 0-464 0,8 5-80 15,-3 4-32-15,-1 2 0 0,-1 5-464 0,-1 3-112 16,0 1-16-16,0 5 0 0,-1-2-96 0,2 2-32 15,0-1 0-15,0 1 0 0,0 2-192 0,0 0-32 16,0 1-16-16,-1-5 0 0,0 0-256 0,-1-2-144 16,-2-1 160-16,-1-2-160 15,1 0-208-15,0-2-144 0,0 0-32 0,-1-1-16400 16</inkml:trace>
  <inkml:trace contextRef="#ctx0" brushRef="#br0" timeOffset="31729.72">22634 4731 36863 0,'-8'-7'1632'0,"8"7"336"0,0 0-1584 0,0 0-384 0,0 0 0 0,-6 2 0 16,1 1 512-16,-1 4 0 0,0 0 16 0,-3 2 0 16,-1 0-80-16,-1 2-32 0,-1 1 0 0,1 0 0 15,-1 3-416-15,-1 2 0 0,0-3 0 0,-1 4 0 16,0 1 0-16,0 2 0 0,-3-1 0 0,-1 2 0 15,1-1 0-15,-1 1 0 0,1 1 224 0,0-2-64 16,1-1-16-16,2-1 0 0,1-1 0 0,2-1 0 16,1-2-144-16,3-1 0 0,1-2 0 0,1-3 0 15,1-1-256-15,4-8-48 0,-2 8 0 0,2-8 0 16,0 0-48-16,0 0-16 0,0 0 0 0,0 0 0 16,0 0 192-16,0 0 48 0,9-1 0 0,-2-1 0 0,-7 2 128 15,7-3 0-15,0 0 0 0,-7 3 0 0,8-2 0 0,-8 2 192 16,0 0-64-16,9-1 0 0,-9 1 0 0,0 0 16 15,8 3 0-15,-8-3 0 0,6 8 176 16,-3 1 16-16,0 0 16 0,-1 1 0 0,0 2-64 0,-1 2-16 16,-1 0 0-16,-1 0 0 0,0-1 0 0,-1 1 0 15,-1-1 0-15,1 2 0 0,-2 1-80 0,-1 0-32 16,-1 2 0-16,0-1 0 0,-1 2 32 0,0 1 0 16,3 1 0-16,0 0 0 0,1 0-192 0,1 0 160 15,-1 0-160-15,2 1 160 0,0 1-160 0,1 0 0 16,1-1 0-16,-1-2 0 0,0-1 0 0,-1 0-272 15,0-1 64-15,1 1 16 16,-1 0-1120-16,0-3-224 0,0-1-32 0,0-1-16048 0</inkml:trace>
  <inkml:trace contextRef="#ctx0" brushRef="#br0" timeOffset="35746.48">20413 6274 16575 0,'0'0'1472'0,"0"0"-1168"16,0 0-304-16,-4-5 0 0,-1 0 1152 0,2 0 160 15,3 5 32-15,-4-5 16 0,4 5 304 0,-6-4 64 0,0 1 16 0,6 3 0 16,-9-3-784-16,1 2-144 0,1 1-48 0,7 0 0 16,-7 0 224-16,7 0 32 0,0 0 16 15,0 0 0-15,0 0-208 0,0 0-64 0,6 5 0 0,2-3 0 16,3 0-128-16,4-1-48 0,1 0 0 0,5 0 0 15,2-1-64-15,4 2-16 0,1-2 0 0,1-2 0 16,3 0-192-16,-1 1-64 0,-1-2 0 16,1 0 0-16,-2-2-112 0,0-1-16 0,1 1-128 0,-1-2 192 15,1 3-192-15,1 0 0 0,-1 0 0 0,1 0 0 16,0 0 0-16,-2 0 0 0,-2-1 0 0,-1 1 0 16,-3 0 0-16,-1-2 0 0,-3 1 0 0,-1 0 0 15,-4 0-416-15,-1 1 32 0,-3 1 0 0,-3-1 0 31,-7 4-1168-31,3-6-240 0,-3-2-32 0,0 8-14464 0</inkml:trace>
  <inkml:trace contextRef="#ctx0" brushRef="#br0" timeOffset="36018.89">20911 5950 35935 0,'0'0'1600'0,"0"0"320"0,0 0-1536 0,0 0-384 16,12 2 0-16,3 0 0 0,4 0 0 0,0 1 144 15,3 2-144-15,0-3 0 0,1 1 1184 0,2 0 128 16,3 0 32-16,1 1 0 0,0 1-944 0,2 0-176 16,0 2-32-16,0 0-16 0,0 1-176 0,-3 1 0 15,-2 0 0-15,-2 1 128 0,-4-2-128 0,-3 1 0 16,-5-1 0-16,-1 1 0 0,-2 1 0 0,-1-1 0 16,-3 1 144-16,-1 0-144 0,-2-2 176 0,-3 2-48 15,0-1 0-15,-3 0 0 0,-2-1 112 0,-1-2 16 0,-2 0 0 16,-1 2 0-16,-4 0-64 0,-2 0 0 0,-1-1 0 15,-4-1 0-15,-2-1-192 0,-2 1-208 0,1-1 32 0,-2 1 16 32,1 0-736-32,1 1-160 0,-2-1-32 0,2 0-17088 0</inkml:trace>
  <inkml:trace contextRef="#ctx0" brushRef="#br0" timeOffset="36903.61">21031 5424 5519 0,'6'-4'496'0,"0"-2"-496"0,0-2 0 0,-2-2 0 16,-1-3 1216-16,0 2 128 0,-1 0 48 0,-1 0 0 16,-2 0 608-16,0 2 128 0,0 0 32 0,-2-1 0 15,-1-1-400-15,0 1-80 0,0 1-16 0,0 1 0 0,0-2-224 0,-1 0-48 16,-1-1-16-16,1 2 0 0,0 0-304 0,-1-1-64 16,-1-1-16-16,0 0 0 0,0 1-112 0,1-1-32 15,0-1 0-15,2 1 0 0,-2 2-192 0,1-3-32 16,0 2-16-16,0 1 0 0,1 1-96 0,0 1 0 15,-1 1-16-15,5 6 0 0,-4-8-64 0,1 2-16 16,-2 0 0-16,0 3 0 0,5 3-160 16,0 0-48-16,0 0 0 0,0 0 0 0,-7-2-48 0,7 2-16 15,0 0 0-15,-7 2 0 0,7-2-144 0,-7 4 192 16,1 1-192-16,2 4 192 0,1 2-192 0,0 2 0 16,1 4 144-16,1 4-144 0,0 1 128 0,1 3-128 15,1 3 128-15,1 4-128 0,1 3 128 0,0 2-128 16,0 0 160-16,0 3-160 0,-1-1 176 0,0 2-176 0,-1-1 192 15,-1-1-192-15,-1-1 144 0,0-3-144 16,-1-1 0-16,0-4 144 0,0 0-144 0,-1 0 192 0,1-6-192 0,-1-1 192 16,-1-3-64-16,0-1-128 0,-1-2 192 0,0 1-64 15,0-3-128-15,-1-1 0 0,0 1 0 0,1-1 128 16,-1-3-128-16,0 0 0 0,-1 1 0 0,1-4 0 31,-1 0-448-31,0-2 16 0,2-3 16 0,0 0 0 16,5-3-384-16,-7 2-80 0,0-3-16 0,1-1 0 15,0-3-2352-15,0-1-464 0</inkml:trace>
  <inkml:trace contextRef="#ctx0" brushRef="#br0" timeOffset="37138.4">20569 5603 8975 0,'-4'-13'192'0,"3"7"32"0,0-3 16 0,0 2 32 0,-1 0-272 0,2 7 0 16,0-7 0-16,0 7 0 0,5-7 3968 0,2 3 720 15,1 0 160-15,2 1 16 0,4 1-1472 0,2 1-320 16,0 1-48-16,4 0-16 0,0 0-1568 0,4 0-320 16,1 0-64-16,5 0-16 0,0 0-768 0,2 1-144 15,1 0-128-15,2-1 144 0,-2 0-144 0,-2 0 0 16,-2 0 0-16,0 0 0 0,-3 0 0 0,0-1 0 16,-2 0 0-16,0 0 0 0,-4 0 144 0,0 1-144 15,-4-1 160-15,0 1-160 0,-1-1 384 0,-3 1 0 16,-1 0-16-16,-1 0 0 0,-1 0-368 0,-9 0 0 15,7 0 0-15,-7 0 128 0,0 0-400 0,0 0-80 16,0 0-16-16,0 0-18448 0</inkml:trace>
  <inkml:trace contextRef="#ctx0" brushRef="#br0" timeOffset="41931.76">19404 6786 5519 0,'0'0'496'0,"0"0"-496"15,0 0 0-15,0 0 0 0,0 0 768 0,2-6 64 16,-2 6 16-16,1-7 0 0,-1 7 96 0,1-8 16 16,-1 1 0-16,0 7 0 0,0 0 992 0,0 0 208 15,2-8 32-15,-2 8 16 0,4-7 32 0,-4 7 16 16,0 0 0-16,6-5 0 0,-6 5-512 0,7-3-96 16,-7 3-32-16,8-1 0 0,-8 1-672 0,7 1-144 15,-7-1-32-15,8 2 0 0,-8-2-320 0,0 0-64 16,0 0 0-16,0 0-16 0,6 5-176 0,-6-5-16 0,0 0-16 0,2 7 0 15,-2-7 144-15,-4 6 16 0,-1-1 16 0,0-1 0 16,-1-1-80-16,0 0 0 0,-1-1-16 0,0-1 0 16,0 0-48-16,7-1-16 0,-8 0 0 0,1 1 0 15,7-1-176-15,-6-2 160 0,-1-1-160 0,7 3 160 16,0 0-160-16,-5-5 128 0,1-1-128 0,4 6 128 16,-3-7-128-16,2 1 0 0,1 0 0 0,0 6 0 15,3-6 0-15,0 0 0 0,1 1 0 0,-4 5 0 16,5-5-176-16,1 1 176 0,-1 1-128 0,-5 3 128 15,7-4 0-15,-7 4-128 0,8-3 128 0,-8 3 0 16,9-2 0-16,-1 2-160 0,-1-2 160 0,-7 2 0 16,0 0 0-16,9 0 0 0,-1 2 0 0,-8-2 0 15,0 0 0-15,0 0 0 0,0 0 0 0,0 0 0 16,8 1-256-16,-8-1 64 0,0 0 16 0,0 0 0 16,0 0-1120-16,5 7-240 0,-5-7-32 0,3 8-14848 15</inkml:trace>
  <inkml:trace contextRef="#ctx0" brushRef="#br0" timeOffset="42601.67">19253 7560 8287 0,'0'0'736'0,"0"0"-592"0,0 0-144 0,0 0 0 0,0 0 1120 0,0 0 192 16,0 0 32-16,0 0 16 0,6-3 560 0,-6 3 128 15,9-2 0-15,-9 2 16 0,9 0-32 0,-1-2-16 16,-8 2 0-16,9-1 0 0,-1 0-288 0,-1 0-48 15,-7 1-16-15,8-2 0 0,-8 2-640 0,0 0-144 16,0 0-32-16,0 0 0 0,8-3-560 0,-8 3-112 16,0 0-32-16,0 0 0 0,0 0-144 0,-1-6 0 15,-2 1-160-15,-1 0 160 0,-1 1-304 0,-1 0 48 16,0-1 0-16,-1 0 0 0,0 0 112 0,1 0 144 16,0 0-208-16,1 0 80 0,0 0 576 0,5 5 128 15,0 0 32-15,0 0 0 0,0 0 144 0,0 0 16 16,0 0 16-16,0 0 0 0,0 0-400 0,6-5-96 15,-6 5-16-15,8-2 0 0,-8 2-144 0,9-2-128 0,-9 2 144 0,10-1-144 16,-3 0 0-16,-7 1 128 16,9-1-128-16,-9 1 0 0,0 0 0 0,0 0 0 0,0 0 0 0,0 0 0 15,0 0-128-15,0 0-32 0,0 0 0 0,0 0 0 16,0 0-128-16,0 0-32 0,0 0 0 0,0 0 0 16,0 0 64-16,0 0 16 15,0 0 0-15,0 0 0 0,0 0 240 0,0 0 0 0,-5-4 0 0,5 4 0 16,-5-5 0-16,5 5-176 0,0 0 176 0,-3-4-208 31,3 4-1312-31,0 0-256 0,-5-3-48 0,5 3-13744 0</inkml:trace>
  <inkml:trace contextRef="#ctx0" brushRef="#br0" timeOffset="44462.15">19518 6717 19343 0,'0'0'1728'0,"0"0"-1392"0,0 0-336 0,0 0 0 15,0 0 1104-15,0 0 160 0,6-3 16 0,-6 3 16 16,6-4-224-16,-6 4-48 0,7-3-16 0,-7 3 0 16,9-2-160-16,0 1-16 0,0 1-16 0,0 1 0 15,2 1 384-15,4-1 80 0,1 1 0 0,4 1 16 16,1 0-256-16,6 0-48 0,0 0-16 0,2 1 0 15,-1 0-384-15,2-2-80 0,2 0 0 0,1-1-16 0,1-1-288 16,3 0-48-16,2 0-16 0,4 0 0 0,3 2-144 16,2-1 0-16,1-1 0 0,0 0 0 0,1-1 0 15,3 0 0-15,2 1 0 0,2 0 0 0,1 0 0 0,-2 0 0 16,0-2 0-16,-1 1 0 0,-2-1 0 0,-1 1 0 16,-1 1 0-16,-1-2 128 0,-3 2 0 15,-3 0-128-15,-3 0 192 0,-2 0-64 0,-2 2 64 0,-2-2 16 16,-2 1 0-16,-1 1 0 0,0-1-208 0,-2 1 128 15,-1 1-128-15,1-1 0 0,-2-1 0 0,-1 1 0 16,-2 0 0-16,-1 0-160 16,-1-1-256-16,-2 2-48 0,0-3-16 0,0 2 0 15,0-1-128-15,-1 1-32 0,0 0 0 0,-1 1 0 0,1-2 480 16,-1 1 160-16,-1 0 0 0,-1 0-144 0,0-1 144 0,-1 0 0 0,-1 0 0 16,-3-1 0-16,-1 0 0 0,-1-1 0 0,0 0 0 15,-1 0 0-15,0-1-240 0,-1 0-64 0,0 0-16 0,-1 1 0 31,-7 1-704-31,7-5-160 0,-1 0-32 0,-1 0-13968 0</inkml:trace>
  <inkml:trace contextRef="#ctx0" brushRef="#br0" timeOffset="44712.46">21792 6615 26719 0,'0'0'1184'0,"0"0"240"0,0 0-1136 0,9 8-288 0,0 1 0 0,0 0 0 0,1-1 1712 0,2 2 272 15,0 1 64-15,0-1 16 0,2-1-592 0,1 1-112 16,0 1-16-16,1 0-16 0,0-1-816 0,-1-1-144 16,0 0-48-16,-1 0 0 0,-2 0-80 0,0-1-32 15,-2-1 0-15,-1 0 0 0,-2-2 64 0,0 1 16 16,-1 0 0-16,-6-6 0 0,5 7-48 16,-5-7-16-16,0 0 0 0,-1 9 0 0,-3 0-32 0,-2 0-16 15,-3 1 0-15,-1-1 0 0,-3-4-176 0,-2 0 0 16,-2 2 0-16,-3 0 0 15,0 0-576-15,-3 2 16 0,-1-1 0 0,-3-1-18064 0</inkml:trace>
  <inkml:trace contextRef="#ctx0" brushRef="#br0" timeOffset="45477.63">19433 7537 25791 0,'0'0'2304'0,"6"-4"-1856"0,1-2-448 0,1 0 0 15,0-1 1008-15,1 0 96 0,-1 0 32 0,1 0 0 16,-1 0 16-16,0 1 0 0,0 0 0 0,1 0 0 16,-1 1-928-16,2 0-224 0,1-2 0 15,1 2 0-15,1 0 192 0,3 1 0 0,2 1 0 0,1 0 0 16,3 1 640-16,2 0 128 0,2 0 32 0,3 0 0 15,0 1-96-15,0 0-32 0,2-2 0 0,0 0 0 16,1-1-416-16,3 1-64 0,1 0-32 0,3 1 0 16,3 0-208-16,3 0-144 0,-1-1 192 0,0 1-192 15,1 1 0-15,0-1 0 0,0-1 0 0,1 0 0 16,1 0-336-16,2 0 16 0,0 1 16 0,-1 1 0 16,-3-2 128-16,-1 1 32 0,-2-2 0 0,-1 1 0 15,-3 1 144-15,0 1 0 0,-1 1 0 0,-1 1 0 16,-2 0 0-16,0 1 0 0,-3 0 0 0,-2 2 128 15,-1-1-128-15,-2 1 0 0,0 0 0 0,1 0 0 16,-3 0 0-16,0 0 0 0,0 1 0 0,0-1 0 16,-1-1 0-16,1 0 0 0,-1-1 0 0,1 1-128 15,0 0 128-15,-2-1-208 0,0-1 80 0,-3-1 128 0,-1-1-144 16,0-1 144-16,-2-1 0 0,0 0 0 0,-2 0-128 0,-1 1 128 16,1-1 0-16,-1-2 0 0,-1 0 0 15,1 2 0-15,0-1 0 0,0 0 0 0,-2 0 0 0,0 0 0 16,-1 1 0-16,-2-2 0 0,-2 3-368 0,-6 2 48 15,0 0 0-15,0 0 0 16,0 0-1504-16,0 0-288 0</inkml:trace>
  <inkml:trace contextRef="#ctx0" brushRef="#br0" timeOffset="45746.74">21548 7224 35007 0,'0'0'1552'0,"0"0"320"0,0 0-1488 0,0 0-384 0,5 6 0 0,2 1 0 16,1 0 128-16,1 1-128 0,0-2 128 0,-1-1-128 16,2 2 192-16,1 0-16 0,0 0-16 0,-1 1 0 31,1 0-672-31,0-1-128 0,-1 0-16 0,0 1-16 0,-1 1 672 0,0 0 0 0,-2 0 0 0,-1-3 0 16,0 1 1008-16,-1 2 128 0,-2-3 16 0,-1 1 16 15,-2-7-256-15,1 8-48 0,-1-8-16 0,-1 8 0 16,1 2-464-16,-1-2-112 0,-2-2-16 0,-1 1 0 15,-1-2-128-15,-2-1-128 0,-1 0 144 0,0 0-144 16,0-1-592 0,1 0-224-16,-2 1-32 0,-1-3-17008 0</inkml:trace>
  <inkml:trace contextRef="#ctx0" brushRef="#br0" timeOffset="46357.57">21952 7282 17503 0,'0'0'1552'0,"0"0"-1232"16,0 0-320-16,0 0 0 0,0 0 1248 0,0 0 192 0,0 0 32 0,0 0 16 16,0 0-1136-16,0 0-224 0,0 0-128 0,0 0 128 31,0 0-1328-31,0 0-256 0,0 0-48 0,-4 7-16 0,4-7 1520 0,-4 6 288 15,4-6 64-15,-1 8 16 0,1-8 1104 0,0 8 208 0,0-8 48 0,1 6 16 16,-1-6-1280-16,0 0-256 0,0 0-48 16,0 0-16-1,5 9-960-15,-5-9-192 0,0 0-32 0,0 0-16 0,0 0 560 0,0 0 112 0,0 0 32 16,0 0 0-16,0 0 592 0,0 0 112 0,0 0 32 0,0 0 0 16,0 0 832-16,0 0 192 0,0 0 16 0,-5-8 16 15,-1 1-112-15,0 2-32 0,1 1 0 0,5 4 0 16,-7-4-928-16,1 0-192 0,1 0-48 0,5 4 0 31,0 0-800-31,0 0-160 0,0 0-48 0,0 0 0 0,0 0 256 16,0 0 48-16,0 0 16 0,11 4 0 0,-1-1 1008 0,2 0 208 0,-3-1 48 0,1 0 0 15,0-2 848-15,-1 1 176 0,-1 1 48 0,-8-2 0 16,7 2-656-16,-7-2-128 0,0 0-32 0,0 0 0 0,0 0-528 16,-4 7-112-16,-2 0-32 0,-4-1 0 0,-3-2-96 0,-2 1 0 15,0 1-16-15,-2 0 0 0,1 0-176 0,0-1 0 16,-1-1 0-16,3 0 0 0,0-1-176 0,2 1-112 15,2-3-32-15,3 0 0 0,7-1 48 0,-7-2 0 16,7 2 0-16,0 0 0 0,0 0 272 0,6-4 0 16,2 1 176-16,1-1-176 0,1-1 352 0,1 0-32 15,-1 1-16-15,2 2 0 0,0-3-112 0,0-1 0 16,-2 1-16-16,1 1 0 0,0 1-176 16,-1 1 192-16,-1 0-192 0,-1 1 192 0,-1-3-192 0,-7 4 0 0,0 0 0 15,0 0 0-15,0 0-144 0,0 0-112 16,0 0-32-16,0 0 0 15,0 0-1072-15,0 0-224 0,0 0-32 0,0 0-9440 16,0 0-1872-16</inkml:trace>
  <inkml:trace contextRef="#ctx0" brushRef="#br0" timeOffset="47075.7">22051 6791 18431 0,'0'0'1632'0,"0"0"-1312"0,9-5-320 0,1 0 0 16,-1 1 1824-16,2-1 288 0,0 0 64 0,2 0 16 15,0 0 96-15,1 0 16 0,0-1 0 0,-1 2 0 16,0 0-1104-16,-1 0-224 0,-1 2-32 0,-2 0-16 16,0-1-256-16,-1 2-48 0,-1 2-16 0,-7-1 0 15,0 0-240-15,8 3-48 0,-8-3-16 0,0 0 0 16,0 0-304-16,5 4 128 0,-5-4-128 0,0 0 0 15,1 7 0-15,-1-7 0 0,-2 9 0 0,-1-2 0 16,3-7 0-16,-6 7 128 0,-3-3-128 0,0 0 0 16,-1 0 240-16,1-1-64 0,-1 2-16 0,-2-3 0 15,-1 1-32-15,1-3 0 0,-1 1 0 0,1-1 0 16,3 0-128-16,2 0 0 0,0-1 0 0,7 1 0 0,-7-3 0 16,2-1 0-16,5 4 0 0,0 0-176 0,-2-6 176 15,2 6 0-15,2-8 0 0,2 2 0 0,2 1 0 16,3 0 0-16,0 2 0 0,2 0 0 0,1 0 0 0,1 1 0 15,-1 0 0-15,2 1 128 0,-1 0-128 16,-1 1 0-16,0 0 0 0,-1 0 0 0,-2 0 0 16,-1 1 0-16,-8-1 0 0,0 0 0 0,0 0 0 0,0 0 0 15,0 0 0-15,0 0 0 0,0 0 0 0,0 0 0 16,0 0 0-16,-6 5 0 0,-1-2 0 0,7-3 0 16,-6 3 0-16,6-3 0 0,-8 1-224 0,1-1-16 15,1 0 0-15,6 0 0 16,0 0-608-16,0 0-128 0,-5-3-32 0,5 3-10704 15,0 0-2160-15</inkml:trace>
  <inkml:trace contextRef="#ctx0" brushRef="#br0" timeOffset="53355.71">21916 6838 7359 0,'0'0'656'0,"-6"4"-528"0,6-4-128 0,-8 3 0 16,2-3-256-16,6 0-64 0,-7-1-32 0,7 1 0 15,0 0 176-15,0 0 48 0,0 0 0 0,0 0 0 31,-1-8-752-31,3-1-144 0,2 0-16 0,2-3-16 0,0-2 912 0,3-1 144 0,0 0 0 0,1-2 160 16,-1 0-160-16,-4-6 0 0</inkml:trace>
  <inkml:trace contextRef="#ctx0" brushRef="#br0" timeOffset="76634.17">11501 12024 11967 0,'0'0'1072'0,"0"0"-864"0,0 0-208 0,0 0 0 16,0 0 1088-16,0 0 160 0,-5 0 32 0,5 0 16 16,0 0 160-16,0 0 16 0,-4 0 16 0,4 0 0 15,-4 0-32-15,4 0-16 0,-3 0 0 0,3 0 0 16,0 0 16-16,0 0 0 0,0 0 0 0,0 0 0 15,0 0-256-15,0 0-48 0,0 0-16 0,0 0 0 16,0 0-256-16,0 0-48 0,0 0-16 0,0 0 0 16,5 2-336-16,0 2-64 0,1 0-16 0,1-1 0 15,-1-1-208-15,2 0-32 0,0 0-16 0,2 2 0 16,1-2-16-16,1 1-128 0,2-1 192 0,5 1-64 16,1 0 32-16,3-2 0 0,-5 0 0 0,3 0 0 15,0-1 16-15,3-1 0 0,-1-1 0 0,3 1 0 16,0-1-176-16,0-1 192 0,1 1-192 0,6-3 192 15,-3 1-192-15,-1 1 128 0,-2 0-128 0,-1 1 128 0,-3 0-128 0,-1 1 160 16,-1 1-160-16,-1 0 160 0,-6 1-32 16,1 1 0-16,-1 0 0 0,-1 0 0 0,1 0 16 0,0 1 0 15,-1 0 0-15,0 0 0 0,0 0-144 0,0 1 160 16,0-2-160-16,1-1 160 0,-1 0-160 0,0 0 0 16,1 0 0-16,0-1 0 0,-1 0 0 0,2 0 0 15,0-1 0-15,0 0 0 0,2 0 0 0,-1 1 0 16,0-1 0-16,0-1 0 15,-2 0-256-15,1 0 64 0,-1-1 0 0,0 1 16 0,-2 1-48 0,-1-2-16 16,-1 1 0-16,1 0 0 16,-4 1-160-16,0 1-48 0,-1 0 0 0,-6 0 0 15,0 0-736-15,0 0-160 0,0 0-16 0,-4 3-15872 0</inkml:trace>
  <inkml:trace contextRef="#ctx0" brushRef="#br0" timeOffset="77110.49">11682 12047 11055 0,'0'0'976'0,"0"0"-784"15,0 0-192-15,0 0 0 0,0 0 1136 0,0 0 176 16,0 0 32-16,0 0 16 0,6 2 640 0,-2-1 128 16,2 1 32-16,0 0 0 0,-1 1-352 0,0-2-64 15,1 1-16-15,2-1 0 0,-2 2-704 0,3 0-160 16,0-1-32-16,2 1 0 0,2 1-192 0,1 1-32 15,2 0-16-15,1 2 0 0,8 0 64 0,0 0 16 16,3 2 0-16,2-2 0 0,0 1 64 0,3 0 16 31,0-2 0-31,0 0 0 0,0-1-288 0,1 0-48 0,0-2-16 0,0-1 0 0,-1 0-160 0,1-1-48 16,0-2 0-16,-1 0 0 0,0 0-192 0,-1-2 0 16,-1-1 128-16,-4 0-128 0,-1-1 0 0,-3 0 0 15,-2-1-144-15,-3 1 144 0,-2-3-272 0,-4 1 32 0,-1 1 16 16,-2 1 0-16,-2 1 48 0,-2 0 16 0,-5 4 0 0,0 0 0 15,-1-4 160-15,-1 0 0 0,-2 1 0 0,-2 0 0 32,-2 1-704-32,-2 0-48 0,-2 1-16 0,-3 0-16560 0</inkml:trace>
  <inkml:trace contextRef="#ctx0" brushRef="#br0" timeOffset="77432.87">11702 12103 9215 0,'0'0'400'0,"0"0"96"0,0 0-496 0,0 0 0 0,6-1 0 0,0-1 0 0,0 0 1536 0,3 0 224 16,0 0 32-16,3 1 16 0,1 1 272 0,1 1 48 15,3-1 16-15,2 0 0 0,1 0-800 0,4 0-176 16,0 0-16-16,3 0-16 0,2 0-544 0,1-1-96 15,0-1-32-15,3 0 0 0,0 0-464 0,0-1 0 16,-7 1 0-16,0-1 0 0,0-1 0 0,0 0 0 16,-2 0 0-16,0 0 0 0,-2 1 0 0,-1 0-128 15,-3-1 128-15,-1 1 0 0,-1 0 0 0,-3 1 0 16,-2 1 0-16,-3-1 0 16,-2-1-640-16,-6 3-64 0,0 0 0 0,-3-3-11440 0</inkml:trace>
  <inkml:trace contextRef="#ctx0" brushRef="#br0" timeOffset="77716.99">11645 12009 911 0,'-7'3'0'0,"-1"1"0"0,2-1 0 0,1 0 0 16,1 1 2688-16,2 1 464 0,2 0 96 0,3 2 16 16,3 2 384-16,4-1 64 0,2 3 32 0,6 2 0 15,4-1-1088-15,1-2-224 0,2 0-32 0,5-2-16 16,1-1-1040-16,3-1-192 0,2-1-64 0,2-2 0 15,2 0-640-15,0-3-144 0,1 0-32 0,-1 0 0 16,-2-3-272-16,-1 0-144 0,-2 0 16 0,-2-1 0 16,-3 1-624-1,-5 0-112-15,-2 1-32 0,-3-1 0 32,-5-1 96-17,-1 1 16-15,-3 2 0 0,-4-1 0 0,-7 2-240 0,0 0-64 0,0 0 0 0,-7-8-12544 16</inkml:trace>
  <inkml:trace contextRef="#ctx0" brushRef="#br0" timeOffset="77828.52">11903 12062 9215 0,'-10'10'400'0,"7"-6"96"0,0 0-496 0,0 1 0 15,2 1 0-15,2 0 0 0,3-1 1680 0,2-1 240 16,3 1 64-16,5-2 0 0,4 0 576 0,3-1 112 0,5-2 16 0,0-1 16 16,4-3-752-16,1-2-160 0,1-1-16 0,3-3-16 15,2-1-1040-15,3-1-208 16,-8 2-32-16,4-3-15360 0</inkml:trace>
  <inkml:trace contextRef="#ctx0" brushRef="#br0" timeOffset="82856.5">21902 7144 11055 0,'-15'-41'976'0,"4"14"-784"0,-2-3-192 0,0 0 0 31,-3 1-1280-31,1-2-320 0,2 0-48 0,-3 2-16 0,-1 2 1664 0,0 3 512 0,-1 1 16 0,0 3 0 31,-2 0-1008-31,0 2-208 0,-2 0-32 0,0 3-16 0,-2 1 560 0,-4-1 176 0</inkml:trace>
  <inkml:trace contextRef="#ctx0" brushRef="#br0" timeOffset="86554.6">14285 12236 21183 0,'0'0'1888'0,"5"-5"-1504"0,0-3-384 0,2 2 0 31,1 1-320-31,0 1-144 0,0 0-32 0,-2 3 0 0,-6 1 496 0,9-2 0 0,-9 2-128 0,10-1 128 16,-2 1 832-16,-8 0 224 0,9 3 32 0,0-2 16 16,1 1 576-16,0-1 112 0,1 0 32 0,0-1 0 15,3-1 256-15,2 0 48 0,1-2 16 0,4-1 0 16,2-1-1056-16,4 0-192 0,1-2-64 0,1-1 0 15,2 0-576-15,1-1-128 0,1 1-128 0,1 3 176 16,-2-2-176-16,0 2 0 0,-2 0-160 0,0 2 160 16,-1 1 0-16,-2 0 0 0,-2 1 0 0,-3-1 0 15,-2-1 128-15,-2 1 112 0,-3 1 16 0,0-1 16 16,-2 0 112-16,-2 1 32 0,-1-1 0 0,-1 1 0 16,-9 1-96-16,9-1 0 0,-9 1-16 0,6-1 0 15,-6 1-160-15,0 0-16 0,0 0-128 0,0 0 192 0,0 0-192 0,0 0 128 16,9 1-128-16,-9-1 0 0,0 0 144 15,0 0-144-15,8 4 128 0,-8-4-128 0,0 0 0 16,0 0 0-16,0 0 128 0,0 0-128 0,8 5 0 0,-8-5 0 16,8 2-192-16,0 1 192 15,-8-3-800-15,11-2-32 0</inkml:trace>
  <inkml:trace contextRef="#ctx0" brushRef="#br0" timeOffset="87080.08">15895 12233 28559 0,'0'0'2544'0,"8"-7"-2032"16,1-1-512-16,0 2 0 0,1 1 528 0,1 1 16 16,1-1 0-16,0 2 0 0,2 1 224 0,1 2 64 15,-1 0 0-15,2 0 0 0,2 1-16 0,1 1 0 16,2 0 0-16,2-1 0 0,2 0 208 0,2-1 64 16,1 0 0-16,3-1 0 0,1 0-448 0,2-3-64 15,0 3-32-15,3 0 0 0,2 0-128 0,-1 0-32 16,-1-1 0-16,0 1 0 0,-1 0-64 0,-1 0 0 15,-1-1-16-15,-2 0 0 0,-2 0-112 0,0 1 0 16,-3 1-16-16,-2 1 0 0,-2 0-176 0,-3 1 160 0,-1 1-160 16,-2 0 160-16,-4 1-32 0,-2-2-128 0,-2 2 192 0,-1-2-64 15,-8-2 48-15,0 0 0 0,0 0 0 0,0 0 0 16,8 6-176-16,-8-6 192 0,0 0-192 0,5 4 192 16,-5-4-192-16,0 0 0 0,0 0 0 0,0 0-176 15,0 0-128-15,0 0-16 0,0 0-16 0,0 0 0 31,8-3-400-31,-1-1-80 0</inkml:trace>
  <inkml:trace contextRef="#ctx0" brushRef="#br0" timeOffset="88341.02">22114 6847 5519 0,'6'-7'496'0,"-2"2"-496"0,1-2 0 0,1 0 0 16,0 3 1504-16,0-1 208 0,0 0 32 0,-1 0 16 15,-1-1 704-15,-1 1 144 0,-3 5 16 0,5-6 16 16,-1 1-608-16,-4 5-128 0,0 0-32 0,4-5 0 16,-4 5-592-16,0 0-112 0,0 0-16 0,0 0-16 15,0 0-240-15,0 0-64 0,0 0 0 0,0 0 0 16,0 0-320-16,0 0-64 0,0 0 0 0,5 6-16 15,-5-6-304-15,4 9-128 0,-1-1 128 0,-3-8-128 16,2 8 0-16,-2-8 0 0,0 0 0 0,-3 8 0 16,0-1 0-16,-2-2 0 0,-2 0 0 0,-1-2 128 15,-1-2 64-15,-1-1 16 0,0-1 0 0,1 0 0 16,1 0 32-16,2-1 0 0,-1-1 0 0,2 0 0 16,1 0-16-16,4 3 0 0,0 0 0 0,-3-7 0 15,0 0 32-15,1 0 0 0,1 1 0 0,1 6 0 16,0 0-112-16,3-8-16 0,-3 8 0 0,0 0 0 0,3-7-128 0,-3 7-192 15,0 0 32-15,0 0-11856 16,0 0-2368-16</inkml:trace>
  <inkml:trace contextRef="#ctx0" brushRef="#br0" timeOffset="88902.43">21809 7275 16575 0,'0'0'1472'0,"0"0"-1168"0,0 0-304 0,0 0 0 15,-1 9 2176-15,1-9 368 0,2 10 80 0,0-5 0 16,-2-5-496-16,0 0-96 0,0 0-32 0,3 9 0 0,2-1-1184 0,-1-1-240 15,-4-7-64-15,4 6 0 0,-4-6-272 16,0 0-64-16,0 0-16 0,0 0 0 0,4 6-160 0,-4-6 0 16,0 0-160-16,0 0 160 15,0 0-464-15,0 0 0 0,0 7 0 0,0-7 0 0,0 0 80 0,0 0 32 16,0 0 0-16,0 0 0 0,0 0 352 0,0 0-144 16,-5 5 144-16,5-5 0 0,0 0 0 0,0 0 0 15,-7 0 192-15,7 0-48 0,0 0 368 0,-3-6 64 16,1-2 0-16,2 8 16 0,0 0-144 0,0 0-16 15,0 0-16-15,0 0 0 0,0 0-208 0,0 0-32 16,6-4-16-16,-6 4 0 0,9 1-160 0,-9-1 0 16,0 0 0-16,8 5 0 0,-2 1 0 0,0 0 0 15,0 0 0-15,-6-6 0 0,0 0 0 0,0 0 0 0,0 0-176 16,7 3 176 0,-1 1-976-16,-6-4-112 0</inkml:trace>
  <inkml:trace contextRef="#ctx0" brushRef="#br0" timeOffset="95877.35">11355 10297 9215 0,'0'0'816'0,"0"0"-656"0,0 0-160 0,0 0 0 15,0 0 1328-15,0 0 224 0,0 0 48 0,0 0 16 16,0 0 1008-16,0 0 192 0,0 0 32 0,0 0 16 15,0 0-304-15,0 0-48 0,0 0-16 0,0 0 0 16,0 0-816-16,1-7-160 0,-2-1-48 0,2 1 0 16,1 1-896-16,-2-2-192 0,0 3-48 0,1 1 0 15,-1-3-336-15,0-1 0 0,0-2 0 0,1 0 128 16,0 0-128-16,0-2 0 0,0-1 0 0,-1-11 0 16,-1 1 0-16,0 4 0 0,0 0 0 0,0 1 0 15,-2 0 0-15,0 0 0 0,-1 1 0 0,0 1-128 16,-1 1 128-16,0 3 0 0,-1 0 0 0,-2 2 0 15,-2 1 0-15,0 4 128 0,0 2-128 0,-3 2 128 16,-1 4-128-16,-1 2 0 0,-2 5 128 0,-1 2-128 16,0 5 0-16,-1 4 0 0,9-8 0 0,-1 2 0 0,-2 4 0 0,-1 0 144 15,0 2-144-15,1 3 0 0,0 0 256 16,1 2-64-16,2 0-16 0,1 0 0 0,1 1-16 0,1-1 0 16,2-1 0-16,2 0 0 0,1-1-32 0,1-3-128 15,0-2 192-15,4 13-64 0,1-8 0 0,0-10 0 16,1-4 0-16,3-2 0 0,-1-2 0 0,1-1-128 15,-1-2 192-15,8-1-64 0,-1-2-128 0,0-1 160 16,-6 0-160-16,2-3 160 0,1-1-160 0,0 0 0 16,1 0 0-16,1-3 0 0,0 0 0 0,0-2 0 15,0-2 0-15,10-10 0 0,-3 3 0 0,-2 3 0 16,-3-3 0-16,-1 2 0 0,-3-1 0 0,-1 2 0 16,-1-1-128-16,0-1 128 0,-1 3 0 0,-1-1 0 15,-2 0-144-15,0 2 144 0,-2 3 0 0,0 1 0 0,-1 1 0 0,0 3 0 16,-2 6 0-16,0 0 0 0,-1-8 0 0,1 8 0 15,0 0 0-15,0 0 0 0,0 0 0 0,0 0 0 16,-5 6 128-16,2 3-128 0,1 2 176 0,0 0-176 16,0 2 160-16,2 3-160 0,1 1 128 0,1 2-128 15,0 3 128-15,0 2-128 0,1 3 0 0,1 4 128 16,-1 0-128-16,0 1 0 0,-1 2 144 0,-1-10-144 16,0 5 0-16,-1 2 0 0,0-6 0 0,-1 4 0 15,-1 3 0-15,-1 1 128 0,-1 2-128 0,0 1 128 16,0 1-128-16,-2-1 0 0,0-1-176 0,-2 9 176 15,0-4 0-15,1-6 0 0,2-8-128 0,1-1 128 16,-2-1 0-16,-1 0 0 0,0-2 0 0,0 2 0 16,0-4 0-16,-1 2 160 0,0-3-160 0,-4 3 128 15,0-3-128-15,0-2 0 0,0-3 144 0,-1-3-144 16,0-4 128-16,0-2-128 0,-1-3 128 0,0-2-128 0,1-3 128 16,-1-2-128-16,2 0 128 0,0-3-128 0,0-5 0 0,-2-1 0 15,0-1 0-15,2-3 0 0,-1 1 0 0,0-4 0 16,1 0 0-16,3 1 0 0,-1-1 0 0,2 2 0 15,1-1 0-15,2 1-128 0,-2-6 128 0,4 2 0 16,1 0 0-16,2 1 0 0,3 0 0 0,1 2 0 16,3-3 0-16,2-1 0 0,2-1 0 0,3 1 0 15,0-1 0-15,3-1 0 0,1 1 0 0,1 1 0 16,1 1 0-16,0 0 0 0,4 2 0 0,7-5 0 16,-5 4 0-16,-3 7 0 0,-5 2 0 0,-2 4 0 15,-3 4 0-15,-4 1 0 0,-1 2 0 0,-8 2 144 0,0 0-144 16,0 0 0-16,0 0 128 0,3 6-128 0,-1 1 0 0,-2 0 0 15,-1-2 0-15,-1 0 0 0,-1-1-192 0,-2 1 48 32,5-5-240-32,-5 5-64 0,5-5 0 0,-6 4 0 15,6-4-128-15,-7 0-16 0,7 0-16 0,-4-3-18208 0</inkml:trace>
  <inkml:trace contextRef="#ctx0" brushRef="#br0" timeOffset="97453.67">11527 10085 15663 0,'0'0'1392'0,"0"0"-1120"16,0 0-272-16,0 0 0 0,-6 2 1344 0,6-2 224 16,0 0 32-16,0 0 16 0,-6-2-48 0,6 2-16 15,-4-4 0-15,4 4 0 0,0-5-528 0,2-4-128 16,0 4 0-16,1-1-16 0,1-1-256 0,0-1-48 15,1 0-16-15,1-1 0 0,1 1 48 0,1-2 16 16,-1 2 0-16,7-8 0 0,-2 1 288 0,0 2 64 16,-2 2 16-16,1 2 0 0,-5 4-160 0,1-1-16 15,-1 1-16-15,-1 0 0 0,0 0-416 0,1 1-96 16,1 2-16-16,-2-2 0 0,-1 1-96 0,0 1-32 16,0 1 0-16,-4 1 0 0,0 0-144 0,5 3 192 15,0 2-192-15,3 6 192 0,-1 2-192 0,0 3 0 16,-1 1 0-16,1 3 0 0,0-2 0 0,-2 1 0 15,0-2 0-15,1 1 0 0,-2-6 0 0,0 1 0 16,0-1-128-16,0 1 128 0,-1-1 0 0,-1 0 0 0,-1 0 0 0,-1 0 0 16,-1 2 0-16,-1-3 0 0,0-1 0 0,0-1 0 15,-1-2 0-15,0 0 0 0,0-4 0 0,3-3 0 16,0 0-224-16,0 0-32 0,0 0 0 0,0 0 0 31,0 0-1616-31,0 0-336 0</inkml:trace>
  <inkml:trace contextRef="#ctx0" brushRef="#br0" timeOffset="97686.04">11908 9859 12895 0,'0'0'576'0,"0"0"112"0,-3-5-560 0,3 5-128 0,-4-4 0 0,4 4 0 16,-7-5 2256-16,2 2 432 0,0 1 64 0,5 2 32 0,-7 0 608 0,7 0 128 16,-5 2 32-16,0 0 0 0,0 1-1504 15,-2 2-288-15,-1 1-64 0,-1 0-16 0,-1 4-1024 0,0 0-208 16,-2 1-32-16,-1 1-16 0,-2 3-144 0,0 2-16 15,-1 0-16-15,0 0 0 0,-17 12-224 0,7-4 128 16,2-4-128-16,5-1 0 0,1-1 0 16,7-6 128-16,1 0-128 0,0-3 0 0,0 2 0 0,2-2 0 15,1-2 0-15,1 2-160 0,1-3-192 0,1 1-32 16,1-2-16-16,0 2 0 16,3-8-352-16,0 0-64 0,0 0-16 0,5 6-17248 0</inkml:trace>
  <inkml:trace contextRef="#ctx0" brushRef="#br0" timeOffset="98179.29">11869 10039 14735 0,'0'0'1312'0,"0"0"-1056"16,-5-3-256-16,5 3 0 0,0 0 2048 0,0 0 368 15,0 0 64-15,4-1 16 0,0-2-224 0,1 0-32 16,2 1-16-16,1 1 0 0,0-2-640 0,0 1-128 15,1 0-32-15,8-1 0 0,-1 1-368 0,-3 2-80 16,-6 2-16-16,1-2 0 0,0 0-512 0,-1 0-128 16,-1 1 0-16,1 0-16 0,0 0-160 0,0 1-16 0,-1-2-128 15,4 2 192-15,-3-3-192 0,-7 1 0 0,9-1 0 0,-1-1 0 32,-1 0-368-32,0-1-64 0,-1-1-16 0,-6 4 0 15,7-5-1472-15,-1 1-288 0,-6 4-64 0,5-3-13280 0</inkml:trace>
  <inkml:trace contextRef="#ctx0" brushRef="#br0" timeOffset="98355.48">12069 9959 4607 0,'-9'-5'192'0,"3"1"64"0,-2 0-256 0,1-2 0 0,-3 0 0 0,1-1 0 16,4 3 2032-16,0 0 352 0,-1 0 80 0,0 0 16 15,1 0 672-15,-1 1 144 0,1 1 32 0,0 2 0 16,1 0-1056-16,0 1-208 0,1 2-32 0,0 2-16 16,1 0-624-16,0 3-128 0,0 2-32 0,0 2 0 15,-1 9-640-15,1-1-128 0,-2-2-16 0,1 3-16 0,1-3-432 0,0 2-304 16,0-2 48-16,1-1 16 15,0-3-576-15,2-4-112 0,1-1-32 0,2-3-9680 16,-4-6-1952-16</inkml:trace>
  <inkml:trace contextRef="#ctx0" brushRef="#br0" timeOffset="99061.13">12246 9850 6447 0,'4'-11'576'0,"-2"3"-576"15,0-2 0-15,-1 2 0 0,-1 0 3584 0,0 8 624 16,0 0 112-16,0 0 32 0,-6-3-208 0,0 5-48 0,-1 4 0 0,0 1 0 15,-1 5-2528-15,1 2-512 16,0 1-96-16,1 1-32 0,2-1-448 0,2 0-96 16,1 1 0-16,2-1-16 0,1-3-368 0,1-1 144 15,0-2-144-15,2 0 0 0,1-1 0 0,1-2 0 16,1-3 0-16,1-2 0 0,0-1 0 0,1-1 0 0,-1-1-192 0,2 0 192 16,0-2 0-16,0-1 0 0,-2-2 0 0,2 0 0 15,0-2 0-15,1 0 0 0,-1 0 0 0,0-1 0 16,-1-2 0-16,0 1-176 0,0-2 32 0,1 0 0 31,-1 0-832-31,0 2-176 0,-2-1-16 0,-3 0-16 16,-1 0-288-16,-1 2-64 0,-1 0-16 0,-2 0 0 0,-1 0 1104 0,-2 0 240 0,-3 1 32 15,2 1 16-15,1 3 1360 0,3 5 272 0,0 0 48 0,-8-4 16 16,0 1-272-16,8 3-48 0,-7 2-16 0,2 4 0 16,0 3-736-16,2 3-144 0,1 1-16 0,0 3-16 15,1-1-160-15,2 4-128 0,0-7 192 0,0 1-192 16,1 3 176-16,0 2-176 0,-1 1 160 0,1 1-160 0,1 1 272 15,-1 2-32-15,0 0-16 0,0 1 0 0,-3-2 16 16,-1 1 0-16,0 0 0 0,-2 0 0 0,-1 0-32 16,0 0 0-16,-3-1 0 0,-2 7 0 0,0-2-64 0,-1-3-16 15,1 2 0-15,-1-4 0 0,0-2-128 0,1-1 192 16,1-1-192-16,0-2 192 0,0-3-192 0,0 0 0 16,2-4 0-16,1-1 0 0,-2-2 0 0,-1-1 0 15,0-1 0-15,-1-1 0 0,1-1 0 0,-1-2-144 16,-1-2 144-16,-3-3-208 0,2 0 208 0,-1-3 0 15,1-2-160-15,0-3 160 0,1-2 0 0,1-2 0 16,1-2 0-16,3 1 128 0,3 2-128 0,1 0 192 16,2 0-192-16,2-1 192 0,2 1-192 0,2-1 160 0,3 1-160 15,1 2 160-15,4-6-160 0,7-2 0 16,-2 2 0-16,-1 6 0 0,1 5 0 0,-1 2 128 0,2 2-128 16,-3 2 128-16,-1 1 160 0,-2 2 32 0,-1-2 0 0,-1 4 0 15,-1 1-64-15,-5-1 0 0,-6-2 0 0,6 3 0 16,-2 1-64-16,0 1 0 0,-2 0-16 0,-2 1 0 15,0-6 16-15,-3 7 16 0,0 0 0 0,-2-1 0 16,0-1-208-16,1 0 0 0,-2-1 0 0,-2-1 0 31,1 1-480-31,0-2-144 0,7-2-16 0,0 0-16 16,-6-4-208-16,2 0-32 0,1-3-16 0,2-1-19024 0</inkml:trace>
  <inkml:trace contextRef="#ctx0" brushRef="#br0" timeOffset="104667.2">14765 10306 36863 0,'0'0'3264'0,"-3"-5"-2608"0,0 0-528 0,0-2-128 15,0 0 928-15,0-4 160 0,0 0 16 0,0 0 16 0,0-1-672 0,0-2-128 16,0 1-16-16,0-2-16 0,0-1-96 0,0 0 0 15,1-6-16-15,-1 2 0 0,0-1 192 0,1 6 32 16,-1-3 16-16,0-1 0 0,-1 0 0 0,0 0 0 16,-1 2 0-16,0 1 0 0,0 1-176 0,-1-1-48 15,-2 2 0-15,0 3 0 0,-1 3 0 0,0 2 0 16,1 5 0-16,1 1 0 0,-2 1-64 0,-1 4-128 16,-1 2 176-16,1 3-176 0,-1 4 144 0,0 2-144 15,0 3 0-15,1 2 144 0,0 3 0 0,0 1 0 16,1 1 0-16,-2 8 0 0,3-5 176 0,2 0 16 15,1-4 16-15,3-1 0 0,3-6-96 0,2 0-32 16,2-2 0-16,1 0 0 0,-1-2-224 0,3-2 0 16,1-2 0-16,1-1 0 0,1-2-160 0,-1-2-32 0,2-3 0 15,1-2 0-15,0-2-80 0,1-2-32 0,0-3 0 0,0-1 0 16,-1-2 48-16,1-1 16 0,-2 0 0 16,-1-2 0-16,-1 1 112 0,-1-1 128 0,-1 0-208 0,-1-3 80 15,-2-1 128-15,-3 1 0 0,-1 1-144 0,-2 1 144 16,-1 0 0-16,0 3 0 0,-3-1-144 0,0 5 144 15,0 1 0-15,1 4-128 0,-1 0 128 0,0 4 0 16,-1 0-160-16,1 3 160 0,1 2-128 0,-1 2 128 16,0 5-176-16,0 7 176 0,1 1-208 0,2-2 80 15,1 2 128-15,1 3 0 0,1 3 0 0,1 1 0 16,1 2 0-16,0 0 0 0,0 2 0 0,0 0 0 16,1 10 0-16,0-3 0 0,-2-10 0 0,1 2 0 15,0 0 0-15,0 0 128 0,0 0-128 0,0 0 128 16,-1-1 128-16,0 1 16 0,-1-1 16 0,0-2 0 0,-1 0 32 15,-1-3 0-15,-1-1 0 0,-1 0 0 0,-1-1-320 16,-1-1 160-16,-1-1-160 0,0 0 128 0,-3-2-128 0,-1 0 0 16,0-2 0-16,-1-5 0 0,-3 1 0 15,0-5 0-15,-1 0 0 0,-2-5 0 0,-1-3 128 0,0-2-128 16,-3-3 0-16,0-3 128 0,-1-4-128 0,2-2 0 16,0-1 0-16,1-1 0 0,2-3 0 0,1 2 0 15,3 0-128-15,0-2 128 0,3 2 0 0,2-2 128 16,1 1 0-16,3-1 0 0,1-3 16 0,3 3 0 15,1-1 0-15,2 1 0 0,2-2-144 0,2 2 0 16,2-3 0-16,1 2 0 0,2 1 0 0,0 0 0 16,1 2 0-16,1-2 0 0,-2 3-224 0,2 0-80 0,1 1-16 15,-1 1 0 1,1 1-384-16,0 0-96 0,-2 1-16 0,7-2 0 16,-3 1-480-16,-3 1-112 0</inkml:trace>
  <inkml:trace contextRef="#ctx0" brushRef="#br0" timeOffset="105260.7">14808 10090 14735 0,'-1'-5'1312'0,"-1"-1"-1056"0,0-2-256 0,2-1 0 16,1 0 2192-16,1-1 384 0,0 1 80 0,1-1 16 16,0-1 560-16,1 1 112 0,3 1 32 0,0 1 0 15,-1 0-1600-15,0 1-320 0,-1 0-64 0,1 1-16 16,0 2-832-16,2 0-160 0,0 0-48 0,1 3 0 15,0-3-112-15,-1 2-32 0,1-2 0 0,3 1 0 16,1 0-16-16,-2 0-16 0,1 0 0 0,0 1 0 16,0 1 32-16,-1 1 0 0,0 0 0 0,0 2 0 15,-1 1 48-15,-2 2 16 0,0 1 0 0,-1 2 0 16,-1 1 0-16,-1 4 0 0,-1-1 0 0,-1 1 0 16,-1 1-112-16,0 2-16 0,0-2 0 0,0 2 0 15,0-1-128-15,0-1 0 0,0-1 0 0,-1 0 128 16,2-1-128-16,0-1 0 0,-1 0 0 0,0-1 0 15,0-2-208-15,-1-1-32 0,0-2 0 0,-1-5 0 16,0 7-464-16,0-7-112 0,0 0-16 16,0 0 0-16,0 0-1072 0,0 0-208 0,0 0-64 0,0 0 0 15</inkml:trace>
  <inkml:trace contextRef="#ctx0" brushRef="#br0" timeOffset="105559.99">15098 10002 14735 0,'-2'-12'640'0,"1"6"160"0,0-1-640 0,0 1-160 16,0-4 0-16,1 1 0 0,0 0 1856 0,0 0 320 15,0-3 80-15,1 2 16 0,0 2-1376 0,1 2-256 16,0-1-64-16,1 1-16 16,0 0-1360-16,1 1-272 0,0 0-48 0,1-1-16 15,-1 2 464-15,2 1 96 0,0-1 0 0,1 0 16 0,0 1 1200 0,-1 1 224 16,-6 2 48-16,4 0 16 0,-4 0 1024 0,0 0 208 0,0 0 32 0,0 0 16 16,0 0-176-16,0 0-48 0,0 0 0 15,0 0 0-15,0 0-656 0,-1 6-144 0,-1-1-32 0,0-1 0 16,-1 1-400-16,0-2-96 0,-1 1-16 0,-1 0 0 15,2-1-96-15,-1 1-32 0,0 1 0 0,-1 1 0 16,-2 0-64-16,0 0-32 0,-1 2 0 0,-1 2 0 16,-1 2-224-16,0 0-64 0,-2 1 0 0,-5 8 0 15,1 0-128-15,0 2 0 0,0 1 0 0,1-1 0 32,-2 0-336-32,1 1-112 0,2-2 0 0,1-1-16 15,3-3-304-15,3 1-48 0,1-3-16 0,1-1-12240 0,1-1-2464 0</inkml:trace>
  <inkml:trace contextRef="#ctx0" brushRef="#br0" timeOffset="108011.29">15201 10622 11967 0,'0'0'1072'0,"0"0"-864"0,0 0-208 0,0 0 0 16,0 0 2480-16,0 0 448 0,0 0 80 0,0 0 32 15,0 0 512-15,0 0 96 0,0 0 32 0,0 0 0 16,0 0-1648-16,0 0-336 0,0 0-64 0,0 0-16 15,0 0-912-15,0 0-176 0,0 0-32 0,0 0-16 16,0 0-288-16,0 0-48 0,0 0-16 0,0 0 0 16,0 0-128-16,0 0 128 0,0 0-128 0,0 0 128 15,0 0-128-15,0 0 0 0,0 0 0 0,0 0 0 16,0 0-176-16,0 0-16 0,0 0 0 0,0 0 0 0,0 0 32 16,0 0 0-16,0 0 0 0,0 0 0 0,0 0 160 15,0 0 0-15,-4-1 0 0,-1 0 0 0,0-1 192 0,0 1 0 16,1-3 16-16,1 1 0 0,3 3 96 0,0 0 16 15,0 0 0-15,0 0 0 0,0 0-128 0,0 0-32 16,0 0 0-16,0 0 0 0,0 0-160 0,0 0 0 16,-4 5 0-16,2 1 0 15,0 0-384-15,1 2-64 0,1-3-16 0,1 1-19328 0</inkml:trace>
  <inkml:trace contextRef="#ctx0" brushRef="#br0" timeOffset="109638.28">15795 10276 20271 0,'0'0'1792'0,"0"0"-1424"16,0 0-368-16,0 0 0 0,0 0 1792 0,0 0 272 15,-3-5 64-15,1 0 16 0,0 0 960 0,1-1 192 16,1 0 32-16,-1-2 16 0,0 0-2000 0,0-1-416 15,-1-2-80-15,2 1-16 0,-1-2-416 0,-1-6-96 16,1 2 0-16,-1-1-16 0,-2-3-128 0,-1 3-32 16,-1-1 0-16,-1 3 0 0,-2-2-144 0,1 1 160 15,-2 1-160-15,-2 0 160 0,-1 2-32 0,1 3-128 16,4 6 192-16,-2 1-64 0,-2 0 0 0,0 2-128 16,-2 3 192-16,-1 2-64 0,0 3-128 0,-1 3 0 15,-1 4 0-15,-12 14 128 0,5-1-128 0,5-1 0 16,1 1 0-16,9-8 128 0,-1 3 64 0,1 0 0 15,1 2 0-15,1-2 0 0,2-6 80 0,2 0 32 16,2 1 0-16,0-1 0 0,1-2-96 0,1-1-16 16,1 0 0-16,2-2 0 0,3 2-192 0,2-3 0 0,1-2 0 15,2-5 0-15,1-1 0 0,2-5-256 0,1-2 48 0,3-2 16 16,1-4-128-16,1 0-32 0,1-5 0 16,-1 0 0-16,1-1 32 0,-1-1 0 0,1 0 0 0,-3 1 0 15,-2-1 160-15,4-6 160 0,-4 4-208 0,-4 5 80 16,-3-2 128-16,-4 6 0 0,-1 3 0 0,-5 8 0 15,0 0 144-15,0 0 16 0,0 0 0 0,0 0 0 16,-1 8-16-16,-2 3 0 0,-1 4 0 0,1 4 0 16,0-1-144-16,0 4 0 0,1 4 0 0,0 3 0 15,1 3-128-15,1 4 128 0,1 1 0 0,1 2 0 16,1 13 0-16,0-4 0 0,-1-3 0 0,1-1 0 16,0-1 0-16,0 1 0 0,-1-2 0 0,1-4 128 15,-2-2-128-15,-1-1 0 0,-2-1 0 0,-1 0 0 16,-1-3-176-16,-1-1 176 0,1-7-128 0,-2-1 128 0,-2 1 0 15,-1-1 0-15,0 0 0 0,-1-2-128 0,-1 0 128 16,-1-3 0-16,-1-2 128 0,1-2-128 0,-5 1 192 0,0-4-48 16,2-4 0-16,-2-4 0 0,0-4-144 0,1-4 0 15,-2-4 144-15,1-3-144 0,3-1 0 0,0-3 0 16,0-2 0-16,-1-4-128 0,0-1-48 0,2-3 0 16,0 0 0-16,0-2 0 0,-2-11 176 15,1 2-192-15,3 2 192 0,2 3-192 0,1 2 192 0,4 2 0 16,1 8 0-16,2-1 0 0,1 1 0 0,2-1 0 15,1 1 0-15,2 0 0 0,2 1 0 0,2-1 0 16,2 1 0-16,6-7 0 0,2 3-320 0,1 1 32 16,1 2 0-16,2 0 0 15,-1 1-352-15,2 0-64 0,1 1 0 0,-1 1-11968 0,0 1-2400 16</inkml:trace>
  <inkml:trace contextRef="#ctx0" brushRef="#br0" timeOffset="110314.94">15900 9751 21183 0,'0'0'944'0,"1"-7"192"0,0 0-912 0,-1 7-224 0,2-7 0 0,-2 7 0 15,0 0 2064-15,0 0 368 0,0 0 80 0,0 0 16 16,2 10-208-16,0 1-32 0,-1 0-16 0,1 0 0 0,1 1-1168 0,0 1-224 15,0-6-48-15,1 1-16 0,1-1-560 0,1 1-128 16,1 1 0-16,1-1-128 0,0-1 192 0,2-1-192 16,0-1 192-16,1-1-192 0,1-1 160 0,0-1-160 15,1 0 128-15,1-2-128 0,-2-3 0 0,2-1 0 16,0-1 0-16,-1 0 0 0,0-2-144 0,0-1 144 16,-1-1-192-16,6-10 192 0,-5 3-144 0,-3 1 144 15,-3 2 0-15,-2-2-144 0,-3 0 144 0,-1 0 0 16,-2-2 0-16,0 2 0 0,-2 2 128 0,0 2 16 15,0 1 0-15,-1 0 0 0,-1 1 0 0,1 1 0 16,0 3 0-16,4 5 0 0,0 0-16 0,-5-4-128 16,1 0 192-16,4 4-64 0,0 0 0 0,0 0-128 15,0 0 192-15,-5 7-64 0,0-1 16 0,1 0 0 0,4-6 0 16,-3 10 0-16,0 2 48 0,1 3 0 0,0 0 0 0,1 3 0 16,2 1-64-16,1 0 0 0,1 3 0 15,0 2 0-15,2-1-128 0,0 4 0 0,0-3 0 0,0 3 128 16,1 1-128-16,0 0 0 0,0 1 0 0,-1-3 128 15,-3-2 96-15,1 1 16 0,-1 0 0 0,-1-8 0 16,0 1 96-16,-2 0 32 0,-1 1 0 0,-1-1 0 16,-1 1-64-16,-1 0-16 0,0-6 0 0,-1 3 0 15,-2-1-64-15,-1-1-16 0,0 0 0 0,-1 1 0 16,0-1-80-16,0 0 0 0,-1 0-128 0,-2 0 192 16,0-2-192-16,0-2 0 0,2-2 0 0,-1-3 0 15,1-3 0-15,1-2 128 0,1-2-128 0,-1-3 0 16,0-5 0-16,1-1 0 0,2 1 0 0,0-2 0 15,1-4-224-15,-1-1-96 0,0-1 0 0,1 0-16 16,1 1-176-16,0 0-48 16,1 1 0-16,-1-11 0 0,0 5-64 0,2 5-16 0,0 3 0 0,1 2 0 15,0 2-48-15,1 3-16 0,0 0 0 0,1 7-18352 16</inkml:trace>
  <inkml:trace contextRef="#ctx0" brushRef="#br0" timeOffset="112984.84">13040 10419 28559 0,'-8'6'1264'0,"8"-6"272"0,-7 2-1232 0,1 0-304 0,6-2 0 0,0 0 0 15,0 0 1072-15,0 0 144 0,0 0 48 0,0 0 0 16,0 0-704-16,0 0-144 0,0 0-32 0,8 5 0 15,0 1 144-15,1-1 32 0,0-1 0 0,3 0 0 16,2 0 384-16,3 0 80 0,1-2 0 0,3 1 16 16,1-3-432-16,3-2-96 0,1 0 0 0,3 1-16 15,3-1-160-15,0 0-16 0,-1 1-16 0,-1-3 0 16,1-1-112-16,-2 1-32 0,-1 1 0 0,-1 1 0 0,-3-1 16 16,-1 1 0-16,-3-1 0 0,-1 2 0 15,-3-1 16-15,-2 2 0 0,-2 0 0 0,-2 0 0 0,-10 0-32 16,0 0 0-16,0 0 0 0,0 0 0 0,0 0-160 0,0 0 0 15,0 0-160-15,0 0 160 16,0 0-752-16,0 0-48 0,0 0-16 0,-10-2-12112 16,0-1-2432-16</inkml:trace>
  <inkml:trace contextRef="#ctx0" brushRef="#br0" timeOffset="113298.18">12920 10773 23039 0,'0'0'2048'0,"0"0"-1648"0,0 0-400 0,0 0 0 16,11 4 2528-16,2-2 416 0,2-3 96 0,1 0 16 16,2-1-1248-16,-1 0-240 0,0 1-48 0,1-1-16 15,-2 0-768-15,2 1-160 0,-1 0-16 0,1 0-16 16,2 1-128-16,1 0-32 0,1 1 0 0,0-1 0 15,1 0 16-15,0 0 0 0,1 0 0 0,0 1 0 16,0-1-160-16,0 1-48 0,-1-1 0 0,-1 0 0 16,-1 2-192-16,-1 0 144 0,-2 1-144 0,-2-1 128 15,-1-1-128-15,-2 0 0 0,-2 0 0 0,-1 1 0 16,-1-1 0-16,0 2 0 0,-1-1 0 0,-1 1-176 16,-7-3-400-16,10 0-64 0,0 1-32 0,0-1-18624 15</inkml:trace>
  <inkml:trace contextRef="#ctx0" brushRef="#br0" timeOffset="-202631.95">20767 11775 18431 0,'-10'-7'1632'0,"6"2"-1312"0,-2-2-320 15,1 1 0-15,1-1 1984 0,4 7 336 0,0 0 64 0,-4-6 16 16,4 6 480-16,0 0 112 0,0 0 16 0,0 0 0 15,0 0-1392-15,0 0-272 0,-7 3-48 0,2 3-16 16,-1 1-512-16,1 4-96 0,-2 3-32 0,0 3 0 16,0 2-48-16,-1 4-16 0,-1 2 0 0,2 2 0 15,0 3-256-15,1 1-48 0,1 2-16 0,-1 1 0 16,-1 2-256-16,1 0 0 0,1-2 0 0,2 1 0 16,-2 0 0-16,1-1 0 0,1-3-240 0,1-2 80 15,0-1-160-15,1-3-16 0,2 0-16 0,-2-5 0 16,-1 0 32-16,-1-7 0 0,-1 1 0 0,2-4 0 15,2-10-64-15,-1 7-16 0,1-7 0 0,0 0 0 16,0 0-368 0,0 0-80-16,0-11-16 0,1-4 0 0,0-2-1792 15,2-5-352-15,1-3-80 0,2-4-16 0,1-1-1312 16,0-2-256-16,0-3-48 0,0-3-16 0,-3-1 1616 0,-1 0 320 16,-1-1 64-16,0 1 16 0,0 1 4976 0,-1 3 1008 0,-1-2 192 0,1 5 32 0,1 2 1264 15,0 3 256-15,1 3 48 0,1 4 16 0,-1 0-2448 0,1 3-480 16,2 0-96-16,1 3-32 0,1 1-1216 0,1 4-240 15,0 1-48-15,-1 0-16 0,1 1-112 0,1 2-32 16,0 2 0-16,1 2 0 0,-1 4 32 0,2 0 16 16,1 3 0-16,0 3 0 0,1 2 48 0,0 1 0 15,-1 3 0-15,1 1 0 0,-1 0-64 0,-2 2-16 16,-2 0 0-16,0 1 0 0,0 0-208 0,-3-1-32 16,-2-1-128-16,-3-1 192 0,-1 1-192 0,-4 0 0 15,-2-1 0-15,-2 1 0 0,-2-2-176 0,-1 1 32 16,-2-2 0-16,0 0 0 0,0-4-64 0,0 1-16 0,-1-2 0 15,1-2 0-15,2-1 48 0,0-2 16 0,1-1 0 0,1-1 0 16,2-2 32-16,0-1 0 0,1-1 0 0,1-1 0 16,0-1 128-16,5 4 192 0,-2-7-32 0,2 7-16 15,-2-8 64-15,3 1 16 0,-1 7 0 0,0 0 0 16,6-5-224-16,1 4 144 0,1 1-144 0,-1 2 128 16,2 2-128-16,1 2 0 0,0 2 0 0,0 2 0 15,-1-1 0-15,0 3 128 0,-2 0-128 0,0 0 0 16,-1 0 0-16,0 0-224 0,-1 0 32 0,0-3 0 15,0 0-368 1,0-1-64-16,-5-8-16 0,8 6-12864 0,1-2-2560 0</inkml:trace>
  <inkml:trace contextRef="#ctx0" brushRef="#br0" timeOffset="-202266.7">21103 11914 13823 0,'-9'-3'1216'0,"-2"2"-960"15,-2 1-256-15,0 4 0 0,-3 3 3264 0,-2 2 624 16,0 6 112-16,-2 2 32 0,0 1-512 0,-1 4-80 15,1 0-32-15,2 2 0 0,1 0-2192 0,4 1-448 16,1-2-96-16,3 1-16 0,3-4-256 0,3 0-48 16,2-1-16-16,2-4 0 0,2 0-176 0,2-3-32 15,2-1-128-15,2-2 192 0,0-3-192 0,0-1-128 16,2-2 128-16,1-2-208 0,1-1-16 0,-2-2 0 16,0-2 0-16,0-2 0 0,-1-2 48 0,-1 1 16 15,-3-3 0-15,0 1 0 0,-1-2 160 0,0 0 0 16,1-2 0-16,-2 2 0 0,0-1 0 0,0-1 0 15,0 0 160-15,-2 2-160 0,0-3 192 0,1 1-48 16,0 2-16-16,0 1 0 0,0 1 128 0,-1 2 0 16,-2 7 16-16,0 0 0 0,0 0-80 0,0 0-32 0,0 0 0 15,0 0 0-15,0 0 16 0,5 9 0 0,-1 1 0 16,-2 2 0-16,-1 1-176 0,0 2 0 0,0-2 0 0,1 1 0 16,0-1 0-16,0 1 0 0,1-3 0 0,0 0 0 15,-1 0 0-15,1-3 0 0,1-1 0 0,-4-7 0 31,6 6-352-31,-6-6-48 0,0 0-16 0,12 0 0 0,-1-3-320 16,0-4-64-16,1-6-16 0,1-3 0 16,1-4-2480-16,-1-2-496 0</inkml:trace>
  <inkml:trace contextRef="#ctx0" brushRef="#br0" timeOffset="-201859.48">21275 11897 12095 0,'4'-32'528'0,"-1"10"112"16,-1-2-512-16,-2 0-128 0,-2-3 0 0,-1 3 0 0,-2 1 5008 16,-1 1 976-16,-2 0 192 0,1 4 32 0,0 1-3200 0,1 3-656 15,2 5-128-15,0 2-32 0,4 7-1104 0,0 0-240 16,0 0-32-16,-4 8-16 0,2 7-288 0,1 5-48 15,-1 3-16-15,1 5 0 0,0 2-272 0,0 1-176 16,0 2 192-16,0 2-192 0,0-1 0 0,0-1 0 16,0-2 0-16,1-1 0 0,0-4-272 0,0-2-64 15,1-3-16-15,1-3 0 16,0-4-96-16,0-1-32 0,0-3 0 0,-2-10 0 0,0 0 128 0,4 7 32 16,-4-7 0-16,0 0 0 0,0 0 48 0,9-4 16 15,-3-3 0-15,1-1 0 0,-1-2 80 0,0 0 32 16,0-6 0-16,0 2 0 0,1 2 144 0,-2-3 128 15,3 2-128-15,-1 2 176 0,0 1 128 0,0 2 16 0,1 1 16 0,0 3 0 16,1 2 112-16,1 4 32 0,1 1 0 16,0 3 0-16,-2 1-32 0,1 1-16 0,-1 2 0 0,0 2 0 15,-2 0-112-15,0-1-32 0,-3 0 0 0,0 1 0 16,0 2-80-16,0-1-16 0,-2 0 0 0,-1-2 0 16,-2 0-192-16,-1 0 144 0,-2 1-144 15,-1-1 128-15,-1-2-128 0,-2 0 0 0,0 1 144 0,-2 0-144 16,-2-1 0-16,-1-1 144 0,1-3-144 0,-2 1 0 15,0-1 128-15,1-2-128 0,-1-1 0 0,2-2 0 16,2-2 0-16,0-1-256 0,0-3 64 0,0-1 0 16,2-3-512-1,2-2-112-15,3-4-16 0,1 0 0 0,1-3-304 16,3 0-64-16</inkml:trace>
  <inkml:trace contextRef="#ctx0" brushRef="#br0" timeOffset="-201699.53">21443 11736 20271 0,'0'0'896'0,"5"-5"192"0,-5 5-880 0,0 0-208 15,0 0 0-15,0 0 0 0,0 0 3376 0,8 8 624 16,-3 3 128-16,1 2 32 0,-2 0-1600 0,0 2-304 16,0 0-64-16,1 2-16 0,0-3-1232 0,1-1-256 15,0 0-48-15,1-2-16 0,1-2-624 0,0-3 0 16,1 0 0-16,0-1 0 16,0-3-960-16,0-1-128 0</inkml:trace>
  <inkml:trace contextRef="#ctx0" brushRef="#br0" timeOffset="-201521.75">21590 11940 29487 0,'-8'20'1296'0,"4"-9"288"0,0 5-1264 0,-1 1-320 0,0 3 0 0,0 0 0 15,-1 0 2432-15,1 0 416 0,1-1 96 0,0-1 0 16,0 0-1648-16,1-2-336 0,0 0-64 0,2 0 0 16,1-5-720-16,1 0-176 0,1-1 0 0,1-1 0 31,-3-9-544-31,4 8-144 0,-4-8-16 0,0 0-17840 0</inkml:trace>
  <inkml:trace contextRef="#ctx0" brushRef="#br0" timeOffset="-201151.99">21738 11995 35007 0,'0'0'1552'0,"8"5"320"0,2 2-1488 0,-2 1-384 0,-4-1 0 0,0 2 0 0,-3 0 1584 0,-1 1 240 15,-2 0 48-15,-1 0 16 0,2 1-1040 0,-2 0-208 16,-1 0-32-16,-1-1-16 0,1 0-400 0,0 1-192 15,2-3 160-15,-1 0-160 0,-1 1 0 0,1-1-288 16,3-8 32-16,-2 7 16 0,2-7-16 0,0 0-16 16,0 0 0-16,0 0 0 0,0 0 0 0,0 0 0 15,0 0 0-15,0 0 0 0,8-5-16 0,-2-1 0 16,-1-1 0-16,2-2 0 0,1-3 288 0,0-2 272 16,2-1-48-16,-1 2-16 0,-1-1 128 0,1 1 32 15,0 1 0-15,1 1 0 0,1 2 160 0,-1 2 48 16,-3 0 0-16,1 3 0 0,-8 4 80 0,8 1 32 15,-2 3 0-15,-1 4 0 0,-2 1 144 0,-1 3 48 0,-2 2 0 16,-1 3 0-16,-1 1-64 0,0 0-16 16,0 1 0-16,0 0 0 0,-1 2-320 0,1-4-64 0,0 1-16 15,0 0 0-15,1-2-208 0,1-1-32 0,-1-1-16 0,1-3 0 16,0 1-144-16,1-1 0 0,1-3 0 0,-1 0 0 31,-1-8-256-31,0 0-144 0,0 0-32 0,4 6 0 16,-4-6-832-16,0 0-160 0,0 0-48 0,8-6 0 15,-1-3-176-15,0-5-32 0</inkml:trace>
  <inkml:trace contextRef="#ctx0" brushRef="#br0" timeOffset="-200976.43">22043 12094 12895 0,'-7'10'1152'0,"3"-1"-928"0,-2 1-224 0,-1 1 0 0,-1 1 4432 0,-1 0 848 15,-1 2 160-15,1-1 48 0,-1 0-2368 0,1-2-480 16,1-2-80-16,2-1-32 16,1-2-2400-16,5-6-464 0,0 0-112 0,0 0 0 0</inkml:trace>
  <inkml:trace contextRef="#ctx0" brushRef="#br0" timeOffset="-199664.29">22772 11881 18431 0,'-9'2'1632'0,"0"0"-1312"16,-1 2-320-16,3 0 0 0,-1 0 2176 0,3 1 384 0,5-5 64 0,-4 9 0 16,1 0 240-16,3-1 32 0,1 2 16 0,2 1 0 15,2 0-1504-15,2-1-320 0,0-2-48 16,2 1-16-16,1-3-384 0,2 0-96 0,0-1-16 0,3-1 0 16,1-2-352-16,-1-2-176 0,2-2 160 0,0-1-160 15,0-1-192-15,0 0-128 0,-2-1-16 0,-3 0-16 31,-2-1-1008-31,-1 1-208 0,-1 0-32 0,-8 5-15920 0</inkml:trace>
  <inkml:trace contextRef="#ctx0" brushRef="#br0" timeOffset="-199478.08">22635 12139 12895 0,'0'0'576'0,"0"0"112"0,0 0-560 0,-2 7-128 0,2-7 0 0,0 7 0 16,0-7 2384-16,4 9 448 0,0-2 96 0,2 0 16 0,1-2-272 0,1 0-48 15,1-1-16-15,2-1 0 16,0-3-1136-16,3-1-240 0,1-2-32 0,0-1-16 0,2-2-1184 0,2-2 0 16,0-1-192-16,2-1 16 15,-1 0-1488-15,3-2-320 0,0 0-48 0,3-2-12144 16</inkml:trace>
  <inkml:trace contextRef="#ctx0" brushRef="#br0" timeOffset="-199284.67">23300 11658 26719 0,'0'0'1184'0,"0"0"240"0,0 0-1136 0,3 8-288 0,1 0 0 0,0 2 0 16,1 2 2240-16,-2 0 384 0,-1 1 64 0,-1 0 32 16,-1-1-992-16,0 0-192 0,-2-2-32 0,-1 1-16 15,-1-1-1104-15,0-1-208 0,-1-1-48 0,-1-1-128 31,0-1-816-31,0 0-272 0,-1-1-48 0,0-1-16496 0</inkml:trace>
  <inkml:trace contextRef="#ctx0" brushRef="#br0" timeOffset="-198833.42">23217 12047 4607 0,'0'0'400'0,"0"0"-400"0,0 0 0 0,3 7 0 15,-3-7 2368-15,0 0 384 0,4 6 64 0,-4-6 32 16,7 3 128-16,-7-3 32 0,8 2 0 0,-8-2 0 15,9-2-992-15,-1-1-192 0,-2-2-32 0,-1 0-16 16,2-2-912-16,0-2-176 0,1-4-48 0,1-1 0 16,2-4-640-16,2-1 0 0,2-4-256 0,1-1 80 15,0-3-752-15,1 0-160 0,-1-1-16 16,1 2-16-16,0 0 480 16,-3 1 80-16,0 1 32 0,-1 1 0 0,-4 5 944 0,1 0 192 15,-2 3 32-15,-1 4 16 0,-2 1 784 0,0 2 160 0,-1 2 16 0,-4 6 16 16,0 0-704-16,0 0-144 0,0 0-16 0,0 0-16 0,-4 8-208 15,-2 2-32-15,-2 3-16 0,0 2 0 0,1 2-144 0,0 0-32 16,0 0 0-16,1-1 0 0,2-2-64 0,3-1 0 16,1-2-16-16,2-1 0 0,2-2-240 0,1 0 176 15,-5-8-176-15,8 6 160 0,1-2-160 0,2-2-224 16,1-1 48-16,0-1 16 0,2-2 160 16,1 1-208-16,-1-3 80 0,2 3 128 0,0-2-144 0,-1 2 144 15,-1 0 0-15,0 2 0 0,-2 1 0 0,-3 2-128 16,-1 1 128-16,-2 1 0 0,-2 2 0 0,-1 0-192 0,0 1 192 15,0 1-160-15,0-1 160 0,0 0 0 0,-3-9 0 16,2 9 0-16,-2-1-160 0,0-8 160 0,-1 9-192 0,1-9 192 31,-5 9-736-31,-1-1-32 0,-2-3-16 0,1 0 0 16,-1 0-1264-16,0-2-240 0,1-1-48 0,0-1-12320 0</inkml:trace>
  <inkml:trace contextRef="#ctx0" brushRef="#br0" timeOffset="-198703.31">23591 11898 9215 0,'0'0'192'0,"0"0"64"0,0 0 0 0,-7 7 0 0,0 1-256 0,1 2 0 0,-3 1 0 0,-1 3 0 0,-2 1 3632 16,1 1 672-16,-2 2 144 0,0 0 32 0,-1-3-1136 0,0 2-208 16,-2-3-64-16,2 0 0 15,1 0-1920-15,0-3-384 0,1 0-64 0,0-3-32 16,-2-1-1968-16,1-2-400 16</inkml:trace>
  <inkml:trace contextRef="#ctx0" brushRef="#br0" timeOffset="-198513.47">23426 12057 15663 0,'17'0'688'0,"-5"2"144"0,0-1-656 0,2 3-176 16,0 1 0-16,2 3 0 0,0 1 3376 0,-1 1 640 16,0 0 128-16,1 0 16 0,-1 0-992 0,2 1-208 0,-2 0-32 0,1-1-16 15,-1 0-1776-15,-1 0-368 0,0 0-64 0,0-2 0 16,-2-1-432-16,0-1-80 16,-2-1 0-16,-1-1-16 0,-3 0-176 0,-6-4 0 15,0 0-160-15,0 0 160 0,0 0-400 0,0 0 16 16,0 0 0-16,0 0 0 15,9-4-80-15,1-2-16 0,-1-3 0 0,0-3 0 16,0-3-1232-16,1-7-240 0,3-2-48 0,2-5-14160 16</inkml:trace>
  <inkml:trace contextRef="#ctx0" brushRef="#br0" timeOffset="-198326.55">24026 11507 11967 0,'6'-19'528'0,"-2"9"112"0,0-3-512 0,0 1-128 0,-1 2 0 0,0 3 0 15,0 0 2240-15,-3 7 400 0,0 0 96 0,0 0 16 16,0 0 976-16,0 0 208 0,0 0 32 0,7 4 16 15,1 3-1760-15,0 2-368 0,1 3-64 0,1 1 0 16,0 0-784-16,2 0-160 0,1-1-16 0,0-1-16 16,-2-3-432-16,0 0-96 0,-2-3-16 0,-3-1 0 15,-6-4-976 1,0 0-192-16,0 0-32 0,0 0-18816 0</inkml:trace>
  <inkml:trace contextRef="#ctx0" brushRef="#br0" timeOffset="-196774.89">23946 11617 1839 0,'-7'10'160'0,"4"-2"-160"0,1 1 0 0,1-1 0 0,1 3 3392 0,2 0 640 16,1 3 128-16,2 0 16 0,1-2 768 0,1 0 160 15,1 0 16-15,1-1 16 0,2-2-2704 0,1 1-560 0,0-1-96 16,0-2-32-16,2-2-1184 0,0-1-240 16,-1-2-64-16,1 0 0 0,0-2-256 15,-2-1 0-15,-2 0 128 16,0-2-128-16,-1 0-144 0,0 0-96 0,-1-2-16 0,-1-2 0 15,-2 0-544-15,2-1-112 16,-1 0-32-16,0 0 0 0,0-2-1456 0,-1-1-288 0,-2-1-64 0,0 1-16 16,0-4-608-16,-2 2-112 0,-2 1-32 0,-1-1 0 15,-1-1 1376-15,-1 1 272 0,-3 1 48 16,-1 0 16-16,-1 1 1680 0,0 2 320 0,-1 2 80 0,-1 0 16 16,-1 1 2048-16,2 3 416 0,1-1 64 0,2 3 32 0,-1 1 416 0,1 2 64 15,1 1 32-15,6-3 0 0,-5 7-1024 0,1 3-208 16,1 1-32-16,2 4-16 0,0 3-1152 0,1 4-224 0,1 5-64 15,1 5 0-15,-1 5-64 0,-1 3-32 0,-1 7 0 0,0 3 0 16,-2 1 96-16,0 1 32 0,1 1 0 0,-1-1 0 16,0-2-208-16,1-2-32 0,1-1-16 0,0-3 0 15,1-4-416-15,0-4-144 0,-1-5 0 0,0-2 0 16,-1-6-816 0,0-4-144-16,-1-5-48 0,1-2 0 0,-1-4-544 0,3-8-112 15,0 0-32-15,0 0 0 0,0 0-2128 0,0-8-448 16,2-6-64-16,1-4-32 0,0-5 800 15,1-3 144-15,0-4 48 0,1-4 0 0,-1-2 1712 0,2-2 336 16,-1-2 80-16,0-3 16 0,0-2 1840 0,-2 0 368 0,-3 0 80 0,-1 5 16 16,-2 1 1600-16,-2 7 320 0,-3 3 64 0,0 7 16 0,-2 3 1264 0,-1 6 256 15,-1 2 48-15,0 4 16 0,-1 3-1888 0,0 4-384 16,0 4-80-16,1 4-16 0,-1 4-1376 16,0 3-256-16,1 3-64 0,0 2-16 0,0 2-48 0,2 0-16 15,3 2 0-15,-1-3 0 0,0 0-192 0,2-2-48 16,2-2 0-16,1 1 0 0,2-4-256 0,1 0-64 15,1-2-16-15,1-2 0 16,0-1-240-16,0 0-32 0,-1 0-16 0,-1-9 0 0,6 5 112 0,0 0 32 16,-6-5 0-16,9 0 0 0,-2-3-16 0,2-2 0 15,1-3 0-15,0-1 0 0,-1-2-16 0,-1-1 0 0,1-3 0 0,1 0 0 16,-1 1 192-16,-1-2 16 0,1 0 16 0,-1-1 0 16,0-2 352-16,-1 2 64 0,-2-1 0 0,0 2 16 15,-3 1 336-15,0 2 64 0,-2 1 16 0,-1 2 0 16,0 3-304-16,-2 1-64 0,-2 2-16 0,5 4 0 15,-9 0-176-15,0 4-128 0,-2 4 192 0,2 2-192 16,-1 4 0-16,1 3 0 0,2 1 0 0,1 0-144 16,2 0 144-16,3 1 176 0,3-2-48 0,3-2 0 15,2 0 144-15,2-2 32 0,2-5 0 0,1 1 0 16,3-2-304-16,1-2 128 0,0-2-128 0,2-3 0 16,1 0-208-16,2-2-160 0,-1-1-16 0,2-4-16 15,0-1-560-15,-3 1-96 0,0-2-32 16,-3 0 0-16,-2-1-640 0,-3 0-128 0,-1 2-16 15,-3-1-16-15,-2-1 1744 0,-1 1 336 0,-2-1 80 0,0 2 16 0,-2-1 1504 0,-1 1 320 16,-1 2 48-16,2 6 16 0,-5-7-1152 0,5 7-240 16,-8-1-32-16,1 4-16 0,0 3-288 0,0 3-48 15,-1 1-16-15,1 1 0 0,0 3-128 0,2 0-48 16,-1 0 0-16,0 0 0 0,-2-3-208 0,0 1 0 16,-1-2 128-16,1 0-128 0,-2-1 0 0,-1 0-208 15,-1-2 32-15,1 0 16 16,-2-2-256-16,-1 2-48 0,0-2-16 0,2 0 0 0,-1-1 128 0,0 0 32 15,1 1 0-15,0-2 0 0,0 0 320 0,1 0-176 0,1 1 176 16,-2 0-128-16,0 1 128 0,0-2-128 0,0 1 128 16,1 0-128-16,2 0 0 0,-1 1 0 0,0-1 0 0,-1 0 0 15,-2 0 128-15,0-2-160 0,0 1 160 0,-3 2-160 16,-2-3-32-16,2 0-16 0,0 0 0 0,2 0 0 16,0-1 208-16,3 0 0 0,1 1 0 0,3-1 0 15,7-1 352-15,0 0 64 0,0 0 16 0,0 0 0 16,0 0 16-16,6 7 0 0,3 1 0 0,5 0 0 15,4 1-16-15,2 1 0 0,1 0 0 0,2 0 0 16,0-2 16-16,4 0 0 0,0 0 0 0,3-1 0 16,0-1-176-16,1 2-16 0,2-3-16 0,1 0 0 15,-1-2-240-15,-1-1 0 0,-2 0 0 0,-6-2 0 16,-4 0 0-16,-4-2 0 0,-3 0-208 0,-3 0 64 0,-4-1-176 16,-6 3-48-16,5-5 0 0,-2 0 0 0,-1-3-16 15,0 0 0-15,1 0 0 0,0-1 0 0,-1 0 32 0,2-2 0 16,0-2 0-16,1-1 0 0,1 0 144 15,1-3 16-15,1-1 16 0,0 0 0 0,0 0 176 0,0 3 128 16,-1 0-128-16,0 2 176 0,0 4 144 0,-1 1 48 16,-6 8 0-16,0 0 0 0,0 0-160 0,0 0-16 15,0 0-16-15,6 8 0 0,-3 0 16 0,0 2 16 16,-1 0 0-16,0 0 0 0,-1-2-32 0,1 1-16 16,-2-9 0-16,2 9 0 0,0-1-160 0,-2-8 0 15,0 0 0-15,0 0 0 0,0 0 0 0,0 0 0 16,0 0-144-16,0 0 144 0,0 0-384 0,3-9 48 15,1-2 0-15,-1-1 0 16,0-3-176-16,1-2-16 0,-1-1-16 0,3-2 0 16,1 1-608-16,1-3-128 0,1-1-32 0,3-2 0 15,1 0 112-15,2-3 32 0,-1 1 0 0,3 0 0 0,-1-1 1408 0,1 3 272 16,0 0 64-16,-3 3 16 0,-1 0 880 0,-2 4 192 0,-2 2 16 16,-4 2 16-16,-2 3-688 0,-2 1-144 0,-3 2-32 0,2 8 0 15,0 0-64-15,0 0-32 0,-6 1 0 0,-2 4 0 16,0 4-224-16,0 4-32 0,0 6-16 0,0 3 0 15,-1 5-96-15,0 6-32 0,-1 4 0 0,1 4 0 16,1 5 192-16,-1-1 48 0,1 2 0 0,0 1 0 16,1 0-192-16,0 1-16 0,1 1-16 0,1 1 0 15,1 2-352-15,2-7 0 0,1-1 0 0,0-3 0 16,1-4-272 0,0-3-128-16,-1-6-32 0,0 0 0 0,0-4-544 15,0-3-112-15,0-2-32 0,0-3 0 0,0-2 240 16,0-1 48-16,0-3 16 0,1-2 0 0,0-9 368 0,0 0 64 0,0 0 0 0,0 0 16 0,-6-2 0 0,-1-4 0 15,0-3 0-15,-1-6-12304 16,-1-2-2480-16</inkml:trace>
  <inkml:trace contextRef="#ctx0" brushRef="#br0" timeOffset="-196444.21">24870 11493 33167 0,'0'0'2944'0,"0"0"-2352"0,0 0-464 0,0 0-128 15,4 10 1760-15,-4 3 336 0,-3 2 64 0,-5 4 16 16,-4 2-704-16,5-8-144 0,-4 4-32 0,-2 2 0 16,-1 3-448-16,-3 2-80 0,-1 0-32 0,0 1 0 15,-1 1-464-15,-14 19-80 0,5-8-32 0,5-9 0 16,3-3-608 0,3-6-112-16,0-3-16 0,4-3-16 0,2-4-624 0,2-3-112 15,2-2-16-15</inkml:trace>
  <inkml:trace contextRef="#ctx0" brushRef="#br0" timeOffset="-195440.54">24727 11624 23039 0,'-1'-10'1024'0,"1"3"192"15,0-3-960-15,0 2-256 0,0-2 0 0,0 4 0 0,0 6 2944 0,0 0 528 16,0 0 112-16,0 0 32 0,0 0-1552 0,0 0-304 16,9 8-64-16,0 4-16 0,0 2-560 0,0 1-112 15,1 2-32-15,1 2 0 0,0 1-208 0,-5-9-32 16,0 1-16-16,2 0 0 0,0 1-496 0,0 0-96 15,0-1-128-15,-1 0 176 0,-2 0-400 0,3 8-80 16,-3-6-16-16,-2-2 0 16,-3-2-304-16,-2-2-64 0,2-8-16 0,-5 6 0 15,-1-1 128-15,6-5 0 0,-7 2 16 0,3-1 0 0,-1-1 144 0,0-1 32 16,0-1 0-16,0-1 0 16,-1 1-480-16,1-3-96 0,0 1 0 0,-2-5-16 15,0 0-704-15,3 1-144 0,0 1-32 0,2 0 0 16,0 2 992-16,2 5 192 0,0 0 32 0,-1-8 16 0,1 8 1488 0,0 0 288 0,0 0 64 0,0 0 16 15,0 0 624-15,0 0 112 0,0 0 16 0,0 0 16 16,0 0-1024-16,3 8-208 0,-3-1-32 0,-2 1-16 16,-2 0-384-16,-1 1-80 0,-2-2 0 0,1 2-16 15,-2-2-240-15,-1 2-208 0,-1 0 32 0,0 0 16 16,0 1-400 0,-2-2-80-16,-1 2 0 0,1 0-16 0,-2 0-560 15,-1-1-96-15,0 0-32 0,0 1 0 0,1-1 480 16,2 1 96-16,3-2 0 0,1 0 16 0,1-2 752 0,7-6 160 0,-2 8 32 15,2-8 0-15,2 9 320 0,1-1 80 0,-3-8 16 0,9 6 0 0,1 0 304 16,1-1 64-16,1-1 16 0,1 0 0 0,-1 0-416 16,2 0-96-16,0 0-16 0,-1-2 0 0,2 1-144 15,0-2-16-15,-1-1-16 0,1-1 0 0,-1-1-288 0,-2 0 160 16,-4 1-160-16,0-3 128 0,-2 0-128 0,-6 4-272 16,5-7 64-16,-5 7 16 15,3-8-240-15,-1-1-32 0,0 0-16 0,-1-1 0 16,-1-2-656-16,1-1-128 0,0 0-16 0,0-1-16 15,0-2 208-15,0 2 32 0,0-2 16 0,-1 2 0 16,0 3 1040-16,-1-1 0 0,0 4 208 0,1 8-16 0,-3-7 816 0,3 7 160 16,0 0 48-16,-7 2 0 0,0 3-304 0,1 5-48 0,-1 5-16 15,0 0 0-15,1 6-336 0,1 2-64 0,1 0 0 16,0 2-16-16,0 2-128 0,1 3-32 0,1 0 0 0,1-1 0 16,0-1 48-16,1-4 16 0,1 2 0 15,0 0 0-15,1 0-80 0,0 1-32 0,-1 0 0 0,0-4 0 16,-1-2-224-16,-2-2 128 0,-1-4-128 0,-2-1 0 15,-1-2-176-15,1-1-128 0,0-4-16 0,0-2-16 32,-1-2-176-32,6-3-16 0,0 0-16 0,-6-2 0 15,6 2-304-15,-4-7-64 0,1-3-16 0,1-2 0 0,0-3-224 16,2-2-32-16,0-3-16 0,2-1 0 0,0-3 576 16,0 0 112-16,-1-1 32 0,-1 3 0 0,-1 0 1376 0,0 4 288 0,-1 1 48 0,-2 3 16 15,-2 3-304-15,-1 1-64 0,-2 4-16 0,-1 4 0 0,-1 2-448 16,-1 5-96-16,0 3 0 0,-1 2-16 0,-1 0-112 15,3 4 0-15,1 0-16 0,1 0 0 0,2 2 160 16,3 0 48-16,1-2 0 0,3 2 0 0,3-3-64 16,1-1-16-16,2-1 0 0,2-1 0 0,1-1-304 0,1-4 0 15,2-3 128-15,2-3-128 0,1-2-208 0,0-4-112 16,2-2 0-16,1-3-16 16,3-1-1024-16,1-2-208 0,2-1-32 0,-10 8-16 15,25-16-4240-15,-7 5-848 0,-13 10-160 16,2-1-48-16,0 2 2976 0,-2-1 592 0,-1 2 112 0,-3 3 32 0,-2 2 5216 0,-2 0 1056 15,-2 4 192-15,-9-2 64 0,7 4 1088 0,-1 3 240 16,-2 0 32-16,-1 2 16 0,0 1-1504 0,0 0-320 0,-1-1-48 0,-1 1-16 16,-1-1-1840-16,0 1-368 0,0-2-80 15,0 1-16-15,0-1-384 0,0-8-128 0,-1 9 0 16,1-9 0-16,-1 8 0 0,1-8-176 0,0 0 0 16,0 0 0-1,0 0-656-15,0 0-128 0,0 0-16 0</inkml:trace>
  <inkml:trace contextRef="#ctx0" brushRef="#br0" timeOffset="-191119.44">20789 12099 5519 0,'0'0'496'0,"0"0"-496"0,-9 2 0 0,2 0 0 15,7-2 288-15,0 0-32 0,-6 3-16 0,6-3 0 16,-7 0 1136-16,7 0 224 0,0 0 64 0,-5-2 0 16,5 2-352-16,0 0-64 0,0 0-16 0,-7-1 0 15,7 1-160-15,0 0-48 0,-7-1 0 0,7 1 0 16,-6-2-64-16,6 2 0 0,-9-3-16 0,4 0 0 16,5 3-272-16,0 0-48 0,0 0-16 0,0 0 0 0,-7-1-48 0,7 1-16 15,0 0 0-15,-5-1 0 0,5 1 16 0,0 0 0 16,-7 0 0-16,7 0 0 0,-8 1 272 0,8-1 48 15,-7 4 16-15,7-4 0 0,-7 1-80 0,7-1-16 16,-7-2 0-16,7 2 0 0,0 0-144 0,0 0-16 16,0 0-16-16,0 0 0 0,0 0-336 0,0 0-64 15,0 0-16-15,0 0 0 0,0 0-16 0,0 0 0 16,0 0 0-16,8 6 0 0,-2 0 64 0,-1 2 0 16,-1-2 0-16,-1 1 0 0,-3-7-32 0,3 10 0 15,0-1 0-15,0-1 0 0,1 2-32 0,0-2-16 16,0 1 0-16,1 0 0 0,0-2-176 0,1 1 0 15,0 0 0-15,0 0 128 0,0 0-128 0,0 0 0 16,1 0 0-16,1 1 0 0,0 0 0 0,0 0 0 16,0-1 0-16,-2 2 0 0,1 0 0 0,0 1 0 0,0 0 0 0,1 1 0 31,-1-1 0-31,2 3 240 0,3 2-96 0,-1-3-16 0,-3-3 0 16,-1 0 0-16,-2-4-128 0,0 0 0 0,-5-6 144 0,4 7-144 15,0-1 0-15,-4-6 0 0,0 0 0 0,0 0 128 16,0 0-128-16,0 0 0 0,0 0 0 0,0 0 0 15,0 0 0-15,0 0 0 0,0 0 0 0,0 0 0 16,0 0-160-16,0 0-48 0,0 0-16 0,0 0 0 16,0 0-464-1,9-3-80-15,-1-2-32 0,1-3-17264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03:13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20447 6538 911 0,'0'0'0'0,"4"-7"0"0,1 1 0 0,3 0 0 15,2 0 256-15,-1 2-16 0,0-1-16 0,-2-2 0 16,-1-2-96-16</inkml:trace>
  <inkml:trace contextRef="#ctx0" brushRef="#br0" timeOffset="303.88">20578 6416 6447 0,'0'0'576'0,"0"0"-576"0,-8-2 0 0,8 2 0 16,0 0 1680-16,0 0 240 0,0 0 32 0,-8-4 16 16,0 1 560-16,1 0 112 0,0 1 32 0,7 2 0 15,0 0-544-15,-4-1-96 0,0 1-32 0,4 0 0 16,-6-1-384-16,6 1-80 0,0 0 0 0,0 0-16 15,0 0-448-15,-2 9-96 0,1 0-16 0,4 1 0 0,2 3-288 16,0 3-64-16,-1 1-16 0,1 2 0 0,1 1-240 16,1 1-48-16,-1 2-16 0,0 3 0 0,-1-4-112 0,0 3-32 15,-2-2 0-15,-1-6 0 0,-1 2-144 16,2 1 0-16,-1 1 0 0,0 8 0 0,-2-4 0 0,-1-12 0 16,0 0 0-16,0 0 0 0,1 2 0 0,0 1 0 15,0-3 0-15,0 1 0 0,-1 1 0 0,0 7 160 16,0-4-160-16,1-4 160 0,0-4-384 0,0-1-80 15,0-9-16-15,0 0 0 16,0 0-512-16,0 0-96 0,7 5-32 0,-7-5-16784 16</inkml:trace>
  <inkml:trace contextRef="#ctx0" brushRef="#br0" timeOffset="678.92">20619 6443 3679 0,'-10'-19'320'0,"4"9"-320"0,0-3 0 0,2 1 0 16,1 1 2064-16,0 0 352 0,-2 1 64 0,3 2 16 15,1-2 1024-15,2 4 224 0,-1 6 32 0,0 0 16 16,0-6-1312-16,0 6-272 0,0 0-48 0,0 0-16 16,11 2-672-16,1 2-144 0,1 0-32 0,0 3 0 15,0 0-400-15,0 2-64 0,1 1-32 0,3 1 0 16,1-2-400-16,0 1-80 0,1 0 0 0,0 0-16 16,1-1-128-16,0 3-32 0,-10-5 0 0,2 1 0 15,0 0-144-15,-1-1 160 0,0 1-160 0,-1 2 160 16,1 2-160-16,-3-2 192 0,-3 2-192 0,0-1 192 15,-2 0-192-15,1 8 192 0,-3-2-192 0,-2-2 192 0,-1-5-192 16,-1 0 0-16,-1-1 0 0,0 0 0 0,0 0 0 16,1-4 0-16,-1 1 0 0,-1 1 0 0,-1-1 128 15,-1 2-128-15,-2-2 0 0,0 1 128 0,-3-1-128 16,-11 7 0-16,3-3 0 0,0 0 0 0,1-2 0 16,0 1-144-16,2-1 144 0,-1 0-208 15,1-1-336-15,2 0-64 0,0-2-16 0,1 1 0 16,3 0-1056-16,0 0-224 0,1-1-32 0,2-1-14672 15</inkml:trace>
  <inkml:trace contextRef="#ctx0" brushRef="#br0" timeOffset="1946.56">21209 6145 911 0,'0'0'0'0,"-8"3"0"0,0-3 0 0,0 0 0 0,0 0 2960 0,1 1 512 16,0 2 112-16,0 1 0 0,2 1 928 0,0 1 176 15,0 2 48-15,0 3 0 0,0 2-2448 0,0 2-496 16,0 4-80-16,1 2-32 16,1 2-1136-16,0 1-224 0,1 2-64 0,1-1 0 0,2 3-256 15,2-2 128-15,2 0-128 0,1-2 0 0,1-4 128 0,2 0-128 16,1-2 0-16,1-2 0 0,1-2 0 0,1-2-352 16,-2-5 48-16,1 1 16 15,0 0-416-15,0-2-64 0,-2-1-32 0,1-1 0 16,-2-3-752-16,0-1-160 15,-1-1-16-15,-1 0-16 0,0 0-576 0,2-1-112 0,-1-3-32 16,-1 0 0-16,-2-1 368 0,0 0 80 0,-1 0 16 0,0 1 0 16,-1-4 640-16,-3-1 128 0,-2-2 16 0,1 1 16 15,0 2 816-15,-2 0 176 0,-3 0 16 0,-1 2 16 0,0 1 176 16,1 4 0-16,6 2 0 0,-8 1 0 0,1 3 448 0,1 2 64 16,3 2 0-16,0 2 16 0,2 1 624 0,2 4 128 15,1-2 32-15,2 0 0 0,1-4 1072 0,3 0 224 16,1 0 32-16,3-1 16 0,3 0-1024 0,1-2-208 0,0-1-32 15,-1-2-16-15,0-2-784 0,-1 0-144 0,-2-1-48 0,0-1 0 16,-1-1-272-16,-1-3-128 0,-2 0 0 16,0 0 128-16,-1 0-128 0,-1 0 0 0,-1-2 0 0,-2-1 0 15,-1-1-176-15,0 0 176 0,-2-1-128 0,0 1 128 16,-1 1 0-16,0-1 0 0,-1 0 0 0,-1-2-128 16,-2-1 128-16,0 1 0 0,-1 0 0 0,1 3 0 15,-1 0 0-15,-1-2 0 0,-1 1 0 0,1 5 0 16,7 4 0-16,0 0-208 0,0 0 80 0,-7 3 128 15,7-3-528 1,-4 7 16-16,2 2 0 0,3 0 0 0,3-1-64 16,2-3-16-16,2 0 0 0,2-1 0 0,0 1-864 15,3-1-160-15,1-1-48 0,1-3 0 0,1-3-400 16,2-1-96-16,0-1-16 0,2 1 0 0,-1-1 496 16,1-3 80-16,-2 0 32 0,1-1 0 0,-2 1 736 0,-2-1 128 0,0 1 48 15,-4-2 0-15,-3 2 656 0,-4 1 272 0,-1-1-16 0,-3 2 0 0,-1-1 1312 16,-2 0 256-16,-1 1 48 0,-4 0 16 0,-2 1 256 0,-1-1 48 15,-1 3 16-15,-1 1 0 0,-2 2-560 0,0 3-112 16,1 0-32-16,-1 5 0 0,0 0-368 0,2 4-80 16,0 1-16-16,2 0 0 0,3-2-64 0,1 0-16 15,2-1 0-15,3-1 0 0,2 1-320 0,3-1-64 16,1-2 0-16,-4-7-16 0,8 4-560 0,0-2 0 0,1 1-240 16,1-3 80-1,-1 0-224-15,-1-4-32 0,0-1-16 0,2 1 0 0,0 0 432 0,1 1 0 0,-2-3 0 16,1-1 0-16,-1-1 0 0,0 1 0 0,0-2 160 15,-1 1-160-15,1 1 128 0,-1 1-128 0,-1-1 0 16,-1 2 0-16,-2-1 0 0,-4 6 0 0,0 0 0 0,0 0 0 16,0 0 0-16,0 0 0 0,0 0 0 0,2 10 0 31,0 6-512-31,-2 4 16 0,0 4 0 0,0 2 0 0,0 2 496 0,1 3 0 0,0 1-128 16,2 2 128-16,1 0 688 0,0-1 176 0,-1-1 32 0,1 1 16 15,0-2 16-15,0-1 0 0,0 0 0 0,-2-3 0 16,-3-4-672-16,-3 1-128 0,-1-2-128 0,-2 1 192 15,-2-4-192-15,-2 1 0 0,-3-1 144 0,-1-3-144 16,-1-1 544-16,-2 0 32 0,-1-2 16 0,2-1 0 0,-2-2-48 16,2-1-16-16,0-2 0 0,1 0 0 0,2-2-304 15,0-1-64-15,2-1-16 0,2-3 0 0,-1-4-144 16,1-1 0-16,0-3 0 0,-1-1 0 0,2-5-288 0,0-1-32 16,1-2-16-16,0-2 0 15,0 0-144-15,2-2-32 0,0 0 0 0,3-1 0 16,2 0 512-16,3 1 0 0,0-1 0 0,2 3 0 0,2 1 512 15,-1 2 32-15,1 0 16 0,1 1 0 0,0 1-240 0,1 1-32 16,0 1-16-16,0 2 0 0,2 2-80 0,0-1 0 16,1 1-16-16,-1 2 0 0,2 1-32 0,0 0 0 15,0 1 0-15,0 2 0 0,1 1-144 0,0 1 0 16,-1 0 0-16,-1 2 0 0,1 1 0 0,-1 0 0 0,-1 1 0 0,-2 1 0 16,0-2 0-16,-1 2 128 0,0 1-128 15,-1 0 0-15,-6-6 0 0,6 7 0 0,-6-7 128 16,6 7-128-16,1-1-176 0,-1 0-64 0,-6-6-16 0,0 0 0 31,0 0-576-31,6 6-128 0,-6-6-32 0,0 0 0 16,0 0-1632-16,0 0-336 0,0 0-64 0,0 0-10992 0</inkml:trace>
  <inkml:trace contextRef="#ctx0" brushRef="#br0" timeOffset="3068.59">20469 7028 20271 0,'0'0'1792'0,"0"0"-1424"0,9 0-368 0,1 0 0 0,-1-2 1568 0,3 1 240 15,0 0 48-15,3 0 16 0,2-2 688 0,3 2 128 16,-1 0 16-16,1-1 16 0,-1-2-1584 0,3 0-320 16,1-1-64-16,3 2-16 0,1-1-448 0,3 1-96 15,3 1 0-15,3-2-16 0,4 0-176 0,4 1 128 16,2 1-128-16,2-1 128 0,1-2-128 0,3 0 0 15,2 0 0-15,4 0 0 0,2 2 0 0,0 0 0 16,-1 0 0-16,0-2 0 0,-2 0 0 0,0 0 0 16,-1 1 128-16,-3 1-128 0,-4 1 0 0,-3 0 0 15,-5 0 0-15,-4 2 128 0,-5 2-128 0,-4 1 192 16,-2 0-192-16,-5 0 192 0,-3-1 48 0,-3 1 16 16,-2 1 0-16,-1-1 0 0,-1 2 32 0,-2 1 16 0,0 0 0 15,1 2 0-15,1-1-96 0,-1 0-16 16,1 1 0-16,1 0 0 0,0-3-192 0,-2 2 0 0,0-1 0 15,-1 0 0-15,-1 2 0 0,0-2 0 0,-2-1 0 16,-6-5 0-16,0 0-304 0,0 0 0 0,0 0 0 0,0 0 0 31,0 0-464-31,0 0-112 0</inkml:trace>
  <inkml:trace contextRef="#ctx0" brushRef="#br0" timeOffset="11153.7">21144 7689 13823 0,'0'0'1216'0,"0"0"-960"16,-4-7-256-16,-1 0 0 0,-2-1 1344 0,0 1 240 16,-1 2 32-16,0 0 16 0,-1 2 176 0,-1-2 48 15,-2 1 0-15,2 1 0 0,-2 1 0 0,1 1 16 16,0 1 0-16,1-1 0 0,0-1-336 0,0 0-80 16,1 0-16-16,1 2 0 0,1 0-624 0,1 1-128 15,-1 0-32-15,7-1 0 0,-9 3-400 0,0 2-96 16,0 2-16-16,2 0 0 0,-1 1-144 0,-1 2 0 15,0 0 0-15,1 4 128 0,2 3-128 0,2 4 128 16,-1-1-128-16,1 5 128 0,2-2 32 0,2 3 0 16,3 1 0-16,1 3 0 0,1-1 64 0,2 2 16 15,2-1 0-15,1 3 0 0,1-1 80 0,0 1 0 0,1 0 16 0,1-1 0 16,-1-4-192-16,-3-1-144 0,-2-1 192 16,0-1-192-16,0 0 128 0,-3-1-128 0,-1-3 0 0,-3-1 0 15,-2 0 0-15,-2-1 0 0,-2 1 0 0,-1-1-144 16,-2-3-128-16,-1 1-32 0,-3-6 0 0,0 1 0 31,-1-2-592-31,-1-1-128 0</inkml:trace>
  <inkml:trace contextRef="#ctx0" brushRef="#br0" timeOffset="11390.73">20565 8059 39615 0,'0'0'1760'0,"10"3"352"0,-1-1-1680 0,3-2-432 16,2-1 0-16,0-1 0 0,6 0 496 0,-1-1 16 16,-1-1 0-16,2-1 0 0,-1-1-336 0,2 1-176 15,-1 1 192-15,1 1-192 0,0 1 0 0,1 0 0 16,-1 0 0-16,3 1 0 0,1 1 0 0,1 0 0 16,1 0 0-16,0 0 0 0,-2-3 0 0,1 1 0 15,1-3-144-15,0 2 144 16,0-2-1280-16,-1-1-160 0,0-1-32 0,-1 0-15488 15</inkml:trace>
  <inkml:trace contextRef="#ctx0" brushRef="#br0" timeOffset="11864.09">21256 7844 33167 0,'-11'4'1472'0,"11"-4"304"0,-7 2-1424 0,0 2-352 0,7-4 0 0,-6 5 0 15,1-1 1456-15,5-4 208 0,-6 5 64 0,0 1 0 16,1 0-1216-16,1 3-256 0,0 1-32 0,0 1-16 16,-1 1-208-16,1 2 0 0,-1 3 0 0,1 0 0 15,1 3 0-15,2 0 192 0,1-1 0 0,2 2 0 16,1-2 96-16,2 1 16 0,2 0 0 0,3-2 0 16,-1-3-304-16,2 0 160 0,2-2-160 0,-1-1 128 15,3-2-352-15,0 1-80 0,-1-2-16 0,2-2 0 31,-1-2-1024-31,0 0-224 0,0-4-32 0,0-1-16 0,-1-1-848 16,0-3-160-16,-2-1-48 0,-1-1 0 0,-2-1 912 16,1-1 176-16,-2-1 48 0,-2-1 0 0,-3-4 848 0,0-2 176 15,-1-1 48-15,-1-2 0 0,-1-1-832 16,-1-1-176-16,0-1-16 0,-1 3-16 0,-2-1-544 0,0 6-128 16,2 3 0-16,0 3-16 0,0 2 3120 0,2 6 624 0,-4-4 128 0,4 4 32 0,0 0 1808 0,0 0 384 15,0 0 64-15,5 9 0 0,0 0-992 16,2 2-208-16,1 0-32 0,1 2-16 0,2 0-928 0,2 0-176 15,0-2-32-15,0 0-16 0,1 2-928 0,0-1-176 16,-2-2-32-16,1 1-16 0,-1-1-416 0,-1-1 0 16,-2-2 0-16,1 0 0 15,0 2-240-15,-2-3-16 0,-1-1-16 0,0 0 0 16,0 0-560-16,-7-5-128 0,9 2 0 0,-1-1-16 16,-1-2-912-16,-7 1-176 0,5-5-48 0,-1-1-7792 15,1-2-1552-15</inkml:trace>
  <inkml:trace contextRef="#ctx0" brushRef="#br0" timeOffset="12026.23">21618 7909 18431 0,'-12'-6'816'0,"5"4"160"0,0 0-784 0,-2 3-192 0,0 2 0 0,1 2 0 16,0 2 2944-16,1 1 528 0,1 2 112 0,1 2 32 15,0 1-1344-15,1 1-272 0,0 0-48 0,1 1-16 16,2-1-1520-16,1 0-416 0,0-2 128 0,1-1-128 16,1 0-240-16,0 1-96 0,0 1-32 0,1-3 0 31,-1-1-1712-31,1-1-352 0</inkml:trace>
  <inkml:trace contextRef="#ctx0" brushRef="#br0" timeOffset="12252.39">21765 7904 6447 0,'11'-1'576'0,"-11"1"-576"16,0 0 0-16,10 0 0 0,0 2 5152 0,0 2 928 16,-2 1 176-16,-1 1 32 0,-2 0-2272 0,-1 3-464 15,-1 2-96-15,0 2 0 0,-1 0-2512 0,0 3-496 16,0 1-112-16,-1-2-16 0,-1 0-48 0,0 1-16 15,0-1 0-15,0 1 0 0,0-2 0 0,1-1 0 16,-3 1 0-16,0 0 0 0,0-2-64 0,0 3 0 16,0-2-16-16,-1-3 0 0,-2 0-176 0,1-1 0 15,-1-1 0-15,0-1 0 0,1-1-272 0,4-6-48 16,-7 6 0-16,7-6 0 16,-7 2-448-16,7-2-112 0,0 0-16 0,-8-2-17728 0</inkml:trace>
  <inkml:trace contextRef="#ctx0" brushRef="#br0" timeOffset="12460.66">22107 7809 35935 0,'0'0'1600'0,"9"7"320"0,1-2-1536 0,2-2-384 0,2 0 0 0,0 0 0 0,2-1 1280 0,1-1 192 15,-1-1 48-15,2 0 0 0,-1-1-1136 0,0 0-208 16,1-1-48-16,-2 1-128 16,1 0 0-16,-1 1-224 0,-2 0 16 0,-1 0 0 15,-1 0-672-15,-2 2-128 0,-3 0-16 16,-7-2-16192-16</inkml:trace>
  <inkml:trace contextRef="#ctx0" brushRef="#br0" timeOffset="12663.52">22071 7949 23951 0,'0'0'2128'0,"0"0"-1696"0,0 0-432 0,0 0 0 0,6 7 2944 0,3-2 496 0,2 0 96 0,0-3 32 15,1 0-1536-15,3 0-304 0,1-2-64 0,0 0-16 16,3 0-960-16,-1 0-192 0,-2 0-48 16,1 0 0-16,-1 0-272 0,-1 2-176 15,0 0 192-15,-1-1-192 0,0-1-128 0,0-1-144 0,0 0-32 16,-1 0 0-1,0 0-848-15,1 0-192 0</inkml:trace>
  <inkml:trace contextRef="#ctx0" brushRef="#br0" timeOffset="13322.25">22846 7817 34095 0,'6'-13'1504'0,"0"3"320"0,1-2-1456 0,0-4-368 0,3-3 0 0,0 1 0 0,0-5 1344 0,-2 0 208 16,-3-1 48-16,-1 2 0 0,-2-2-1600 0,-5 2-272 15,-3 2-80-15,-4 4-16 16,-2 0-624-16,-2 4-128 16,-2 3-32-16,-2 2 0 0,-1 4 976 0,-1 3 176 0,1 4 0 0,2 3 128 0,-1 1 592 15,3 4 128-15,0 2 32 0,3 2 0 0,1 0-368 0,4 4-80 16,1-1-16-16,3 1 0 0,1-2-256 0,3 1-160 15,0 0 192-15,3-1-192 0,3 1 0 0,0-4 0 16,3-1 0-16,1-4 0 16,1 0 0-16,0-3-144 0,2-1 144 0,1-2 0 0,-1-2 144 0,2-2 112 15,2-2 32-15,1-2 0 0,3-2 48 16,-1 2 16-16,1-4 0 0,-1-2 0 0,0-3-208 0,-3 0-144 16,-2-2 192-16,-1 0-192 0,-3 2 0 15,-1-1 0-15,-1-2 0 0,-2 1 0 0,-2 0 128 0,-2 0-128 16,1 2 0-16,0 4 0 0,-3 0 176 0,-2 9-176 15,0-5 160-15,0 5-160 0,0 0 128 0,0 9-128 16,-2 4 0-16,0 3 144 0,-1 4-144 0,0 5 0 0,0 2 0 0,0 4 0 16,1 0 0-16,0 2 0 0,1 1 0 0,0 0 0 15,-1-1 512-15,1 1 0 0,0 1 16 0,0-1 0 16,0-4-80-16,1 0 0 0,2 0-16 0,-2-1 0 16,-1-1-256-16,0 0-48 0,0-2-128 0,0-2 192 15,1-1-192-15,-1 0 0 0,-1-1 0 0,1-3 0 16,-1-1 0-16,0 0-160 0,-2-5 160 0,1-3-192 15,1 1 192-15,0-3-208 0,2-8 80 0,0 0 128 16,-8 3-144-16,0-3 144 0,-1-2 0 0,-2-2 0 16,-3-3 0-16,0-3 0 0,-3-2 192 0,-1-3-48 15,-3-2 32-15,0 0 0 0,-2-1 0 0,1-1 0 0,-1-2-48 16,2-3-128-16,-2 0 192 0,3 0-64 16,1-2-128-16,1 2 0 0,1-1-160 15,2 3 160 1,1 0-448-16,5 4 0 0,1 0 0 0,2 3 0 15,3 1 224-15,4-2 48 0,2 3 16 16,3 0 0-16,2 0 0 0,1 0 0 0,3 1 0 0,1 0 0 0,1 0-224 16,-1 1-32-16,2 2-16 0,1-2 0 0,0 1-400 0,2 0-96 0,0 2-16 0,2 0-16960 15</inkml:trace>
  <inkml:trace contextRef="#ctx0" brushRef="#br0" timeOffset="13694.59">23096 7415 13823 0,'2'-7'1216'0,"1"-2"-960"0,1 1-256 0,0 0 0 15,1 1 2128-15,0 0 384 0,0-1 80 0,1 3 16 16,-6 5-144-16,9-3-32 0,0 1 0 0,1 2 0 0,1 3-672 0,-1 1-144 16,2 1-16-16,1 0-16 15,1-1-320-15,-1 0-64 0,1 1-16 0,1-1 0 0,-1 1-480 0,1-1-80 16,-1 2-32-16,-1 0 0 0,-1 1-240 0,-2-2-48 16,-1 1-16-16,-1 1 0 0,1 0-112 15,0 1-32-15,-1-1 0 0,0 0 0 0,-1 1-144 0,0-2 0 16,0 2 0-16,1 0 0 0,1-3 0 0,-1 1 0 15,-1-1 0-15,2 1-176 0,1 0-48 0,1-3-16 16,0 0 0-16,-2 0 0 0,1-3-96 0,0 0-32 16,0-2 0-16,-2 0 0 15,0-3-752-15,-1 0-160 0</inkml:trace>
  <inkml:trace contextRef="#ctx0" brushRef="#br0" timeOffset="13903.16">23464 7235 26719 0,'-10'-6'1184'0,"4"2"240"16,-1 3-1136-16,1 1-288 0,-1 0 0 0,7 0 0 0,-9 1 2240 0,2 3 384 0,0-1 64 0,3 4 32 16,1 2-1104-16,1 1-208 0,-2-2-64 0,1 3 0 15,2 1-576-15,0 2-112 0,-2-1-16 0,1 1-16 16,0 0-128-16,-1-3-32 0,-1 1 0 0,-1 2 0 16,-1 0-288-16,-2 2-176 0,0 1 192 0,-2-1-192 15,-1 0 0-15,0 1-320 0,0-1 32 0,1 1 16 31,0 0-432-31,0 0-96 0,1 2-16 0,1 0-18208 0</inkml:trace>
  <inkml:trace contextRef="#ctx0" brushRef="#br0" timeOffset="34491.74">22355 8691 23039 0,'-26'1'2048'0,"10"-1"-1648"0,0 0-400 0,3 0 0 15,2-1 1296-15,2 0 176 0,2 0 48 0,7 1 0 16,0 0-336-16,0 0-64 0,0 0-16 0,0 0 0 16,0 0-1104-16,0 0 0 0,9-5-240 0,2 1 48 15,2 2 448-15,-4 0 80 0,4 1 32 0,3 0 0 16,1 0 688-16,4 1 144 0,2-2 16 0,4 1 16 15,3 1-176-15,29-1-32 0,-5-3-16 0,-5 0 0 16,-2-1-496-16,2-1-80 0,2 0-32 0,4-1 0 16,5 0-160-16,-1 2-48 0,-1-1 0 0,0-1 0 0,1-1-192 15,2 2 0-15,2 1 128 0,-2 2-128 0,-2-1 0 0,-4 1 0 16,-1 0 0-16,-1 1 0 0,-2 2 0 0,-2 0 0 16,-1 1 0-16,-3 2 0 0,-3-1 0 0,-2 1 0 15,-4 1 144-15,-3-1-144 0,-3-1 128 0,0 1-128 16,-2-1 128-16,-1 1-128 0,-2-1 0 0,-2 2 128 15,-1 0-128-15,-3 1 0 0,-2-3 0 0,-2 1 0 16,-4-1 0-16,0 1 0 0,-11-3 0 0,0 0 0 16,0 0 0-16,0 0 0 0,0 0 0 0,0 0 0 15,0 0-144-15,0 0 144 0,0 0-256 0,0 0 16 16,-8 4 0-16,3 0 0 16,5-4-352-16,-7 4-80 0,7-4-16 0,-6 0-11584 0,0 0-2320 15</inkml:trace>
  <inkml:trace contextRef="#ctx0" brushRef="#br0" timeOffset="73660.83">6954 11666 22111 0,'0'0'1968'0,"0"0"-1584"0,-4 0-384 0,1-2 0 15,-1 1 1376-15,4 1 192 0,0 0 32 0,0 0 16 0,0 0 160 0,0 0 16 16,0 0 16-16,0 0 0 0,0 0-272 16,3-3-48-16,0-1-16 0,2 0 0 0,0-1-496 0,1 0-96 15,0 0-32-15,0-1 0 0,2 0-464 0,2-1-112 16,0-1-16-16,0 0 0 0,-1 0-96 16,2-1-32-16,-2 3 0 0,1-1 0 0,1 1-128 0,0-1 0 15,1 1 0-15,0 1 0 0,0 1 0 0,1 2 0 16,0 1 0-16,0 2 0 0,-1 2 0 0,1 2 0 15,-1 2 128-15,-1 3-128 0,1 2 256 0,-1 1-48 16,-1 2 0-16,0 5 0 0,-1 0-16 0,-1-4 0 16,-2 0 0-16,0 1 0 0,-1-1-192 0,0 0 128 15,-1-1-128-15,-1 0 0 0,1-2 0 0,-1 0 0 16,1-2 0-16,-1 0 0 0,0-1 0 0,0-1 0 16,-1-1-176-16,1-1 176 15,0-2-704-15,0-2 0 0,-3-3-16 0,0 0 0 16,5 0-1200-16,0-2-224 0</inkml:trace>
  <inkml:trace contextRef="#ctx0" brushRef="#br0" timeOffset="73953.53">7449 11457 4607 0,'0'-8'400'0,"0"0"-400"0,1-2 0 0,-1 0 0 16,0 1 3136-16,0 2 528 0,-1 1 112 0,0 1 32 16,1 5 784-16,-2-4 144 0,2 4 48 0,0 0 0 15,-6 1-2352-15,0 2-448 0,0 2-112 0,-1 1-16 16,0 3-992-16,-2 3-208 0,-1 1-32 0,-2 1-16 15,3-1-16-15,-2 2 0 0,-1 1 0 0,-1 2 0 16,0-1-112-16,-1 3-32 0,-1-3 0 0,0 1 0 16,-1 2-144-16,-6 4-48 0,2 1 0 0,-1-3 0 0,2 0-112 15,-1-3-16-15,1-1-128 0,0-2 192 0,0 1-192 16,2-1 128-16,0-2-128 0,6-1 0 0,-1-2 144 16,1 1-144-16,0-2 128 0,2 0-128 0,0-1 0 0,1 0 0 15,1 0 0-15,0-3 0 0,1 1 0 16,2-1-256-16,0 0 64 0,1 0 16 15,0-1-272-15,1 0-48 0,1-1-16 0,0 1 0 16,1-5-144-16,0 0-48 0,0 5 0 0,0-5 0 16,0 0 128-16,2 4 0 0,-2-4 16 0,0 0 0 15,5 4-320-15,-5-4-64 0,5 1-16 0,0-1-17088 0</inkml:trace>
  <inkml:trace contextRef="#ctx0" brushRef="#br0" timeOffset="74608.28">7519 11632 12895 0,'0'0'1152'0,"0"0"-928"0,0 0-224 0,0 0 0 15,0 0 2304-15,0 0 432 0,0 0 80 0,0 0 0 16,-4 2 256-16,4-2 32 0,0 0 16 0,0 0 0 15,0 0-1456-15,0 0-304 0,0 0-48 0,0 0-16 16,0 0-704-16,0 0-144 0,4-3-16 0,1 1-16 16,0 1-112-16,0 0-32 0,-1 0 0 0,-4 1 0 15,0 0-16-15,0 0-16 0,6 0 0 0,-6 0 0 16,0 0 32-16,0 0 16 0,0 0 0 0,0 0 0 16,-2 6-48-16,-1 1-16 0,0-4 0 0,-1 1 0 15,-1 0-48-15,0 0-16 0,0 0 0 0,0 0 0 16,-1-2 48-16,2 1 16 0,-2-1 0 0,1 0 0 15,0 0 32-15,0 1 16 0,0-3 0 0,1 1 0 16,-1-1-80-16,1 0-32 0,1-1 0 0,-1 1 0 16,4 0-160-16,0 0 0 0,0 0 0 0,0 0 0 15,0 0-176-15,0 0-64 0,0 0-16 0,0-5 0 16,0 5-288-16,0 0-64 0,2-5-16 16,-2 5 0-16,3-3-16 0,-3 3 0 0,0 0 0 0,4-3-11984 15,-4 3-2416-15</inkml:trace>
  <inkml:trace contextRef="#ctx0" brushRef="#br0" timeOffset="75340.41">7828 11394 24879 0,'-9'-1'1088'0,"9"1"256"0,-5-1-1088 0,-1 0-256 0,0 0 0 0,1 1 0 16,-1 0 2496-16,1 1 448 0,-1 1 96 0,1 0 16 15,1 1-1120-15,2 1-208 0,0 1-64 0,0 1 0 16,1 1-928-16,0 2-192 0,1 2-32 0,0 0-16 15,1 0-112-15,0 0-32 0,0 0 0 0,1 0 0 16,0 1-144-16,0 1-16 0,1-3-16 0,1-1 0 16,0 0-176-16,1 0 0 0,0-3 0 0,1 0 128 15,0-2-128-15,1-2 160 0,-1 0-160 0,4-2 160 16,0-2-160-16,0-4 0 0,-1 1 0 0,-1-4 128 16,2-2-128-16,0-2 0 0,0-1 0 0,0-2-176 0,2 0 176 15,0-2-208-15,0-1 80 0,-2 1 128 0,0-2-160 16,-1 1 160-16,0-2 0 0,-1 2-144 0,-3-1 144 0,1-2 0 15,-2 0 0-15,-1 5 0 0,0 4 0 0,-1 3 0 16,-1 3 0-16,-1 7 0 0,0 0 256 0,0 0-32 16,-5 4 0-16,2 4 0 0,0 6 48 0,1 4 16 15,0 5 0-15,0 3 0 0,1 3 32 0,1 5 0 16,1-7 0-16,0 3 0 0,0 4 192 16,0 4 32-16,0 1 16 0,0 1 0 0,0 1-16 0,0 1 0 15,-1 2 0-15,-1-1 0 0,-1-1-112 0,1 0-32 16,-2-2 0-16,0 1 0 0,1 0-128 0,-2-2-16 15,-1-1-16-15,-3 9 0 0,2-12-240 0,0-2 0 16,-1-1 0-16,0 0 0 0,-1-5 0 0,-1-4 0 0,-1-1 0 16,-1-5 0-16,1-2-240 0,-2-4-32 0,-2-4-16 15,-4-4 0 1,-1-7-272-16,0-7-48 0,0-7-16 0,0-4 0 16,3-5 112-16,0-4 32 0,1-1 0 0,5-2 0 0,1-2 272 0,5 8 48 0,1 1 16 0,2-1 0 15,2 1 144-15,2 0 0 0,0 0 160 0,4 2-160 16,1 0 352-16,6-4-32 0,1 4 0 0,0 1 0 15,2 4-176-15,1 2-144 0,0 1 192 0,1 4-192 16,-1-1 0-16,1 2 0 0,-2 3 0 0,-1 0 0 16,0 1-256-16,-1 1-48 0,-2 1-16 0,0 0 0 15,-4 0-528 1,-1 2-112-16,-2-1-32 0,0 1 0 0,0 0-176 0,-2 1-48 16</inkml:trace>
  <inkml:trace contextRef="#ctx0" brushRef="#br0" timeOffset="75814.38">6939 11374 11055 0,'-11'-13'976'0,"5"7"-784"0,-2-1-192 0,-1 0 0 16,-2-2 1936-16,0 3 352 0,-2 3 64 0,-1 1 16 16,-1 4 1216-16,-2 2 240 0,-2 3 48 0,2 3 16 15,0 2-1568-15,2 5-304 0,0 3-64 0,2 2-16 16,4-2-1040-16,2 2-192 0,0 4-64 0,1 1 0 16,2 1-144-16,2 3-48 0,1 1 0 0,2 1 0 15,2-1-96-15,3 10-32 0,2 0 0 0,0-3 0 0,0-10-192 16,1 0-128-16,1 0 128 0,1 0-128 0,0-2-176 15,3-1-96-15,2-1-32 0,0-1 0 16,3-2-624-16,0-2-128 0,3-3-32 0,1-2-17712 16</inkml:trace>
  <inkml:trace contextRef="#ctx0" brushRef="#br0" timeOffset="76416.31">8112 11131 911 0,'6'-2'0'0,"-1"-1"0"16,1-1 0-16,1 0 0 0,-2 1 432 0,0 1 0 16,0-1 0-16,-1 1 0 0,-1 1 128 15,-3 1 16-15,0 0 16 0,4-2 0 0,-4 2 192 0,0 0 48 16,0 0 0-16,0 0 0 0,0 0 1136 0,0 0 224 15,0 0 48-15,0 0 16 0,0 0 848 0,0 0 160 16,5 2 48-16,-5-2 0 0,6 2-336 0,-1 1-64 16,-5-3-16-16,7 5 0 0,-1 1-1328 0,0 1-272 15,1 0-48-15,-1 3-16 0,2 2-416 0,0 2-96 16,1 2-16-16,0 2 0 0,0 1-32 0,0 2-16 16,1 1 0-16,0 3 0 0,0 1-272 15,-2 3-48-15,-2-5-16 0,1 2 0 0,-1 1-128 0,0 2-48 16,-1 3 0-16,0-1 0 0,-2 0 48 0,0 1 16 15,-2 1 0-15,0-1 0 0,-2-1 96 0,-1 10 16 16,-2-11 0-16,-1 0 0 0,-2 1 64 0,-1 0 32 16,-2 0 0-16,0-2 0 0,-1-2-48 0,-1-1-16 15,-1-2 0-15,-4 6 0 0,-1-4-160 0,1-2-48 0,0-5 0 0,-1-3 0 16,1-4-144-16,0-3-272 0,0-4 64 16,2-3 16-1,-1-4-944-15,3-4-176 0,5-2-32 0,0-1-16 16,1-4-304-16,2-2-64 0</inkml:trace>
  <inkml:trace contextRef="#ctx0" brushRef="#br0" timeOffset="77002.31">8559 11277 31327 0,'0'0'1392'0,"-4"2"272"0,4-2-1328 0,0 0-336 0,0 0 0 0,-2 5 0 16,2-5 1280-16,0 0 176 0,0 0 32 0,0 0 16 15,0 0-336-15,4 4-64 0,1-1-16 0,2-1 0 16,2-3-512-16,1 0-128 0,1-2 0 0,-1-1-16 16,1-2-48-16,1-2 0 0,-1 0 0 0,-1 0 0 15,1-2 0-15,-1 2-16 0,-3-1 0 0,-1 2 0 16,-1-2-80-16,-1 2-16 0,0-2 0 0,-1 0 0 15,-1 1 32-15,1-1 0 0,-4 2 0 0,1-5 0 16,-1 2 0-16,0 2 0 0,-2 1 0 0,-1 0 0 16,0-1 32-16,-2 0 16 0,-2 1 0 0,0 2 0 15,-2 0-32-15,0 2-16 0,0 2 0 0,-5 2 0 16,0 3-16-16,2 2 0 0,0 3 0 0,1 3 0 16,1 3-96-16,2 1 0 0,1 2-16 0,2 0 0 15,2 3-48-15,2 1-128 0,2-1 192 0,2 0-64 16,0-2 0-16,2 0-128 0,0-2 192 0,1 1-64 15,1-2 48-15,-1-2 0 0,1 1 0 0,1-2 0 16,0-3-176-16,0 0 192 0,-2-3-192 0,0-1 192 0,0 0-192 0,0-1 0 16,1-2-160-16,1-1 160 15,1-1-704-15,0-1-64 0,1-2 0 0,2-1 0 16,1-3-544-16,1-1-112 0,1-4-32 0,6-5-19696 16</inkml:trace>
  <inkml:trace contextRef="#ctx0" brushRef="#br0" timeOffset="77736.77">9047 11584 2751 0,'0'0'256'0,"-3"1"-256"0,-1 1 0 0,0 0 0 15,4-2 4752-15,0 0 912 0,0 0 176 0,0 0 48 0,0 0-2080 0,0 0-416 16,3 4-64-16,4 1-32 0,1-1-1408 15,3 1-288-15,-1-4-48 0,2 1-16 0,0 0-784 0,3-2-176 16,3 0-16-16,0 0-16 0,1 0-144 0,-1 0-16 16,1-2-16-16,4 1 0 0,-1 1-96 15,-2 0-16-15,-1 1 0 0,-2 1 0 0,-3-2-256 0,0 2 0 16,-1-1 0-16,-2 1 0 16,-1 0-272-16,-1 0-112 0,-3-1-32 0,0 0-12832 15,-1-1-2576-15</inkml:trace>
  <inkml:trace contextRef="#ctx0" brushRef="#br0" timeOffset="78022.48">9044 11819 19343 0,'-18'14'1728'0,"10"-7"-1392"0,1-2-336 0,0 1 0 16,2-1 4288-16,0-1 768 0,1-1 176 0,1 0 16 15,3-3-2944-15,0 0-576 0,0 0-128 0,0 0-32 16,4 3-800-16,2 1-144 0,1-3-48 0,3 1 0 15,1 0-64-15,2-1-32 0,0 0 0 0,3 0 0 16,1 1-176-16,0-2-48 0,2 1 0 0,0 0 0 16,0 0-256-16,1 1 0 0,-1 0 0 0,0 0 0 15,-1 0 0-15,0 0 0 0,-2-1 0 0,1 0-144 16,0 1-176-16,-2-2-48 0,0 1 0 0,-1 0 0 31,-2 0-336-31,0 1-80 0,-1-2-16 0,-1 0-12688 0,-1-2-2528 0</inkml:trace>
  <inkml:trace contextRef="#ctx0" brushRef="#br0" timeOffset="79321.55">9861 11387 22111 0,'-11'1'1968'0,"11"-1"-1584"0,-5 1-384 0,1 0 0 16,4-1 1952-16,0 0 304 0,0 0 64 0,0 0 16 15,0 0-192-15,0 0-32 0,0 0-16 0,8 1 0 0,1 1-960 0,1 1-192 16,0 0-48-16,0 0 0 16,2 3-320-16,1 1-64 0,-3 1 0 0,0 2-16 0,2 0-16 0,1 2 0 15,0 1 0-15,2 3 0 16,1 0-160-16,0 4-48 0,2-2 0 0,5 8 0 0,-1-1-272 0,0 0 0 16,-2-2 128-16,0 0-128 0,-2-2 0 0,0 0 0 15,-3-1 0-15,0-1 0 0,-1-2 0 16,-2 0 0-16,-1-1-192 0,-1-1 192 15,-2-1-576-15,-1 0 0 0,-1-3-16 0,-2 0 0 16,-1-4-336-16,0 0-64 0,-1-1-16 0,0-2-11248 16,-2-4-2256-16</inkml:trace>
  <inkml:trace contextRef="#ctx0" brushRef="#br0" timeOffset="79529.59">10232 11502 6447 0,'-3'-17'576'0,"-1"-3"-576"0,0-2 0 0,-1 1 0 15,0 1 4432-15,0 2 784 0,0 0 160 0,0 5 16 16,-1 1-960-16,-1 0-192 0,0 4-32 0,0 2-16 15,0 4-2592-15,0 2-512 0,-1 2-96 0,1 4-32 16,-2 3-160-16,-1 2-32 0,-1 3-16 0,0 2 0 16,-2 4-304-16,0 1-64 0,0 3-16 0,1 1 0 15,-2 2-160-15,0 2-16 0,0 1-16 0,-1-1 0 16,0 2-176-16,2-1 0 0,-1-1 0 0,0 0 0 31,1-2-672-31,0 0-16 0,0-2 0 0,0-1 0 16,2-1-48-16,1-4-16 0,3-5 0 0,1-2 0 0,1 0 160 15,1-5 16-15,2 0 16 0,1-2-18336 0</inkml:trace>
  <inkml:trace contextRef="#ctx0" brushRef="#br0" timeOffset="80153.86">10342 11231 5519 0,'0'0'496'0,"2"7"-496"0,-1-2 0 0,0 0 0 16,1 1 3984-16,0-1 704 0,1 0 144 0,1-2 32 15,1 1-848-15,0 0-176 0,2-1-16 0,1 0-16 16,1-1-2000-16,1-1-400 0,0-1-64 0,3-1-32 15,-1-1-736-15,1-2-160 0,-2-1-32 0,3 0 0 16,0-1-80-16,-1-1-32 0,1-1 0 0,0 0 0 16,-1-1-112-16,-1 0-32 0,1-1 0 0,-1 0 0 15,-2-1-128-15,0 1 0 0,-1-2 0 0,1-3 0 0,-3 4 0 0,-2 1 0 16,-1-2 0-16,-1 1 0 0,-2 0 0 0,-2 2 160 16,-2-1-160-16,-1 2 160 0,-3 1 0 15,-1 2 0-15,-3 1 0 0,-4 2 0 0,1 2-16 0,-1 3 0 16,3 1 0-16,1 1 0 0,-1 1-144 0,1 1 0 15,0 1 144-15,3 0-144 0,0 1 208 0,1 1-16 16,2 1-16-16,1 1 0 0,-1 1 32 0,1 2 16 16,0-1 0-16,3 0 0 0,2 2-16 0,2-1 0 15,-2-1 0-15,2 0 0 0,1 0-80 0,1-1-128 16,2 1 176-16,0-2-176 0,-1-2 144 0,-1-2-144 16,0 0 0-16,2 0 144 0,1-1-144 0,-1 0 0 0,0-3 0 15,0 0 0-15,-2 0 0 0,1 1-224 16,-1-3 80-16,-5-2 16 15,6 3-560-15,-6-3-96 0,6 1-32 0,3 0-19728 0</inkml:trace>
  <inkml:trace contextRef="#ctx0" brushRef="#br0" timeOffset="80740.37">10704 11580 28559 0,'0'0'2544'0,"0"0"-2032"0,0 0-512 0,-2 4 0 16,-1-1 2512-16,0 1 416 0,0 0 80 0,1 0 0 15,0 0-1408-15,0 1-304 0,0 0-48 0,1 0-16 16,0-2-544-16,0 1-112 0,1-4-32 0,0 5 0 16,0-5-192-16,0 0-32 0,0 0-16 0,3 5 0 15,-3-5-176-15,4 4-128 0,-4-4 144 0,0 0-144 16,0 0 192-16,0 0-64 0,0 0-128 0,0 0 192 15,0 0-192-15,0 0 0 0,0 0 0 0,0 0 0 16,0 0 0-16,0 0 0 0,0 0 0 0,0 0 0 16,0 0-208-16,0 0-48 0,-5 0 0 0,5 0 0 15,-5 1 112-15,5-1 16 0,-4 1 0 0,4-1 0 16,-3 3 128-16,3-3 0 0,-3 1 0 0,0 2 0 0,0 0 0 0,3-3-160 16,-4 4 160-16,4-4-160 15,0 0-608-15,0 0-128 0</inkml:trace>
  <inkml:trace contextRef="#ctx0" brushRef="#br0" timeOffset="81513.58">11026 11275 33167 0,'0'0'2944'0,"-6"-3"-2352"15,1 0-464-15,5 3-128 0,0 0 1616 0,0 0 304 16,-2 6 64-16,1 2 16 0,0 2-960 0,1 3-192 15,0 1-32-15,0 4-16 0,1 0-288 0,0 4-48 16,1-1-16-16,2 5 0 0,1-2-64 0,1-1-32 16,2-3 0-16,1-4 0 0,0-2-176 0,2-4-48 15,-2-2 0-15,1-1 0 0,1-5-128 0,0-3 0 16,-1-3 0-16,1-3 0 0,-2 0-272 0,0-3 16 16,0-2 0-16,0-1 0 0,1-1-64 0,-1-2-16 15,-1 0 0-15,-1 0 0 0,-1-1 112 0,1 0 32 16,-1-2 0-16,3-13 0 0,-5 4 192 0,-2 5 0 15,-2 2 0-15,-1 4 0 0,-1 0 0 0,-1 4 0 0,0 3 192 0,-1 3-192 16,4 7 224-16,0 0-64 0,0 0-16 16,0 0 0-16,-8 6 16 0,2 3 0 0,2 4 0 0,2 4 0 15,2 3-16-15,3 5 0 0,0 2 0 16,1-4 0-16,0 3 48 0,1 6 16 0,1 1 0 0,1 3 0 16,1 2-16-16,-1 2 0 0,1-1 0 0,0 1 0 15,0 0-32-15,-1-1-16 0,-2-9 0 0,-1 0 0 16,-2 0-144-16,0 2 0 0,-2-1 0 0,0 1 0 15,-1-2 0-15,-1 1 0 0,-1-2 128 0,-2 8-128 16,0-4 0-16,-1-6 128 0,0-3-128 0,-1-3 128 16,-1-5-128-16,0-3 192 0,-1-3-192 0,-1-3 192 15,0-4-192-15,0-4 0 0,-2-5 0 0,0-2 128 16,-3-6-128-16,0-2-272 0,-2-6 64 0,1-2 16 16,-1-5-128-16,1-1-32 0,1-1 0 0,2 1 0 15,1-3-192-15,2 3-32 0,2 2-16 0,0 1 0 16,1 2-224-16,1 1-32 0,1 2-16 0,1-8-17952 15</inkml:trace>
  <inkml:trace contextRef="#ctx0" brushRef="#br0" timeOffset="82060.82">11455 11318 20271 0,'0'0'1792'0,"0"0"-1424"0,0 0-368 0,0 0 0 15,0 0 2592-15,7 6 448 0,-7-6 96 0,8 4 0 16,2-1-640-16,0-1-128 0,1-2-16 0,0-2-16 16,2-1-1568-16,1-1-304 0,1-2-64 0,1-2-16 15,1-1-384-15,-1-1 128 0,0-3-128 0,0 2 0 16,-1-2 128-16,0 1-128 0,-1 1 0 0,-5 2 128 16,-4-1 48-16,0 2 0 0,-2 1 0 0,-3 7 0 15,0 0 112-15,-3-7 32 0,-1 1 0 0,-2 2 0 0,-1 1 128 16,-3 1 16-16,0 0 16 0,-4 1 0 0,0-1-112 15,-3 1-32-15,0 0 0 0,-1 1 0 0,0 2-96 0,3 1-32 16,-1 2 0-16,3-1 0 0,3 2-32 0,1 2-16 16,3 1 0-16,2 1 0 0,3-3-16 0,0 0 0 15,1 3 0-15,0 1 0 0,0 3 48 0,0-2 0 16,0 3 0-16,1 0 0 0,0 10 240 0,1-3 48 16,1-4 16-16,1-1 0 0,1-4-176 0,0-1-16 15,-1-2-16-15,1-3 0 0,0-1-288 0,1-1 0 16,-1-3-208-16,1 2 80 15,1-2-576-15,1-1-128 0,0-1 0 0,1-1-16 16,1-1-272-16,0-1-48 0,1 0-16 0,9-5-19104 0</inkml:trace>
  <inkml:trace contextRef="#ctx0" brushRef="#br0" timeOffset="91467.84">15171 13395 13823 0,'0'0'1216'0,"0"0"-960"0,-6 1-256 0,1 2 0 16,5-3 1728-16,-5 3 320 0,5-3 48 0,-6 5 16 15,6-5 512-15,-5 4 128 0,5-4 0 0,0 0 16 16,0 0-1040-16,0 0-224 0,0 0-32 0,0 0-16 16,0 0-752-16,0 8-128 0,0-8-48 0,0 0 0 0,0 0-112 0,0 0-32 15,6 7 0-15,-6-7 0 0,10 5-32 16,-2 0-16-16,1 0 0 0,2-2 0 0,1 0-160 0,1 0-48 16,1 0 0-16,2 0 0 0,0 0-128 0,1 0 192 15,-1 0-192-15,0-1 192 0,3-1-64 0,0 1-128 16,2 0 192-16,-1 0-64 0,1-2 0 0,2 1-128 15,2-1 192-15,1 0-64 0,2-1 0 0,1 0 0 16,2 0 0-16,2 0 0 0,0-1-128 0,1 1 192 16,0-1-192-16,-1 0 192 0,0 0-192 0,-1 0 0 15,0 1 144-15,0-2-144 0,-2 1 128 0,0 1-128 16,0 0 128-16,-1 1-128 0,-1 0 0 0,0 0 144 16,-2 0-144-16,1 0 0 0,1 0 128 0,-1 0-128 0,1 0 0 15,0-1 0-15,1 1 128 0,2 1-128 0,-1 0 0 16,1 1 0-16,0 0 176 0,2 0-176 0,0 0 160 15,1 1-160-15,1 0 160 0,1-1-160 0,-1 1 160 0,2-1-160 16,1 0 176-16,3 0-176 0,2-1 192 0,3 1-192 16,1 0 144-16,-1-1-144 0,-2 1 0 15,-2-1 144-15,-2 1-144 0,0 1 0 0,1 1 0 0,-2-1 0 16,0 1 0-16,2 0 0 0,-1-1 144 0,-2 0-144 16,-1 0 176-16,0 0-48 0,-1 1 0 0,1-3 0 15,1 1-128-15,0-2 160 0,3-1-160 0,1 0 160 16,2-2-160-16,0 0 0 0,-3-1 0 0,0 2 128 15,0-1-128-15,0 1 0 0,0-1 0 0,0 1 0 16,1 0 0-16,1 2 0 0,1 0 0 0,-2 1 0 16,0 0 0-16,0 1 0 0,0 0 0 0,0 0 0 15,1 0 0-15,3 1 0 0,1 0 0 0,2 1 0 0,2-1 0 16,-2-2 0-16,-2 1 0 0,-1 1 0 0,0 0 0 0,0 0 0 16,0-1 0-16,0-1 0 0,0-1 0 0,-2 2 0 15,-1 0 0-15,-2-1 0 0,0 0 0 0,0 1 0 16,0-2 0-16,1 0 0 0,1 0 0 15,1 0 0-15,0 0 0 0,-2-2 0 0,-2 1 0 0,0 0 0 16,-2 0 0-16,2 0 0 0,0 0 0 0,1-1 0 16,1-1 0-16,1 1 0 0,1 0 0 0,-3 0 0 15,-3 0 0-15,-1 1 0 0,-2 0 0 0,0 0 0 16,-2 1 0-16,0 0 0 0,1 0 0 0,0 0 0 16,-1 0 0-16,0 0 0 0,0 0 0 0,0 0 0 15,-3 1 0-15,0-1 0 0,-1 0 0 0,-1 0 0 0,0-1 0 16,1 1 0-16,-1-2-128 0,-1 2 128 0,2 0 0 15,-3 0 0-15,0 0 0 0,-1 0 0 0,-1-1 0 16,0 0 0-16,-3 1-144 0,0 0 144 0,-1 0 0 16,1 0 0-16,-1 1 0 0,0-1 0 0,2 0 0 0,1 1 0 15,-1-2-144-15,0 1 144 0,1-1 0 0,-1 0-144 16,0 1-16-16,-2-2 0 0,0 1 0 0,-3 0 0 16,-1 0 32-16,-3-1 0 0,-4 0 0 0,0 1 0 15,-2 0 128-15,-7 1 0 0,0 0 0 0,0 0 0 16,0 0 0-16,0 0 176 0,0 0-48 0,0 0 0 15,0 0-128-15,0 0 0 0,0-6 0 0,0 6-176 16,-5-7-432 0,-1 2-96-16,-2 0 0 0,0 1-16 0,-3 0-416 15,1 0-80-15,-2 0 0 0,0 0-16448 0</inkml:trace>
  <inkml:trace contextRef="#ctx0" brushRef="#br0" timeOffset="99957.49">14626 9153 22111 0,'0'0'1968'0,"-5"-3"-1584"0,2 0-384 0,0-1 0 16,0-1 2352-16,2-1 384 0,1-1 80 0,1 0 0 15,2-1-1040-15,1 2-224 0,2-4-32 0,2 2-16 16,1-2-864-16,3 1-192 0,2 2-16 0,1 1-16 16,2-1 96-16,1 3 32 0,-1 1 0 0,2 3 0 15,0 2-224-15,2 5-64 0,-1 1 0 0,1 3 0 16,-1 4 64-16,-2 4 0 0,0 2 0 0,-1 4 0 15,0 1-80-15,0 2-16 0,-3 0 0 0,0-1 0 16,-1 1-224-16,-2-2 0 0,1-1 0 0,-1 0 0 16,-1-2-176-16,-2-2-16 0,0-2-16 0,0-1 0 15,-1-2-480-15,0-3-80 16,0-1-32-16,-2-1-17632 0</inkml:trace>
  <inkml:trace contextRef="#ctx0" brushRef="#br0" timeOffset="100134.4">15202 9124 9215 0,'-9'-4'816'0,"5"3"-656"16,-1 0-160-16,-2 1 0 0,1 0 3888 0,-1 0 736 16,-2 0 160-16,-3 3 16 0,-1 1-688 0,0 2-144 0,-3 1-16 0,-1 2-16 15,-6 2-2592-15,0 1-528 16,1 0-112-16,0 2 0 0,7-5-320 0,-2 3-64 16,0 0-16-16,-1 1 0 0,2 0-304 0,1 1 0 15,1 2 0-15,1-3 0 16,-2 4-864-16,2-3-80 0</inkml:trace>
  <inkml:trace contextRef="#ctx0" brushRef="#br0" timeOffset="100800.09">15793 9228 17503 0,'0'0'1552'0,"0"0"-1232"0,0 0-320 0,0 0 0 16,0 0 800-16,0 0 96 0,0 0 32 0,3-4 0 15,1 1-208-15,1 1-32 0,0 0-16 0,1 0 0 16,1-1-160-16,0 1-48 0,1-1 0 0,3 1 0 15,1-1 640-15,0 1 128 0,2 0 32 0,2 1 0 16,0 0 0-16,3-2 0 0,1 1 0 0,3 1 0 16,1-1-240-16,3 1-64 0,1 0 0 0,10 0 0 0,2 0-400 15,2 0-96-15,3 0-16 0,2-1 0 16,3 0-64-16,2-3-32 0,2 0 0 0,1 0 0 0,-2-1-208 16,0 0-144-16,0-1 192 15,-2 1-192-15,-3 0 0 0,-3 0 0 0,-5 0 0 0,12-1 0 0,-12 0-192 16,-11 1-112-16,-8 1-16 0,-12 3 0 15,-1 0-1072-15,-3 0-208 0</inkml:trace>
  <inkml:trace contextRef="#ctx0" brushRef="#br0" timeOffset="101099.1">16679 8974 14735 0,'0'0'1312'0,"0"0"-1056"0,0 0-256 0,6-4 0 16,1-1 1984-16,2 2 320 0,0-2 80 0,7 0 16 15,-1 0-640-15,-5 3-128 0,2 1-32 0,2 2 0 16,2 1-528-16,1 2-112 0,3 2-32 0,0 0 0 16,1 3 480-16,8 3 112 0,-3 3 16 0,-9-5 0 15,1 3-608-15,-1-2-112 0,2 2-32 0,-1 0 0 16,1 0-432-16,0 1-96 0,-2-2 0 0,0 0-16 16,-3 1 32-16,-1 0 16 0,-1-1 0 0,-2-1 0 15,-2 0-32-15,-3 0 0 0,0 0 0 16,-2-1 0-16,-1 0 192 0,-3 1 48 15,-2-1 0-15,-1-2 0 0,-1 0-48 0,-3 1 0 0,-2 1 0 0,-1 0 0 16,-2-1-304-16,-1 2-144 0,-2-1 128 0,-12 8-128 16,2-4-480-1,10-7-176-15,-2-1-48 0,2-2 0 0,1-1-576 0,-1-1-112 16,1-1-16-16,0-1-17072 0</inkml:trace>
  <inkml:trace contextRef="#ctx0" brushRef="#br0" timeOffset="102217.7">17616 8807 20271 0,'-4'-13'1792'0,"2"7"-1424"0,0-3-368 0,0 1 0 16,0 2 1488-16,0-1 240 0,1 3 32 0,1 4 16 15,0 0 1104-15,0 0 240 0,0 0 32 0,0 0 16 16,0 0-1760-16,3 8-368 0,0 3-64 0,1 1-16 16,1 2-416-16,1 0-96 0,0 1 0 0,1 1-16 15,4 1-160-15,2-1-16 0,1-2-16 0,2 0 0 16,2-1-240-16,1-1 128 0,2-5-128 0,0 1 0 16,2-2 0-16,-1-3 0 0,0-2-128 0,-2-1 128 15,3-1-336-15,6-2 32 0,-3-3 16 0,-4 0 0 16,-1-3 112-16,-3-3 32 0,-1-1 0 0,-1 1 0 15,-2 0 0-15,-1-2 0 0,-4-1 0 0,-1 1 0 16,-2-2 144-16,-1 0 0 0,-1 1-144 0,-2-1 144 16,-3 1 0-16,-1 0 0 0,-2 0 0 0,0 3 0 15,-1 2 0-15,1 3 0 0,-1-1 176 0,5 8-176 16,-6-4 0-16,6 4 0 0,-8 4 0 0,2 5 0 16,1 4 0-16,1 5 0 0,0 5 0 0,2 0 0 0,1 6 0 15,3 4 0-15,2 1 0 0,1 3 0 0,1-2 0 0,2 1 192 16,2 3-16-16,0-2-16 0,3 1 96 0,-1 1 0 15,0-2 16-15,-1-2 0 0,0-1 16 0,-1 2 0 16,-1-3 0-16,-3-1 0 0,-3-3-16 0,0-1 0 16,-3-1 0-16,-1-8 0 0,0 1 0 0,-1 0 0 15,-2 1 0-15,-2 1 0 0,-3-1-112 0,-1-2-32 16,-1 0 0-16,-1-2 0 0,-3-1-128 0,-1-3 0 16,-1-2 0-16,-2-4 0 0,-1-1 0 0,-1-3-144 15,-1-3 144-15,-1-4-208 0,0-4-144 0,-2-3-32 16,1-5 0-16,0-3 0 0,1-1 96 0,-1-3 16 15,2 0 0-15,0-1 0 0,2 1 272 0,1-1-128 16,3 2 128-16,1 1 0 0,2 2 0 0,3-1 128 0,0 2 0 16,3 0 16-16,2 2 112 0,3 1 0 0,1 0 16 15,3 0 0-15,3 0-272 0,3-2 0 0,3 3 128 0,1-1-128 16,4 1 0-16,2 0 0 0,2 2 0 0,2 0 0 16,1 1 0-16,2 0 0 0,2 1 0 15,10-2 0-15,-4 3 0 0,-2 3 0 0,-4 2 0 0,-2 2 0 16,-2 2 0-16,-4 1 0 0,-2 2 0 0,-2-1 0 15,-5 1 0-15,-1-2 0 0,-9-1 0 0,8 5 0 16,-8-5 0-16,5 7 0 0,-5-7 0 0,2 8 160 16,-2-8-352-16,-2 9-64 0,-1-3 0 0,3-6-16 15,-8 4-304 1,1 1-48-16,0-4-16 0,2 0-12160 0,5-1-2448 0</inkml:trace>
  <inkml:trace contextRef="#ctx0" brushRef="#br0" timeOffset="104402.06">17099 9860 14735 0,'0'0'1312'0,"0"0"-1056"0,7-3-256 0,0 0 0 16,-7 3 1824-16,8-4 304 0,-8 4 64 0,6-3 16 15,-6 3 1232-15,0 0 240 0,0 0 48 0,0 0 16 16,0 0-1664-16,0 0-336 0,0 0-64 0,0 0-16 16,-3-7-752-16,3 7-144 0,-7-4-48 0,1 1 0 15,6 3-240-15,-8-2-48 0,0 0-16 0,-1 1 0 16,0 0-32-16,-1 1-16 0,1 1 0 0,-1-1 0 15,-1 0-112-15,0 0 0 0,0-1-16 0,-1 0 0 0,-2 1-112 16,0 0 0-16,1-1-128 0,-3 1 192 0,-4-1-192 0,-2 1 0 16,-2 0 0-16,-4 1 0 0,-1 1 0 15,-3 1 0-15,-4 0 0 0,-1 3 0 0,-3 2-256 0,-1 0 48 16,-2-1 16-16,-3 1 0 0,-2-1-64 16,14-2 0-16,-3 0 0 0,-1 0 0 0,-1 0 32 0,-1 0 0 15,1-1 0-15,1 1 0 0,1-3 224 0,1 1-176 16,1-1 176-16,1-1-160 0,2 0 160 0,2-1 0 15,1-1 0-15,2 0 0 0,3 0 0 0,1 0 0 16,3 0 0-16,0 1 0 0,2 0 0 0,1 0 0 16,1 0 0-16,1 1 128 0,0 0-128 0,1 1 0 15,2 0-128-15,-1 1 128 0,1 0-144 0,0 1 144 16,2 1-160-16,-1 0 160 0,1 0-176 0,1-1 176 0,0 2-192 16,2 0 192-16,0 0-192 0,1 0 192 0,1 0-192 15,0 1 192-15,0-1-384 0,1 0 48 0,1 2 0 0,0 2 0 31,1-3-240-31,2-7-32 0,0 0-16 0,1 8-18192 0</inkml:trace>
  <inkml:trace contextRef="#ctx0" brushRef="#br0" timeOffset="104795.13">16064 9840 17503 0,'-4'2'1552'0,"-2"-2"-1232"0,-1 0-320 0,0 0 0 0,-1 0 2576 0,0 0 464 16,0 0 96-16,1 0 0 0,0 1-832 0,-1 1-192 16,-1 0-16-16,0 0-16 0,-1 1-768 0,1-2-160 15,-1 1-16-15,0 1-16 16,-1-2-608-16,1 2-112 0,1-1-16 0,-1 1-16 0,0 0-144 16,1 1-32-16,0-2 0 0,0 1 0 15,-2 0-16-15,-1 0-16 0,1 1 0 0,-1 0 0 0,-1 0-160 0,0 1 128 16,0-4-128-16,0 3 128 0,-1 0-128 0,2 0 0 15,-1 0 0-15,0 1 128 0,0 0-128 0,2-2 128 16,-1 1-128-16,2 0 128 0,1 0-128 16,3-1 192-16,-1 1-192 0,1 1 192 15,1 0-192-15,1 0 192 0,2 0-192 0,1 1 192 0,1 1-48 16,1 0 0-16,1 2 0 0,2 2 0 0,2 1 176 0,2 1 48 16,1 2 0-16,1 1 0 0,1-2 16 0,1 1 0 15,0-1 0-15,3-1 0 0,1 1-224 0,0-1-32 0,1 0-128 16,0-2 192-16,-1-1-368 0,2 1-80 15,-2-1 0-15,7 0-16 16,-4 0-640-16,-2-1-128 0,-1-1-32 0,-5-4-18704 0</inkml:trace>
  <inkml:trace contextRef="#ctx0" brushRef="#br0" timeOffset="107312.73">16089 10474 20271 0,'-8'0'1792'0,"-2"-1"-1424"15,-1-1-368-15,-1-2 0 0,2 1 1888 0,0 0 304 0,1-1 64 16,1-2 16-16,1-1-272 0,2-1-48 0,0 1-16 0,1-3 0 16,2 2-992-16,2-2-208 0,1 1-32 15,2 1-16-15,2-4-176 0,1 1-48 16,2 1 0-16,3 1 0 0,-1 2-208 0,2 0-32 15,0 1-16-15,2 1 0 0,0 0 48 0,0 2 16 0,1 0 0 0,0 2 0 16,-2 1-32-16,1 2-16 0,0 2 0 0,-2 2 0 16,0 2-64-16,-1 2-16 0,-2 1 0 0,-1 3 0 15,-2 5-16-15,-2-2-128 0,-2 2 192 0,-2-1-64 16,-1 2 0-16,-2 0-128 0,-2-2 192 0,0 1-64 16,-3-2 0-16,0 1-128 0,-1 0 192 0,-1-1-64 15,-1-2-128-15,-2-1 0 0,-1 0 0 0,1 0 128 16,2-3-128-16,-1-2 0 0,-1 1-192 0,0-2 192 15,0-1-480 1,0-1 32-16,0-1 0 0,0-2 0 0,0 0-224 16,0-3-32-16,1-2-16 0,-3 0 0 0,1-6-96 15,3-1-16-15,3 0 0 0,1-1 0 0,0-1 832 0,1-1 176 0,2 0 16 0,2 0 16 16,1 1 432-16,1 1 96 0,1 2 16 0,1 0 0 0,1 0-288 16,1 4-48-16,-4 4-16 0,7 1 0 0,0 3-112 15,1 3-32-15,0 3 0 0,3 0 0 0,1 2 64 0,2 2 16 16,-3-2 0-16,2 0 0 0,1-1-176 0,0 0-32 15,2-1-128-15,1 0 192 0,0-2-448 0,1-2-80 16,0-1-32-16,-1-1 0 16,7-2-976-16,-2-3-192 0,-4-2-32 0,-1-1-15744 15</inkml:trace>
  <inkml:trace contextRef="#ctx0" brushRef="#br0" timeOffset="107676.02">16480 10431 15599 0,'-2'-22'336'0,"2"12"80"0,0-2 16 0,0 1 16 0,-1 0-448 0,-1 1 0 0,0 1 0 0,-1 2 0 16,-1 1 4176-16,-1 1 752 0,-1 1 160 0,0 2 32 15,-1 2-2432-15,-1 2-464 16,-1 1-112-16,-1 1 0 0,0 1-1344 0,1 1-272 0,-1-2-48 0,0 2-16 16,1 0-432-16,0-1 0 0,2 1-144 0,1-1 144 31,0 0-736-31,2-2-32 0,4-3-16 0,-4 3 0 16,4-3-1984-16,0 0-400 0,0 0-80 0,0 0-16 15,0 0-1088-15,0 0-208 0,0 0-48 0,0 0-16 16,0 0 3344-16,0 0 656 0,0 0 144 0,0 0 32 0,0 6 1680 0,0 4 352 0,1 1 64 0,0 6 16 15,-1-3 1280-15,1 5 272 0,-1 1 48 16,0 2 16-16,0 0-128 0,0 3-16 0,0 0-16 0,0 2 0 16,-1-1-1648-16,0 1-320 0,0 1-64 0,0-1 0 15,0 0-624-15,0 0-112 0,-1-1-32 0,0 0 0 16,0-2-320-16,0 0 128 0,0-1-128 0,1 0 0 16,0-4-224-16,1 0-112 0,1-3-32 0,1 1 0 15,0-1-560-15,0-6-112 16,0-3-32-16,1-1 0 0,-3-6-912 0,0 0-192 0,5-1-48 0,0-3 0 15,0-3 400-15,1-3 80 0,-1-5 16 16,0-9-6400-16,0-7-1280 0</inkml:trace>
  <inkml:trace contextRef="#ctx0" brushRef="#br0" timeOffset="107828.7">16727 9994 26719 0,'-3'10'1184'0,"1"-3"240"0,-1 4-1136 0,0 2-288 0,1-2 0 0,1 1 0 15,-2 2 1728-15,0-1 304 0,-1 1 48 0,-1 1 16 16,-2-1-1248-16,-1 1-240 0,-1 1-48 0,-3 2-16 31,1 0-2640-31,0-2-528 0,3-3-96 0,-3-3-32 0</inkml:trace>
  <inkml:trace contextRef="#ctx0" brushRef="#br0" timeOffset="108584.37">16527 10265 20271 0,'0'0'1792'0,"0"0"-1424"0,0 0-368 0,0 0 0 16,0 0 2560-16,0 0 432 0,0 0 80 0,0 0 32 16,0 0-960-16,0 0-192 0,0 0-32 0,0 0-16 15,3 3-960-15,1 0-192 0,1 1-48 0,1 1 0 16,0 2-320-16,1 0-80 0,0 1-16 0,1 4 0 16,-1 2-128-16,1 4-32 0,-1 1 0 0,-1 3 0 15,-1-3 0-15,-2 2 0 0,-1 1 0 0,-1 1 0 16,-1 0-128-16,0 1 0 0,0-1 0 0,1-1 128 15,-2 0-128-15,1-1 0 0,-1-3-160 0,1 0 160 16,-1-2-256-16,0-1 64 0,0-1 0 0,-1-3 0 16,-1 2-176-16,1-3-16 0,-1-2-16 0,0-3 0 15,3-5-288-15,-5 2-48 0,0-2-16 0,0-3 0 16,-1-2-352 0,1-2-80-16,0 0-16 0,0-2 0 0,0-2 688 0,0-3 128 0,0-2 16 0,0-1 16 15,1-1 944-15,1-2 192 0,1 0 48 0,-1-15 0 0,2 6 192 0,2 13 32 16,2 0 16-16,-1 2 0 0,1 5-432 0,2-1-96 15,1 0-16-15,2 3 0 0,-1 4-256 0,1 1-48 16,-1 2-16-16,2 2 0 0,1 1 48 0,0 1 0 0,0 0 0 16,-1 2 0-16,0 2-64 0,-1-1 0 0,-1 0 0 15,-2 2 0-15,-1 0-192 0,-1 1 0 16,-2 0 0-16,-1 0 0 0,-2 3-128 0,-2 0-128 0,-2-2-32 16,-1 2 0-1,-2-1-160-15,-1 0-48 0,3-2 0 0,-2-2 0 16,-1 0-528-16,0-1-128 0,0-1 0 0,3 0-16 15,-2-2 496-15,0-2 96 0,0 0 32 0,1-1 0 0,3-1 544 0,1-1 256 16,0-1-32-16,2 0 0 0,0-1 240 0,2 3 48 0,1-3 16 0,-1 3 0 16,4-4 64-16,1 3 16 0,0-1 0 0,4 2 0 15,0 2-32-15,0-1-16 0,-2 1 0 0,0 1 0 16,1 0-176-16,0-1-48 0,0 1 0 0,-1 1 0 16,0 0-112-16,-1-1-32 0,-1 0 0 0,0 1 0 15,-5-4-192-15,4 3 128 0,-4-3-128 0,0 0 0 16,0 0 0-16,2 4 0 0,-2-4 0 0,0 0 0 15,0 0-368-15,-3 5-64 0,0-2-16 16,-1-1 0-16,-1 0-1088 16,0 0-240-16,-3 0-32 0,-1-2-16 0,-1 2-2112 15,0 0-416-15,0 0-96 0,-1 1-16 0,0-3 2576 16,1 1 512-16,2 0 96 0,0 1 32 0,0 0 3408 0,1 1 672 0,1-1 144 0,0 2 32 0,1 1 144 16,3 3 48-16,-1-2 0 0,3 1 0 0,2 2-1472 0,0-1-272 15,2 1-64-15,2 0-16 0,2 2-672 0,1 0-144 16,1-1-32-16,1-1 0 0,2-1-176 0,1 1-32 15,1 0-16-15,2-1 0 0,0-1-144 0,0 0-32 16,1-3 0-16,-1 1 0 0,0 0-128 0,-1-1 0 16,-5-1 0-16,0-1 0 15,-1-1-352-15,-1-1-96 0</inkml:trace>
  <inkml:trace contextRef="#ctx0" brushRef="#br0" timeOffset="108725.92">16904 10826 38703 0,'-4'4'3440'0,"-2"3"-2752"0,1 2-560 0,0-3-128 16,1 0 960-16,0 0 176 0,1-1 16 0,0-1 16 15,1 2-864-15,1-1-176 0,2 0-128 0,-1-5 144 32,4 5-1664-32,2-3-336 0,1-1-64 0,3-6 0 0</inkml:trace>
  <inkml:trace contextRef="#ctx0" brushRef="#br0" timeOffset="114480.85">17178 11155 21183 0,'0'0'1888'0,"0"0"-1504"0,0 0-384 15,0 0 0-15,0 0 2176 0,8 5 352 0,1-1 80 0,3 0 16 16,-1 0-448-16,1-2-96 0,0 1-16 0,3-3 0 16,2 1-1232-16,0 0-256 0,2-1-64 0,-2 1 0 15,-1-1-144-15,2 0-48 0,0-1 0 0,2 0 0 16,-1 0-144-16,0-3-48 0,-1 1 0 0,0 0 0 16,-2-2-128-16,-2 1 0 0,0 0-160 0,-1 0 160 31,-2-1-576-31,-2 0-32 0,0 0 0 0,-1 1 0 15,-1-1-736-15,-1 0-160 0,-1-1-32 0,-2 0 0 16,0-1-1104-16,-2-1-240 0,-1 1-32 0,-1-2-16 16,-2 0 304-16,-1-1 64 0,-2-1 16 0,-2 2 0 0,-1 0 1872 0,-1-1 368 0,0 2 80 0,-4-1 16 15,-1 1 2384-15,1 2 464 0,1 1 112 0,0 3 0 16,2 2 448-16,1 1 96 0,0 1 16 0,1 3 0 16,1 3-1536-16,1 0-304 0,2 4-64 0,1 3-16 0,1-1-704 15,0 2-144-15,1 2-32 0,1 1 0 0,2 3-96 16,1 0-32-16,1 1 0 0,1 0 0 0,-1 0-240 0,3 0-144 15,0-2 160-15,1-1-160 16,1-1 0-16,0-2 0 0,-1-1-128 0,1-1 128 16,0-2-448-16,0-1 32 0,0-1 0 15,0-1 0-15,-1-2-256 0,0-1-48 0,0-2-16 0,0-3 0 16,0-1-864-16,0-2-160 0,-1-3-32 0,1-2-16 16,0 0-656-16,1-4-128 0,2-3-32 0,-1-2 0 15,-2-1 416-15,1-3 80 0,0-1 16 0,0-1 0 0,-1 1 1536 16,1 1 320-16,1 2 64 0,-1 1 16 0,-1 2 1744 0,-1 2 352 15,-1 5 64-15,0-1 0 0,0 4 720 0,-1 3 144 0,1 2 32 16,0 4 0-16,0 3-576 0,0 1-128 0,-1 3 0 16,0 1-16-16,-1 1-1312 0,0 2-256 0,0 1-48 15,0-1-16-15,-2 0-384 0,1 0-144 0,0-2 0 16,-1 0 144-16,0-1-144 0,-1-2-176 0,0 1 48 0,0 0 0 16,0-5-16-16,1 0 0 0,-3-2 0 0,2 0 0 15,0-5 144-15,0 0-192 0,0 0 192 16,0 0-192-16,0 0 192 0,2-5 192 0,0-1-32 0,0-2-16 15,1-2 48-15,1-3 0 0,0-1 0 0,0-2 0 16,1-1-32-16,0-1 0 0,1 0 0 0,-1 2 0 16,1-1-32-16,0 1 0 0,0 2 0 0,1 1 0 15,-1 1-128-15,1 2 0 0,-1 3 144 0,1 0-144 16,-1 2-256 0,0 2-128-16,0 0-32 0,0 2-12176 0,1 1-2432 0</inkml:trace>
  <inkml:trace contextRef="#ctx0" brushRef="#br0" timeOffset="114892.06">18088 11115 12895 0,'0'0'576'0,"5"-1"112"0,-1-1-560 0,-1-1-128 16,-1 1 0-16,0-3 0 0,-1 1 2096 0,-1 0 384 15,-2 0 80-15,-2-1 0 0,-2 0-672 0,-2 0-144 16,-2 0-16-16,0 0-16 0,-2 1-944 0,-1 2-176 16,0 2-32-16,-5 2-16 0,-1 2-416 0,1 4-128 15,3 1 0-15,-1 2 0 0,1 3 512 0,-1 3 32 16,0 1 16-16,2 2 0 0,1-1 624 0,2 2 128 15,3 0 32-15,0-2 0 0,2-1-256 0,3-2-64 16,2-1 0-16,3-1 0 0,2-3-736 0,2-1-160 16,2-2-128-16,1-1 192 0,3-5-384 0,2-1-64 15,0-3 0-15,3-3-16 0,0-3-96 0,0-2-16 0,2-2 0 16,-1-2 0 0,1 0-64-16,0-1-32 0,-2-2 0 0,0 1 0 0,-2-1 288 0,-1 0 48 0,-2 0 16 15,-1 1 0-15,-3 0 304 0,-1 3 64 0,-3-3 16 0,-1 2 0 16,-1 1 352-16,-1 2 80 0,0 1 16 15,-2 2 0-15,-3 0-384 0,-1 5-80 0,-1 1-16 0,0 5 0 16,3 3-368-16,-2 3-80 0,0 3-16 16,1 0 0-16,0 5-16 0,1 1 0 0,1 1 0 0,1 2 0 15,2 0 256-15,1 0-144 0,0-2 144 0,2 0-128 16,1-1-96-16,2-2-16 0,-1-2 0 0,1 0 0 16,0-5-928-1,0 0-192-15,1-1-48 0,0-2 0 0,-1-1-128 16,1-4-16-16,0-1-16 0,0-1 0 0,1-4 272 15,0-3 48-15,-1 0 16 0,1-2-6128 0,-1-1-1232 0</inkml:trace>
  <inkml:trace contextRef="#ctx0" brushRef="#br0" timeOffset="115137.12">18298 11041 6959 0,'-1'-10'144'0,"1"10"48"0,-2-5 0 0,0 1 0 0,2 4-192 0,0 0 0 16,0 0 0-16,-4 1 0 0,-2 2 2656 0,1 1 480 16,1 2 112-16,0 2 16 0,1 0-1056 0,1 2-208 15,0 3-32-15,1 0-16 0,0 1-64 0,0 4-16 16,2 2 0-16,0 2 0 0,0 0-80 0,0 2-32 15,0 1 0-15,1 1 0 0,0-1-1168 0,0 1-224 16,0 0-48-16,2 0-16 0,-2 2-304 0,1-1 128 16,0 0-128-16,1 1 0 0,-1-1 0 0,1 1 0 15,0-2 0-15,0 1 0 0,0 3 0 0,0-4 0 16,0-2 0-16,0-1-192 16,-1 1-512-16,-1 0-80 0,0-2-32 0,0-2 0 15,0 0-1056-15,-1-2-224 0,0 0-32 0,-1-4-7488 0,0-1-1504 16</inkml:trace>
  <inkml:trace contextRef="#ctx0" brushRef="#br0" timeOffset="115412.89">18212 11164 18431 0,'-3'-24'816'0,"2"14"160"0,0-3-784 0,1-1-192 0,1 1 0 0,1-2 0 16,2 2 2176-16,1 1 400 0,1 3 80 0,1 0 16 0,0 2-432 0,1 2-96 15,2 2-16-15,1 2 0 0,1 2-592 0,1 2-112 16,1 0-16-16,1 2-16 15,0 2-752-15,1 1-128 0,-3-2-48 0,0 2 0 16,-2 1-144-16,0 1-16 0,-1 1-16 0,-2 0 0 0,-3 3-288 16,-1-1 128-16,-3 1-128 0,-2 2 0 0,-2 1 0 15,-2-2 0-15,-2 3 0 0,-2 0 0 16,-2-1 0-16,-1 2 0 0,0-4-128 0,-1 2 128 16,0-3-336-16,1-1 16 0,-1-1 16 0,0-1 0 15,0-1-256-15,2-6-48 0,0 1-16 0,1-1 0 16,1 0-1280-16,3-4-256 15,1 0-48-15,2-4-13312 0</inkml:trace>
  <inkml:trace contextRef="#ctx0" brushRef="#br0" timeOffset="115937.98">18775 11112 15663 0,'0'0'1392'0,"-4"-4"-1120"0,-1 1-272 0,-1-1 0 15,-1-2 2688-15,0 1 464 0,-1-3 112 0,0 1 0 16,-1-2-1008-16,-1 1-208 0,0 2-32 0,-1 1-16 16,-2 1-1856-16,0 3-368 0,-1 3-80 0,3 3-16 31,1 3-112-31,1 1-16 0,1 5-16 0,0-2 0 0,1 4 864 0,0 1 176 0,2 0 48 0,2 1 0 15,2 0 704-15,2-2 144 0,1-1 16 0,2-1 16 16,0 1-800-16,1-2-176 0,0 0-16 0,3-6-16 16,-2-1-368-16,2-2-128 0,0-3 0 0,0-2 144 15,0-4-144-15,1-2 0 0,0-2 0 16,0-4-176-16,0-3 48 0,-1-3 0 0,1-2 0 0,0 0 0 0,0-3-144 16,-1 0-32-16,-1-2 0 0,-1 0 0 15,2-1 304-15,-2-1 0 0,0-2 176 0,-1-1-176 16,0-9 448-16,-1 0-32 0,-2 3 0 15,0 3 0-15,-1 9-48 0,0 1-16 0,-2 3 0 0,0 2 0 0,-1 4 64 16,1 1 16-16,-2 3 0 0,0 4 0 0,-1 0 16 16,4 7 0-16,-5 3 0 0,1 4 0 0,0 6-192 0,1 4-48 15,1 5 0-15,1 2 0 0,1 4-80 0,1 2 0 16,0 2-128-16,1 2 192 0,0-1 80 0,1 2 16 0,-1-8 0 16,0 3 0-16,-1 0-160 0,2 2-128 15,-1 2 144-15,2-2-144 16,-2-1-240-16,1-1-144 0,-2 0-16 0,0-3-16 15,1-1-416-15,1-1-64 0,-1-4-32 0,1-1 0 16,0-2-192-16,0-4-32 0,1-1-16 0,0-2-17056 16</inkml:trace>
  <inkml:trace contextRef="#ctx0" brushRef="#br0" timeOffset="116373.99">18905 11049 3679 0,'0'0'320'0,"0"0"-320"0,-3 3 0 0,3-3 0 0,-3 3 3248 0,0 0 576 15,0 0 112-15,3-3 32 0,0 0-1024 0,-2 5-192 16,0 1-32-16,1-1-16 0,1 0-1168 0,0 1-256 16,1-1-32-16,1 2-16 0,0 1-96 0,1 1-32 15,1 0 0-15,1 1 0 0,-1 2-528 16,2 0-128-16,1 0 0 0,1-2-16 0,1 0-432 0,0 0 128 15,-1-1-128-15,0 0 0 0,3-1 0 0,-1 0 0 16,-1-2 128-16,-1-1-128 0,1-2 0 0,-1 1 0 16,1-3 0-16,-1 0 128 0,-1-2-128 0,1 0 0 15,-1-4 0-15,0 0 128 0,-1 0-128 0,0-1 0 16,-1-1 0-16,-1-4 128 0,0-2-128 0,-2-1 0 16,-1 0 0-16,-1-2 0 0,-1 3 0 0,-1 0 0 0,-1-2 0 15,-1-2 0-15,0 2 288 0,-1 0-32 16,-1 0 0-16,-1 3 0 0,-3-3-48 0,0 2-16 0,1 1 0 15,-2 4 0-15,-1 1-192 0,1 1 0 0,2 3 0 16,0 1 0-16,0 0 0 0,1 2 144 16,0 1-16-16,3 1 0 0,0 0 32 0,1 1 0 0,0 2 0 15,4-5 0-15,-2 5-368 0,1 0-80 0,1-1-16 16,1 1 0 0,-1-5-1168-16,3 6-224 0,1-1-48 0,1 0-8960 15,-1 0-1792-15</inkml:trace>
  <inkml:trace contextRef="#ctx0" brushRef="#br0" timeOffset="116698.54">19243 10967 19343 0,'-4'10'848'0,"1"-4"192"0,-2 1-832 0,0 2-208 16,-2 0 0-16,1 3 0 0,0-2 2496 0,0 2 448 16,-1 0 80-16,0 2 32 0,1 0-608 0,1 0-112 15,0 2-32-15,3-1 0 0,0-2-1440 0,1 0-288 16,1 1-64-16,1-3-16 0,2-1-336 0,0 1-160 15,2-4 160-15,1 0-160 0,1 0 0 0,1-3 128 16,1-2-128-16,0-1 0 0,1-2 192 0,0-1-16 16,0 0 0-16,0-4 0 0,-1 0-48 0,0 0 0 15,-1 1 0-15,-1-3 0 16,-2 0 0-16,-1 0 0 16,-2 0 0-16,0-3 0 0,-2 1 48 0,0 0 0 0,-2 0 0 0,-1-1 0 0,-2 0 80 15,1-1 0-15,-3 1 16 0,0 0 0 0,0 0-80 0,0 1-32 16,1 1 0-16,-2-3 0 0,0 2-160 0,1 2 0 0,1 2 0 15,1 2 0-15,0 0-320 0,2 1 16 0,0 0 0 16,3 3 0 0,0 0-256-16,0 0-48 0,0 0-16 0,0 0 0 15,0 0-2064-15,0 0-400 0</inkml:trace>
  <inkml:trace contextRef="#ctx0" brushRef="#br0" timeOffset="117072.02">19318 10938 15711 0,'11'-3'336'0,"-4"3"80"0,-1 0 16 0,0 0 16 0,1 0-448 0,0 1 0 0,0 2 0 0,1 1 0 0,0 1 4352 16,-1 3 784-16,1-2 160 0,-1 3 16 16,0 1-2944-16,-1 2-608 0,0-2-112 0,-1 3-32 15,-1-2-976-15,-2 0-192 0,0 0-32 0,0 2-16 0,-1 0-144 16,0 0-16-16,-1 0-16 0,0 1 0 0,-1 0-224 0,-1-1 144 16,0 0-144-16,0-1 128 0,0-1-128 15,0-2 0-15,0-1 0 0,0 1 0 0,1-3 0 0,1-6 0 16,0 0 0-16,0 0 0 0,0 0 0 0,0 0 0 15,0 0 0-15,2-5 0 0,0-1 0 0,1-2 128 16,-1-2 0-16,3-1 0 0,-2-2 96 0,2 0 16 16,0 2 0-16,1 0 0 0,0-1 80 0,1 1 0 15,-1 2 16-15,2-1 0 0,0-1-16 0,1 1-16 16,0 1 0-16,0 2 0 0,0-1-48 0,1 1-16 16,1 0 0-16,3-2 0 0,-2 2-240 0,1 1 144 15,0 0-144-15,-1 1 128 0,0-1-128 0,0 3 0 16,-1 0 0-16,-2 1 0 0,1 1 0 0,-1 1-192 0,-2 0 64 15,-1 1 128 1,-6-1-576-16,6 1 16 0,-6-1 0 0,0 0-13136 0,0 0-2624 16</inkml:trace>
  <inkml:trace contextRef="#ctx0" brushRef="#br0" timeOffset="117232.91">19875 11170 39615 0,'0'0'1760'0,"0"7"352"0,0-2-1680 0,0-5-432 0,-1 5 0 0,-2 3 0 0,-1-1 208 0,-1 0-32 16,-1-2-16-16,-1 0 0 0,0-2-320 0,0-1-64 15,7-2-16-15,-6 3 0 0,6-3 240 0,0 0-192 16,0 0 192-16,0 0-17488 16</inkml:trace>
  <inkml:trace contextRef="#ctx0" brushRef="#br0" timeOffset="121905.09">16057 11185 19343 0,'0'0'1728'0,"0"0"-1392"0,0 0-336 0,0 0 0 16,0 0 2688-16,0 0 480 0,0 0 96 0,0 0 0 16,0 0-448-16,0 0-80 0,0 0-32 0,5 7 0 15,-5-7-1680-15,0 0-352 0,1 8-64 0,1 1-16 16,-1 0-272-16,-1 0-48 0,-2 2-16 0,0 1 0 15,-1 2-256-15,-1 1 160 0,-1 1-160 0,1 0 128 16,-4 1-128-16,0 1 160 0,-1-3-160 0,1 2 160 16,0 0-160-16,2-2 0 0,0-1 0 0,1-2 0 15,1-2 0-15,1-1 0 0,1-1 0 0,2-8 0 16,0 8-192-16,0-8-32 0,0 0 0 0,0 0 0 16,0 0-96-16,0 0-32 0,7 0 0 0,-7 0 0 15,6-6 128-15,-1-1 32 0,-1-1 0 0,-1 1 0 16,1-3 192-16,-1 0 128 0,-1 0 0 0,0-1-128 15,0 1 352-15,1-3-32 0,1 0-16 0,0 1 0 0,1-1-32 16,1-3 0-16,1 0 0 0,2 0 0 0,2 1-144 0,3 3-128 16,0 0 192-16,2 0-192 0,0 1 0 0,0 3 0 15,0 1 0-15,2 3 0 0,-1 2 0 16,1 1 0-16,-1 0 0 0,1 3 0 0,-1 1 176 0,0 1-176 16,0 1 160-16,0 0-160 0,0 1 160 0,1 1-160 15,-2-2 160-15,2 2-160 0,-2 0 192 0,1 0-48 16,0-2-16-16,-3 1 0 0,-2-1-128 0,-1 0 128 15,-2 0-128-15,-2 0 128 0,-2 1-128 0,-5-6 0 16,0 0 0-16,-5 10 0 0,-1-2-176 0,-4 1-16 16,-2 2 0-16,-4-3 0 0,-3 0-48 0,-3 3-16 15,-1-3 0-15,-1 2 0 0,1-1 256 0,2-2 0 0,1-1-160 16,2-1 160-16,2-1 0 0,3-2 0 0,2-2 128 16,1-2-128-16,2-1 0 0,-1-1-192 15,0-4 0-15,2 2 16 0,1-2-160 0,1 0-48 0,2 1 0 0,-2-1 0 16,0 2 144-16,1 1 32 0,0-1 0 0,4 6 0 15,0 0 208-15,-4-5 0 0,4 5 0 0,0 0 0 16,0 0 0-16,0 0 208 0,0 0-32 0,7-4-16 16,0 2-160-16,1 1 160 0,0 1-160 0,1 2 160 15,1 1-160-15,-1 2 0 0,-2 1 0 0,-3 0 0 16,-4-6-288-16,2 12-32 0,-2 3-16 0,-2-1 0 16,-4 0-448-1,-2 1-96-15,-2 0-16 0,-1 2 0 0,-1-2 544 0,-2-1 96 0,0 1 32 0,1-1 0 16,-2-1 752-16,1-2 160 0,0-1 16 0,2 0 16 15,0-1-336-15,0-1-80 0,1-1-16 0,1 0 0 0,-1-3-544 16,1 0-128-16,0 0 0 0,3 0-16 16,0-1-320-16,7-3-64 0,-7 0-16 15,7 0 0-15,0 0 496 0,0 0 112 0,0 0 0 0,4-5 16 0,2-4 512 16,4 1 112-16,2-2 0 0,4 1 16 0,2-2 144 16,3-1 32-16,2 0 0 0,3 1 0 0,0 1-432 0,3 0-80 15,0 2 0-15,1 0-128 0,2 4 0 0,-1 1 0 16,-1 2 0-16,0 3 0 0,2 1 160 0,-1 1 32 15,0 3 0-15,-1 0 0 0,-3 2 160 16,-3 1 32-16,-2-1 16 0,-2 2 0 0,-2 1-112 0,-3 0-32 16,-3 0 0-16,-4 0 0 0,-2 0-80 0,-3 0-32 15,-2 0 0-15,-2 0 0 0,-5 0-16 0,-4 0 0 16,0 2 0-16,-5 0 0 0,-2 1 16 0,-3-2 0 16,-4-1 0-16,1-1 0 0,0-2-16 0,-1-2 0 0,1 0 0 15,0-2 0-15,3-1 32 0,-1-2 0 0,1-3 0 16,1-1 0-16,0-2-400 0,1-2-80 0,0-2 0 0,1 0-16 31,-1-3-368-31,3-3-64 0,2-1 0 0,2 2-16 16,1-2-80-16,1 2-16 0,1 3 0 0,2 0 0 0,-1 1 688 0,1 2 192 0,0 1 0 15,0 2 0-15,-1 2 320 0,0 1 176 0,-1-1 32 0,2 4 16 16,6-2-224-16,-7 4-32 0,1 2-16 0,6-6 0 16,-5 7-272-16,5-7 128 0,0 0-128 0,2 7 0 15,-2-7 0-15,9 5 0 0,0-3 0 0,2-1-192 16,1-2-192-1,3-2-48-15,1-1 0 0,0-2 0 0,0-2-320 0,0 0-64 16,0-1-16-16,0 0 0 0,-2 1-256 16,0 1-48-16,-2 1-16 0,-1 1 0 0,-3 2 944 0,-8 3 208 0,8-2 0 0,-8 2 0 15,0 0 1296-15,4 6 272 0,-4 2 48 0,-1 2 16 0,-3 3-336 0,-1 0-64 16,-2 1-16-16,1 0 0 0,-1 0-400 16,1-4-96-16,1 1-16 0,0 0 0 0,1 0-368 0,1-2-80 15,0-1 0-15,0-1-16 16,3-7-512-16,-4 7-112 0,-1-2 0 0,5-5-16 15,-5 5-400-15,5-5-80 0,0 0-16 0,0 0-17984 16</inkml:trace>
  <inkml:trace contextRef="#ctx0" brushRef="#br0" timeOffset="123558.4">17000 11553 20271 0,'0'0'1792'0,"0"0"-1424"16,0 0-368-16,0 0 0 0,0 0 1008 0,0 0 128 15,7-4 16-15,-7 4 16 0,7-5-320 0,0 1-64 16,-7 4-16-16,6-3 0 0,-6 3-464 0,9-2-112 16,-9 2 0-16,0 0-16 0,0 0 368 15,8 2 80-15,-8-2 16 0,0 0 0 0,6 5 560 0,-6-5 112 16,4 6 32-16,-4-6 0 0,4 9-208 0,-1-2-48 15,1 0 0-15,-4-7 0 0,0 0-544 0,3 8-112 16,-3-8-32-16,1 8 0 0,-1-8-400 0,2 8 0 16,-2-8 0-16,0 0 0 0,0 0 0 0,0 0-224 15,0 0 32-15,0 0 0 0,0 0-160 0,-6 5-32 16,6-5 0-16,-7 2 0 0,-1-1 240 0,8-1 144 16,0 0-192-16,-7-2 192 0,2-1 0 0,5 3 256 15,-4-5-32-15,4 5 0 0,0 0-16 0,3-8 0 0,0 2 0 0,-3 6 0 16,5-6-208-16,1 1-208 0,-1 1 32 15,1 1 16 1,-6 3-400-16,8-4-80 0,-8 4 0 0,8-4-16 16,-8 4-720-16,8-3-144 0,-8 3-16 0,9-2-8384 15,-9 2-1664-15</inkml:trace>
  <inkml:trace contextRef="#ctx0" brushRef="#br0" timeOffset="124218.47">17220 10950 25791 0,'0'0'2304'15,"0"0"-1856"-15,0 0-448 0,0 0 0 0,0 0 1232 0,-7-1 160 16,1 1 16-16,0 2 16 0,-1 1-528 0,1 2-96 16,-2 1-32-16,-1 4 0 0,-2 1-32 15,-1 3-16-15,0 1 0 0,-2 5 0 0,-1 2 112 0,1 3 32 16,-2 1 0-16,2 2 0 0,0 3-224 0,2-1-32 15,1 2-16-15,2 1 0 0,3-2-240 0,2-1-48 16,2 0-16-16,3 0 0 0,1-5-96 0,3 1-32 16,2-3 0-16,3-1 0 0,3-2-160 0,1-1-176 15,0-3 48-15,2 0 0 16,1-2-704-16,3-3-144 0,1-2-32 0,2-2-16960 16</inkml:trace>
  <inkml:trace contextRef="#ctx0" brushRef="#br0" timeOffset="124866.98">19957 10770 27647 0,'0'0'2448'0,"8"3"-1952"0,4 2-496 0,-1 0 0 15,1 3 1696-15,-1 0 240 0,0 2 48 0,1 2 16 16,0 3-320-16,-1 4-64 0,-1 0-16 0,-1 2 0 15,-1-1-784-15,-1 3-176 0,-2-1-16 0,-3 1-16 16,0 1-256-16,-3 1-48 0,-2 0-16 0,-3-1 0 16,-3 2 32-16,-1-1 16 0,-1 2 0 0,-1-2 0 15,-3 0-128-15,-1-2-16 0,0 0-16 0,-2-2 0 16,2 0-176-16,1-2 0 0,1-2 0 0,0-2 128 16,2-2-512-1,1-1-128-15,2-2 0 0,2-2-19328 0</inkml:trace>
  <inkml:trace contextRef="#ctx0" brushRef="#br0" timeOffset="124999.59">19928 11355 38703 0,'0'0'1712'0,"0"0"352"0,0 0-1648 0,7-3-416 15,1-3 0-15,1-2 0 16,-1-1-816-16,0 0-240 0,1 0-48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06:58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16471 5314 26719 0,'-9'-7'2368'0,"3"2"-1888"16,1 0-480-16,-1 0 0 0,4 1 2224 0,0 1 336 0,0-2 80 0,1 1 16 16,1 0-944-16,2 0-192 0,1 1-48 0,3-1 0 15,2 1-960-15,3-1-192 0,3 1-32 0,2 1-16 16,3 1-80-16,1 1 0 0,3 1-16 0,1 0 0 16,2 0 80-16,0 1 0 0,2 0 16 0,2-1 0 15,-1 1-112-15,1-2-32 0,2 1 0 0,22-1 0 16,-9 0 48-16,-17 0 0 0,-8 0 0 0,2-1 0 15,-1-3 0-15,2 1 0 0,-2-1 0 0,1 0 0 16,-2 1-16-16,1 0 0 0,-1 0 0 0,3 0 0 16,-2-2-160-16,-1 2 0 0,-2 1 0 0,5-1 128 15,-6 1-128-15,-8 1 0 0,-2 0 0 0,3 0-176 16,-2 1-368 0,-8 0-80-16,0 0-16 0,0 0 0 15,0 0-144-15,0 0-48 0,-2-7 0 0,0 2 0 0,-2-1-944 0,-2 0-192 0,0 0-32 16,0-1-16-16,-1-1-1056 0,-1 0-192 0</inkml:trace>
  <inkml:trace contextRef="#ctx0" brushRef="#br0" timeOffset="267.83">17091 5038 735 0,'-5'-14'0'0,"3"9"0"0,-1 0 0 0,0-1 0 0,0 0 0 0,-1-2 0 15,0-1 0-15,2 2 0 0,2 7 2496 0,0 0 416 16,0 0 96-16,0 0 0 0,3-4 1664 0,1 1 320 16,2 2 64-16,2 1 0 0,1 4-1888 0,0 1-384 15,2 2-80-15,7 6-16 0,-2 0-1648 0,-4-4-336 16,1 4-64-16,1 1 0 0,0-1-416 0,6 7-80 15,-4-3-16-15,0-4 0 0,0 1-128 0,-2-3 0 16,1-1 0-16,-7-5 0 0,-2 0 0 0,2 2 0 16,-2-2 0-16,-6-5 0 0,5 5 0 0,-2 0 0 15,-3-5 144-15,1 6-144 0,-2 1 320 0,-2 0 0 16,-3 0 0-16,-4 5 0 0,-5-1-64 0,3-3 0 0,-3-1-16 16,-2 3 0-16,-2 0-240 0,0 1 0 15,2-3 128-15,0 0-128 0,-2 0 0 0,-1 0 0 0,1-1 0 0,0 0 0 16,2-2-176-16,0 1-16 0,1-1-16 0,2-1 0 31,0-1-352-31,2-1-64 0,2 0-16 0,1 1-18176 0</inkml:trace>
  <inkml:trace contextRef="#ctx0" brushRef="#br0" timeOffset="981.29">17929 5058 21183 0,'-3'-4'1888'0,"-1"-1"-1504"0,0 0-384 0,2 1 0 15,-1-1 2176-15,0-1 384 0,0 1 64 0,-2-5 0 16,1 1-272-16,0 1-64 0,1-1-16 0,0 0 0 0,-1 0-1280 0,-1-1-256 16,0 0-48-16,0 3-16 15,0 3-352-15,5 4-80 0,-9 0-16 0,1 3 0 0,-2-1-32 0,0 5 0 16,-2 5 0-16,1 2 0 0,-2 4-192 16,-1 2 0-16,0 1 0 0,3 2 0 0,0 0 128 0,6-6-128 15,1 1 0-15,3 2 0 0,0-1 0 0,2 1 128 16,1-4-128-16,3 1 0 0,1 0 0 0,5 4 0 15,-3-3 0-15,-1-8 0 0,0-2 160 0,1 1-160 16,1-1 160-16,4 1-160 0,-1-3 176 0,-3-3-176 16,0-3 192-16,0 0-192 0,1 0 0 0,2 0 0 15,1-4 0-15,5-4-192 0,0-2-16 0,-7 1 0 16,2-1 0-16,7-7 0 16,-1 0-608-16,-8 6-112 0,2-3-32 0,5-8 0 15,-3 2-2112-15,-2 0-416 0</inkml:trace>
  <inkml:trace contextRef="#ctx0" brushRef="#br0" timeOffset="1173.33">18081 5006 9327 0,'0'0'192'0,"-4"-7"64"0,4 7 0 0,-4-5 0 0,4 5-256 0,0 0 0 0,-4-2 0 0,4 2 0 16,0 0 3696-16,-1 8 672 0,2 2 144 0,1 1 32 15,-1 2-1216-15,2 2-256 0,0 0-32 0,1 3-16 16,0 2-1408-16,-1-6-272 0,0 1-64 0,0 2-16 16,-1 1-816-16,1 1-144 0,0-1-48 0,0 1 0 15,0-2-256-15,0 0 0 0,0-1 128 0,0-2-128 16,1 1 0-16,0 0 0 0,-1-3 0 0,-1 0 0 15,-1-1-144-15,0 3-48 0,-1-4 0 0,0-3 0 16,-1-1-592-16,-1-1-128 16,-1-1-32-16,3-4 0 0,-6 4-1600 0,6-4-320 15,-5 1-64-15,-3-2-11024 0</inkml:trace>
  <inkml:trace contextRef="#ctx0" brushRef="#br0" timeOffset="1511.43">18017 5117 10527 0,'-2'-30'224'0,"1"10"48"0,-1-2 16 0,1-1 32 0,1 3-320 0,1-1 0 16,1 5 0-16,1-3 0 0,1 1 3072 0,2 1 544 15,1 2 112-15,4 4 32 0,1 4-864 0,2 0-160 16,2 4-48-16,3 3 0 0,-1 2-704 0,3 3-160 16,-1 3-32-16,0 2 0 0,-1 2-816 0,0 1-160 15,-1 1-48-15,-2 0 0 0,-1 2-368 0,-1-1-80 16,-4 0 0-16,-1-1-16 0,-4-3-128 0,-2 2-32 16,-2 2 0-16,-2-1 0 0,-2-2-144 0,-2 2 192 15,-3-2-192-15,1 0 192 0,-2 0-192 0,2-4 192 16,-1 0-192-16,0 0 192 0,-1-1-192 0,0 1 192 0,-2-1-192 15,-4 2 192-15,3-5-192 0,4-2 160 0,-1-1-160 0,-1-2 160 16,-1-2-160-16,-3-4 128 0,-1-2-128 16,3 0 128-16,1 0-128 0,1-1-144 0,1-1 144 15,2 1-208-15,1 0-48 0,2 2-16 0,0-1 0 0,2 1 0 32,-1-1-256-32,1 0-48 0,0 0-16 0,3 2 0 15,-1 7-1040-15,5-8-208 0</inkml:trace>
  <inkml:trace contextRef="#ctx0" brushRef="#br0" timeOffset="1761.63">18624 4837 26719 0,'0'0'2368'0,"0"0"-1888"15,0 0-480-15,0 0 0 0,-5-3 2240 0,5 3 336 16,0 0 80-16,-4-4 16 0,4 4-1072 0,0 0-224 15,0 0-32-15,0 0-16 0,-1-7-944 0,1 7-192 16,1-7-48-16,-1 7 0 0,0 0-144 0,0 0 192 16,0 0-192-16,0 0 192 0,-4 7 0 0,-1 3 0 15,-2 4 0-15,0 2 0 0,-2 0 32 0,-1 2 16 16,-2 3 0-16,1 0 0 0,-1 3-80 0,-1 0-16 16,0 0 0-16,1-2 0 0,-1-1-144 0,2-1 0 15,2 0 0-15,2-7 0 16,0 1-272-16,1 0-144 0,0-1-32 0,0-2 0 15,0 1-1040-15,0-2-224 0,1 0-32 0,0-3-15392 0</inkml:trace>
  <inkml:trace contextRef="#ctx0" brushRef="#br0" timeOffset="2311.31">18471 4830 2751 0,'5'-15'256'0,"-1"5"-256"0,0 1 0 0,1-1 0 16,0-2 3216-16,0 4 608 0,0 1 112 0,-5 7 32 15,6-5 448-15,-6 5 112 0,0 0 16 0,9 1 0 16,0 2-2080-16,0 2-416 0,0 3-64 0,0 0-32 16,-2 0-1056-16,1 1-224 0,0 0-32 0,1 1-16 15,0 3-192-15,-1 0-48 0,1 1 0 0,0 1 0 16,1 0-64-16,-1 3-32 0,-1 1 0 0,2-1 0 0,0 2 16 0,1-3 0 16,-2 3 0-16,2-1 0 0,-1 2-128 15,1-1-32-15,-1-2 0 0,-1 0 0 0,0-2-144 16,-2-4 128-16,0 0-128 0,0 0 128 15,-1-2-128-15,1 1 0 0,-1-1 0 0,-1-1-176 0,-1-2-16 16,0 0 0-16,-1-1 0 0,-1-1 0 16,-2-5-224-16,0 0-48 0,0 0-16 0,0 0 0 15,-5 4-96-15,-1-2-32 0,-1-1 0 0,-2-2 0 16,0-1-752-16,-2-2-160 0,-2-3-16 0,-6-5-16 16,-1-2-1664-16,0-3-336 0,0-1-64 0,-1-1-16 15,0 0-224-15,-1 1-48 0,0 3-16 16,-1 2 0-16,1 0 3072 0,1 3 608 0,3 1 240 0,1 3-176 0,3 2 4496 0,3 2 896 15,2-1 176-15,9 3 48 0,0 0-1680 0,0 0-336 16,0 0-64-16,0 0-16 0,11 5-1984 0,3-1-400 0,2 1-64 16,4 3-32-16,0-1 48 0,3 0 16 0,-1-2 0 15,0 0 0-15,-1-3-224 0,0 0-64 0,-3 1 0 0,0 0 0 16,-3-1-368-16,-1 0-80 0,-3 0 0 0,-1 1-16 16,-10-3-176-16,8 3 0 0,-1 0 0 0,-7-3 0 15,0 0 0-15,0 0 0 0,0 0 0 0,0 0 0 16,0 0-256-16,0 0-16 0,0 0-16 0,0 0 0 31,0 0-320-31,7-2-64 0,-7 2-16 0,5-6 0 0,-2-1-304 16,-1 1-64-16,-1-2-16 0,-1 2-18512 0</inkml:trace>
  <inkml:trace contextRef="#ctx0" brushRef="#br0" timeOffset="6648.23">16574 6501 23039 0,'0'0'2048'0,"0"0"-1648"0,0 0-400 0,0 0 0 16,0 0 2608-16,0-5 432 0,2-4 96 0,2 3 0 15,-4 6-1088-15,9-5-240 0,1 2-32 0,1-1-16 16,-1-1-1168-16,4 1-224 0,2 1-48 0,2 2-16 16,4 1-64-16,2 1-16 0,4 1 0 0,2-1 0 0,2 1 144 0,2 1 16 15,-13-1 16-15,2 0 0 0,0 0-128 0,1 0-16 16,1 0-16-16,-1 0 0 0,0 0-240 0,-1 1 0 16,0 0 0-16,14 1 0 0,-9-2 0 0,-6 0 0 15,-5 1 0-15,-4-2 0 0,-3 0-192 0,-10-1-64 16,0 0-32-16,0 0 0 15,0 0-288-15,0 0-64 0,3-7-16 0,-2-1-11952 16,-3-2-2400-16</inkml:trace>
  <inkml:trace contextRef="#ctx0" brushRef="#br0" timeOffset="6924.92">17039 6294 21183 0,'0'0'1888'0,"0"0"-1504"0,10 5-384 0,1 1 0 15,3 1 3712-15,3-2 656 0,1 1 144 0,2 1 32 16,0-1-2112-16,0 0-400 0,1 1-96 0,1-1-16 15,-2 0-1024-15,-2 1-224 0,-1-1-32 0,0 1-16 16,0-1-480-16,-1 2-144 0,-3 1 0 0,-1-2 0 16,-2 0 0-16,-2 1 0 0,-2 2 0 0,-1 1 0 15,0 1 0-15,-2-2 0 0,-3 0 0 0,0 2 0 16,-1 0 0-16,-1 1 0 0,-1 1 0 0,-1-2 0 16,-3-1 0-16,-2-2 128 0,-1 0-128 0,-1 0 160 15,0-1 0-15,-2 0 0 0,-1-2 0 0,-1-1 0 16,-1 0-16-16,1-1 0 0,0 0 0 0,0-1 0 15,0-2-144-15,2 1 0 0,0-1 0 0,2 1 0 16,1 0-512 0,2-1-48-16,1 0 0 0,7-1 0 0,-8 1-384 0,2 1-80 0,6-2 0 15,0 0-18368-15</inkml:trace>
  <inkml:trace contextRef="#ctx0" brushRef="#br0" timeOffset="7387.56">17950 6445 16575 0,'0'0'736'0,"0"0"160"0,-1-7-720 0,0 0-176 0,0-2 0 0,1 1 0 16,-1-2 2304-16,0 1 448 0,0 0 64 0,1 0 32 15,-1-1-256-15,-1 0-48 0,-1-1-16 0,0 2 0 16,-2-1-1376-16,-1 0-256 0,-1-1-64 0,-1 2-16 16,-1 3-240-16,1 1-64 0,-2 1 0 0,-1 2 0 15,-3 2-128-15,1 3-48 0,-2 2 0 0,0 1 0 16,-1 4-16-16,-2 1-16 0,0 2 0 0,1 1 0 15,-3 4-80-15,4 2-16 0,0 0 0 0,2 3 0 16,3 0 96-16,2 0 16 0,2 2 0 0,4 0 0 16,2 1 112-16,4-1 16 0,2 0 16 0,2-2 0 15,2 0-128-15,0-3-16 0,2 0-16 0,3-3 0 0,-5-8-304 16,1 0 0-16,4 0 0 0,0 0 0 16,0-3-480-1,2 0-96-15,1 0-32 0,0-3 0 0,16 0-608 0,-5-3-112 0</inkml:trace>
  <inkml:trace contextRef="#ctx0" brushRef="#br0" timeOffset="7631.15">18239 6377 14735 0,'0'0'1312'0,"-3"-5"-1056"16,-2-3-256-16,0 3 0 0,-1 0 4704 0,-1 2 880 0,0 1 176 0,0-1 48 16,-2 3-3056-16,-1 1-592 0,-1 1-128 0,1 0-32 15,1 2-1232-15,-2 2-240 16,0 1-48-16,-1 2-16 0,0-2-288 0,1 2-176 0,-1 2 192 0,3-1-192 15,3 1 128-15,1 2-128 0,0 0 0 0,2 1 0 16,1-1 0-16,2 2 0 0,1-6 0 0,1 1 0 16,0 1 224-16,1-1-64 0,0 2-16 0,1 0 0 15,1-1-16-15,0 1-128 0,3 0 192 0,4 6-64 16,-2-3-128-16,-1-2 0 0,0-4 0 0,1-1 128 16,2 0-256-16,-1-3-64 0,-1-2-16 0,2-1 0 31,1-2-384-31,0-1-80 0,-5-1-16 0,2-1 0 15,1-2-464-15,1-2-112 0,0-1-16 0,3-3-16448 0</inkml:trace>
  <inkml:trace contextRef="#ctx0" brushRef="#br0" timeOffset="7834.95">18498 6263 14735 0,'-1'-6'1312'16,"-1"-2"-1056"-16,-2 2-256 0,0 1 0 0,4 5 4320 0,-5-3 800 16,-1-1 176-16,-1 4 16 0,1 1-2176 0,-1 3-448 15,0 2-96-15,-1 2-16 0,0 4-1424 16,0 1-304-16,1 2-48 0,-1 1-16 0,0 3-448 0,0 2-80 15,0 3-32-15,1 0 0 0,1 1-224 0,0 0 0 16,0 1 0-16,0 1 0 0,-1-1 0 0,1 0-192 16,-1-2 16-16,2 1 0 15,-2-1-560-15,0 1-112 0,3-12-32 0,0 2-18800 0</inkml:trace>
  <inkml:trace contextRef="#ctx0" brushRef="#br0" timeOffset="8119.93">18424 6188 9215 0,'0'0'816'0,"0"0"-656"0,-1-7-160 0,1 7 0 16,0 0 5632-16,0 0 1088 0,0 0 208 0,8-1 48 16,-8 1-3600-16,11 2-736 0,0 4-144 0,0 4-16 15,-2-1-1280-15,3 5-256 0,1 2-48 0,0 2-16 16,-1 2-496-16,1 1-80 0,0 1-32 0,-1 0 0 15,0 2-272-15,1-2 160 0,0 1-160 0,-1-1 128 16,0 1-128-16,0-1 0 0,-5-9 0 0,-1 1 0 16,1 1 0-16,0 2 0 0,0 1 0 0,1-1 0 15,-2 3 0-15,-1 0 0 0,0-1-176 0,2 15 176 16,-5-17-400-16,0-3 0 0,-1 2 0 0,0 0 0 16,0-2-112-16,-1-1-32 0,0-1 0 0,0-1 0 15,-1 3-32-15,0-4-16 0,1-10 0 0,0 0 0 16,0 0-448-16,0 0-96 0,-7-5-16 0,0-3-16272 15</inkml:trace>
  <inkml:trace contextRef="#ctx0" brushRef="#br0" timeOffset="8329.15">18365 6499 41471 0,'0'0'1840'0,"0"0"368"0,0 0-1760 0,0 0-448 15,0 0 0-15,0 0 0 0,0 0 928 0,3 8 96 0,3-3 32 0,-1-1 0 16,2 0 96-16,1 0 0 0,0 0 16 0,2-1 0 15,1 2-784-15,1 0-176 16,2 0-16-16,2-2-16 16,0-1-752-16,2 0-128 0,0 1-48 0,0-2 0 15,-1 2-608-15,-1-2-128 0</inkml:trace>
  <inkml:trace contextRef="#ctx0" brushRef="#br0" timeOffset="12135.53">19405 6027 22111 0,'0'0'1968'16,"0"0"-1584"-16,0 0-384 0,0 0 0 0,6-6 2240 0,-2-1 352 16,-1-1 80-16,-1 0 16 0,0-1-272 0,-1 0-48 15,0-1-16-15,-1-1 0 0,0-1-1456 0,-1 0-304 16,-2-1-48-16,0 1-16 0,-1 1-192 0,1 6-32 16,-1-2-16-16,-2 0 0 0,-1-1 96 0,0-1 0 15,-2 0 16-15,0 1 0 0,0-1-144 0,-7-8-16 16,2 3-16-16,1 1 0 0,1 0-224 0,2 4 128 15,-1 3-128-15,1 0 0 0,-1 1 0 0,1 4 128 16,-1 1-128-16,1 5 0 0,-1 4 0 0,1 3 144 16,-2 4-144-16,1 3 128 0,0 4 48 0,3 2 0 15,0 4 0-15,3 1 0 0,2 1 240 0,2 1 48 16,3-1 16-16,2 0 0 0,1-2-32 0,1 2-16 16,0-4 0-16,1-1 0 0,0-3-192 0,0 0-48 0,-1 2 0 15,1-5 0-15,-4-8-192 0,1 2 128 0,-1 1-128 0,1 1 0 16,-1-1 0-16,-1 0 0 0,-1 2 0 0,-1-2 0 15,-2 0 0-15,-1 1 0 0,-2-1 0 0,-5 8 0 16,0-4-256-16,0-6 48 0,0-3 16 0,2-4 0 16,0-3-144-16,0-4-32 0,-1-4 0 0,1-3 0 31,-1-2-112-31,1-2-32 0,-1 0 0 0,1-2 0 0,1 3 256 0,2 1 64 0,1 3 0 0,0-1 0 16,2 2 192-16,2 6 192 0,-4-4-48 0,4 4 0 15,0 0 288-15,0 0 48 0,0 0 16 0,0 0 0 16,0 0-128-16,0 0-32 0,0 0 0 0,6 6 0 15,-1 1-192-15,3 1-144 0,0 0 192 0,1 1-192 16,1-1 160-16,0 3-160 0,2 2 128 0,0 1-128 16,-1 0 176-16,-1 4-48 0,-1 3-128 0,-1 3 192 0,0 4 0 0,-3 4 0 15,-3 4 0-15,-1 2 0 0,-1 3 48 16,-1 2 0-16,0 0 0 0,0 0 0 0,0-1-64 0,1-1-16 16,1-1 0-16,0-11 0 0,0-4-160 0,0 3 0 15,0 4 144-15,2 0-144 0,-2 0 0 0,1 0 0 16,-1 1 0-16,1-1 0 0,1 9 128 0,-1-4-128 15,0-4 128-15,0-1-128 0,0-3 128 0,0-2-128 16,0-1 160-16,-1-3-160 0,0-2 0 0,0-7 128 16,0 1-128-16,0-2 0 0,-1-1 0 0,1-4-256 15,-1-1 48-15,0-1 16 16,0-2-400-16,0-4-80 0,0 0-16 0,0 0 0 16,0 0-128-16,-1-5-16 0,-1-2-16 0,1 1 0 15,1 0-16-15,0-2 0 0,-1 0 0 0,1 0-12560 16,0 1-2512-16</inkml:trace>
  <inkml:trace contextRef="#ctx0" brushRef="#br0" timeOffset="15495.73">19861 5780 25791 0,'0'0'2304'0,"0"0"-1856"16,0 0-448-16,0 0 0 0,0 0 1232 0,0 0 160 15,0 0 16-15,0 0 16 0,0 0-176 0,0 0-32 0,6 5-16 0,0 0 0 16,-6-5-304-16,7 7-48 0,0 0-16 0,0 1 0 16,1 0-32-16,-1 2-16 0,-1 1 0 15,-1 2 0-15,0 1-368 0,0 3-80 0,-2 0-16 16,-1 3 0-16,-1-1-176 0,0 2-144 0,-1 0 192 0,0 0-192 16,0-9 128-16,-1 1-128 0,0 2 0 0,0 0 0 15,0-1 0-15,0 1 0 0,0 0 0 0,0-1 0 16,2-1 0-16,-1 1 0 0,-1-2 0 0,0 7 0 15,-1-4 0-15,0-2-176 0,0-6 176 0,-1 0-208 16,3-7 32-16,-4 5 16 0,4-5 0 0,-6 3 0 16,0-5 160-16,6 2 0 0,-7-3 0 0,2-2 0 15,1-3 0-15,1-1 224 0,0-3-32 0,2-3 0 16,1 5 48-16,1-1 0 0,0-3 0 0,1-1 0 16,1 0-64-16,1-2-16 0,0 0 0 0,1-1 0 15,0 0-160-15,1 1 0 0,0-1 0 0,6-11 128 16,-1 4 64-16,0 6 16 0,1 3 0 0,-2 3 0 0,0 3 112 15,1 1 32-15,0 1 0 0,0 3 0 0,1 1-80 0,1 1-16 16,-1 1 0-16,2 2 0 0,2 0-112 16,-2 2-16-16,-1 1-128 0,-1 1 192 0,-2 1-192 0,-2 0 0 15,-2 1 0-15,-1 1 0 0,0 0-240 0,-1 0 16 16,-2 1 0-16,-2 0 0 0,-1 0 32 0,0 1 0 16,1-2 0-16,0 1 0 0,-3 0 0 0,-1 1 16 15,-1-2 0-15,2 1 0 16,1-1-304-16,1 1-64 0,-2-1-16 0,3-7-18832 0</inkml:trace>
  <inkml:trace contextRef="#ctx0" brushRef="#br0" timeOffset="16060.03">20233 6024 5519 0,'0'0'240'0,"0"0"64"0,0 0-304 0,-5 5 0 16,5-5 0-16,0 0 0 0,-2 8 1664 0,0 1 256 15,0 1 64-15,1-1 16 0,1-4 880 0,0 1 160 16,0 2 32-16,1 2 16 0,1 2-256 0,0-2-48 16,0 0-16-16,0 2 0 0,6 8-864 0,1-3-176 15,0-3-48-15,0-2 0 0,-1-4-944 0,3-1-192 16,0-1-32-16,2-2-16 0,0 0-320 0,1-3-176 16,0-2 192-16,0-1-192 0,0-1 128 0,1-1-128 15,-2-1 0-15,1-1 0 0,-2 0 208 0,0-2-64 16,-3-1-16-16,1 0 0 0,0 1 96 0,-1-1 16 15,-1-1 0-15,-4-1 0 0,-1-2 96 0,0 0 32 16,-1-1 0-16,-1 0 0 0,-2 0 16 0,-1-1 0 16,-2 0 0-16,0 2 0 0,-2-2-32 0,-1 3 0 15,-2 1 0-15,-1 2 0 0,-2 1 48 0,-1-1 16 16,-1 3 0-16,1 0 0 0,0 2-128 0,0 2-32 0,-1 1 0 0,2 2 0 16,-1 1-256-16,2 1 128 0,1 1-128 15,1 1 0-15,0 3 0 0,1-1 0 0,0 1 0 0,1 0 0 16,0 2-192-16,3 0 0 0,0 2 0 0,0-3 0 15,-1 1-176-15,1-1-16 0,0 0-16 0,1 0 0 32,0-1-176-32,0 2-16 0,0-2-16 0,1 0 0 15,2-8-176-15,-3 8-48 0,1 0 0 0,2-8-18560 0</inkml:trace>
  <inkml:trace contextRef="#ctx0" brushRef="#br0" timeOffset="19783.71">19582 6991 11967 0,'0'0'1072'0,"0"0"-864"15,0 0-208-15,0 0 0 0,0 0 2448 0,0 0 448 16,0 0 96-16,0 0 16 0,-5 5 176 0,5-5 32 16,-4 8 16-16,2 2 0 0,2 2-1664 0,1 2-336 15,0-1-64-15,1 3-16 0,1 0-432 0,0 2-80 16,1 1-32-16,0-1 0 0,-1 1-304 0,1-2-64 15,-1 0-16-15,0 0 0 0,0-2-224 0,0 0 0 16,0-1 128-16,-2-1-128 0,1-1 0 0,0-2 0 0,0-1 0 0,0-2 0 16,-2-7 0-16,4 8 0 0,-4-8 0 15,0 0 0-15,0 0 0 0,8 5 0 0,-1-2 0 0,-7-3 0 16,9-4 0-16,-2-2 176 0,1-2-176 0,1-1 160 16,1-5-160-16,0 0 192 0,-2-4-192 0,1-1 192 15,-2 0-192-15,-1-2 0 0,0 2 0 0,-1-1 0 16,-1-1 0-16,0 3-144 0,-2 0 144 0,0 3-160 15,1 0 160-15,-1 4 0 0,0 3 0 0,-1 2-128 16,-1 6 128-16,0 0 128 0,0 0-128 0,0 0 176 16,0 0 0-16,0 0 0 0,0 10 0 0,1 3 0 15,1 1-48-15,0 0-128 0,0-5 192 0,0 1-64 16,1 2 0-16,0-2-128 0,1 2 192 0,0 0-64 16,1 0 0-16,1-1 0 0,0 1 0 0,4 7 0 15,-2-6-128-15,-2-2 192 0,0-1-192 0,-1-2 192 0,-5-8-192 16,4 7 0-16,-4-7 0 0,6 5 128 0,-6-5-128 0,0 0 0 15,0 0 0-15,0 0 0 0,0 0 0 0,0 0 0 16,0 0 0-16,0 0 0 0,9-4 0 0,-4-4 0 16,0-2 0-16,-1-3 0 0,-1-1 0 0,-1-2 0 15,-1-1 0-15,0 0 128 0,0-2-128 0,-1 2 0 16,-1-2-160-16,-1 1 160 0,0 1-192 0,1 1 48 16,-1 1 16-16,0 2 0 0,0-1 128 0,1 2-192 15,0 2 192-15,1 1-192 0,2 1-16 0,0 1-16 16,1 1 0-16,-3 6 0 15,0 0-336-15,8-5-64 0,-8 5-16 0,9 0-11648 16,1 2-2352-16</inkml:trace>
  <inkml:trace contextRef="#ctx0" brushRef="#br0" timeOffset="20136.04">20081 6838 15551 0,'0'0'688'0,"0"0"144"0,0 0-672 0,0 0-160 0,0 0 0 0,0 0 0 0,0 0 1824 0,4 7 336 15,-4-7 64-15,3 9 16 0,-3-9 1024 0,-2 8 224 16,0 1 32-16,-1 4 16 0,-2 2-1680 0,-2 1-352 15,-1 5-64-15,0-1-16 0,0 3-928 0,-2 1-192 16,-1 4-48-16,0 1 0 0,0-1-256 0,0 2 0 16,2 0 0-16,1-3 0 0,0 2 0 0,2-3 0 15,3-12-160-15,0 2 160 0,0 0-256 0,0 2 64 16,0-1 0-16,0 1 16 0,0-1-176 0,0-1-32 16,0 0-16-16,-3 10 0 15,1-5-224-15,2-5-32 0,1-8-16 0,0 1 0 16,0-3-240-16,1 1-48 0,0-1-16 0,0-2 0 15,1-4-656-15,0 0-128 0,0 0-32 0,0 0-11536 0</inkml:trace>
  <inkml:trace contextRef="#ctx0" brushRef="#br0" timeOffset="20483.14">20192 7039 19343 0,'0'0'1728'0,"-5"4"-1392"0,-1 3-336 0,1 0 0 16,3-1 3376-16,-1 1 592 0,-1 2 128 0,-1 0 32 15,1 2-1632-15,0 1-320 0,-1 1-64 0,1 0 0 16,1 2-1440-16,1-2-288 0,2-1-48 0,0 1-16 16,5 9-320-16,3-5 144 0,-2-9-144 0,1-1 0 15,1-1 0-15,1-1 0 0,0-1 0 0,2-2-192 16,0 0 0-16,0-1 0 0,-2-1 0 0,7-3 0 16,-4 0 32-16,-2-2 16 0,-2 0 0 0,-2-1 0 15,-2-2 144-15,-1 0 0 0,-1-1 0 0,-2 0 128 16,0-1 112-16,-1-1 16 0,0-2 16 0,-1 0 0 15,-1 0 112-15,0-3 32 0,-1 1 0 0,-1-2 0 0,1 0-32 16,-1 0-16-16,-1 1 0 0,-1 3 0 0,1 0-224 0,1 3-144 16,1 2 192-16,-1 2-192 0,-1 2 0 0,0 1 0 15,6 3 0-15,-6 1-192 0,6-1-160 0,-5 4-32 16,1 2 0-16,1 1 0 16,0 1-256-16,2 1-64 0,1-2-16 0,2-1-18176 0</inkml:trace>
  <inkml:trace contextRef="#ctx0" brushRef="#br0" timeOffset="20693.87">20445 7258 40543 0,'-10'8'1792'0,"6"-2"384"0,4-6-1744 0,-3 5-432 0,0 0 0 0,-1 3 0 16,-1-2 512-16,0-1 32 0,5-5 0 0,-6 4 0 15,6-4-544-15,0 0 0 0,0 0 0 0,0 0 0 32,2 8-1088-32,-2-8-208 0,4 3-48 0,2-1-16 0</inkml:trace>
  <inkml:trace contextRef="#ctx0" brushRef="#br0" timeOffset="21579.22">20922 6826 14735 0,'0'0'1312'0,"0"0"-1056"0,0 0-256 0,0 0 0 0,0 0 2608 0,0 0 464 16,0 0 80-16,0 0 32 0,10 1 272 0,-2 1 48 15,1 1 16-15,-2 2 0 0,-1 2-2208 0,0 3-432 16,1 0-96-16,-2 3-16 0,1 2-464 0,-1 3-112 15,0 3 0-15,0 1-16 0,0 1 0 0,0 1 0 16,0-1 0-16,-1 0 0 0,-1 1-16 0,0-3 0 16,-1 0 0-16,0-2 0 0,0 1-160 0,-1-3 0 15,0-1 0-15,-2 0 0 0,-1-1-144 0,0-1-16 16,-1 1 0-16,0-1 0 0,-2-3-192 0,-2 0-32 16,-1-2-16-16,0 1 0 15,3-4-128-15,0 0-32 0,0-1 0 0,0-2 0 0,-2-1 192 0,0-1 48 0,-1-2 0 0,1-2 0 16,-3-6 688-16,4-4 144 0,0-4 16 0,4-2 16 15,2-4 32-15,3 0 0 0,2-2 0 0,2 1 0 16,2-1-192-16,3 1-48 0,1-1 0 0,-1 2 0 16,1-1 16-16,1 3 0 0,-2-2 0 0,1 3 0 15,-1 0-96-15,0 2 0 0,-2-1-16 0,2 3 0 16,0 0-112-16,-1 2-128 0,-1 1 176 0,0 3-176 16,0 0 128-16,0 3-128 0,-1 1 0 0,1 1 0 15,-1 0 0-15,0 2 160 0,0 0-160 0,-1 1 128 16,0 1-128-16,0-1 0 0,-8 2 0 0,9 0 128 15,-9 0-128-15,9 2 0 0,-9-2 0 0,8 3-176 16,-8-3-176-16,0 0-32 0,0 0-16 0,6 7 0 16,-1 2-432-16,-1 0-64 0,-1 0-32 15,0-1-18016-15</inkml:trace>
  <inkml:trace contextRef="#ctx0" brushRef="#br0" timeOffset="21958.94">21346 7021 12895 0,'0'0'576'0,"0"0"112"0,0 0-560 0,-6 4-128 0,0-1 0 0,6-3 0 15,-6 5 1968-15,2 0 352 0,0 1 80 0,1 2 16 16,1 0-672-16,2 2-128 0,2 0-16 0,1 0-16 16,0 2-688-16,2 1-128 15,0-2-16-15,3 0-16 0,2 0 128 0,1-2 32 0,2 1 0 0,1-2 0 16,0-1 320-16,-1-1 80 0,0-2 16 0,1-1 0 15,0-1-528-15,-1-4-96 0,-2-1-32 0,1-1 0 16,-1-2-432-16,-1-1-96 0,1 0 0 0,-1-2-128 16,-1 0 192-16,-2-2-64 0,1 0 0 0,-1-1-128 15,-1-1 192-15,-2 0-192 0,-1 1 192 0,-1-3-192 16,-1 2 256-16,-1-3-64 0,-1-2-16 0,-1 0 0 16,-1 1 32-16,-2 0 16 0,-1 2 0 0,-1 2 0 15,-2-1-32-15,1 5-16 0,-3 3 0 0,0 0 0 16,-2 0 80-16,1 2 0 0,-1 3 16 0,0 3 0 15,0 2-272-15,-1 2 160 0,-1 1-160 0,2 3 128 16,-1 2-128-16,2-2 0 0,2 2 0 0,3 0-176 0,0 1-16 16,2 1 0-16,1-1 0 0,3 0 0 15,3-2-288-15,1 0-64 0,0 0-16 0,1 0-18336 16</inkml:trace>
  <inkml:trace contextRef="#ctx0" brushRef="#br0" timeOffset="22178.23">21581 7248 11055 0,'0'0'976'0,"-4"6"-784"0,4-6-192 0,-6 6 0 16,1 0 2176-16,5-6 400 0,-5 6 80 0,5-6 16 16,0 0-288-16,0 0-48 0,0 0-16 0,0 0 0 31,0 0-3600-31,0 0-704 0,0 0-160 0,0 0-32 0</inkml:trace>
  <inkml:trace contextRef="#ctx0" brushRef="#br0" timeOffset="26509.14">22426 5947 1839 0,'0'0'160'0,"0"0"-160"16,-6-5 0-16,1 1 0 0,0-1 608 0,0 0 96 15,0 0 0-15,1 1 16 0,0-1 0 0,4 5 0 16,-5-7 0-16,2 2 0 0,0 0 208 0,1-1 32 16,0-2 16-16,1 2 0 0,1-2 64 0,0 0 16 15,0 1 0-15,0-2 0 0,0-1-64 0,0 2-16 16,0-1 0-16,0 1 0 0,0-1 208 0,0-1 32 16,-1-2 16-16,0 4 0 0,1 8 432 0,-1-6 96 15,1 6 16-15,0 0 0 0,-1-7 400 0,1 7 64 16,0 0 32-16,0 0 0 0,0 0-624 0,0 0-128 15,0 0-32-15,0 0 0 0,0 0-640 0,-2 9-128 16,0 2-16-16,0 6-16 0,0-3-208 0,-1 5-32 16,0 3-16-16,-1 5 0 0,0 1-144 0,1 6-32 15,0 2 0-15,1 1 0 0,1 0 0 0,-1 2 0 0,1 0 0 16,0 1 0-16,1 1 48 0,0 1 0 0,0 1 0 0,1 0 0 16,1 1 32-16,0 1 16 0,2 0 0 0,-1 3 0 15,0-3-32-15,0 3 0 0,1 3 0 16,0 1 0-16,1 2-160 0,1-1-32 0,0 2-128 0,0-5 192 15,-1-2-192-15,1-2 0 0,-1-2 0 16,0-2-160-16,-1-3-32 0,0-2 0 0,-1-3 0 0,0-4 0 16,-1-3 32-16,-2-2 0 0,0-4 0 0,-1-2 0 15,-1-4-48-15,0-4-16 0,-1-4 0 0,3-7 0 16,-5 6-64-16,5-6-16 0,-7 0 0 0,1-1 0 16,0-4-112-1,0-1-32-15,1-3 0 0,-1 0 0 0,0-3-272 0,0 0-64 16,0 0-16-16,0 0-12640 0,0 0-2544 0</inkml:trace>
  <inkml:trace contextRef="#ctx0" brushRef="#br0" timeOffset="27372.97">22675 6410 11967 0,'0'0'1072'0,"-7"2"-864"0,7-2-208 0,-7 3 0 15,7-3 2352-15,0 0 416 0,0 0 96 0,0 0 16 16,0 0 768-16,0 0 144 0,0 0 48 0,0 0 0 16,0 0-1984-16,11 0-400 0,2 0-80 0,2 1-16 15,2-1-592-15,2 0-128 0,1 0-32 0,2 1 0 16,1 1-80-16,1 0-16 0,2 0 0 0,0-1 0 16,3-1-128-16,-3 0-16 0,-1 0-16 0,-1 1 0 15,-1-1-160-15,-2 0-48 0,-2 0 0 0,-3 0 0 16,0 1-144-16,-2 0 0 0,0 1 144 0,-2 0-144 15,-2-2 0-15,-3 0 144 0,-7 0-144 0,0 0 0 16,8 0 128-16,-8 0-128 0,0 0 0 0,0 0 0 16,0 0 128-16,0 0-128 0,0 0 0 0,0 0 0 0,0 0 128 15,0 0-128-15,0 0 0 0,-6 5 0 0,1-3 0 16,-1 1 0-16,6-3 0 0,-8 2-144 0,0-2-176 0,8 0-16 16,-7-1-16-16,1 0 0 15,0-1-224-15,6 2-64 0,-6-3 0 0,1-2 0 16,1-1-528-16,1 0-112 0,3 6-32 15,-2-9-16800-15</inkml:trace>
  <inkml:trace contextRef="#ctx0" brushRef="#br0" timeOffset="27757.44">23036 6272 9151 0,'-8'-5'192'0,"8"5"64"0,-7-5 0 0,1-2 0 0,1 1-256 0,0-2 0 0,1-1 0 0,1 2 0 16,-1-1 1488-16,1 2 256 0,3 6 48 0,-3-8 16 15,0-4-432-15,2 2-96 0,1 1 0 0,1 2-16 16,-1 7 272-16,0 0 48 0,6-5 16 15,0 2 0-15,-6 3 128 0,9 0 48 0,-2 2 0 0,2 1 0 16,1 1 272-16,1 1 64 0,-1 2 16 0,1 1 0 16,0 2-1152-16,1-1-224 0,-1 1-48 0,2 1-16 15,-1 1-288-15,-2-1-48 0,0 2-16 0,-1-2 0 16,-1 2-144-16,-1-1-16 0,-2 0-16 0,-1 1 0 16,-1-1-160-16,0-1 128 0,-1 1-128 0,1 0 128 15,-4-1 96-15,1 0 16 0,-2 1 0 0,-1 0 0 16,0 0 0-16,0 1 0 0,-2-1 0 0,-1 0 0 15,-1-2 144-15,-1 2 48 0,-1 0 0 0,2-1 0 16,-1-2 0-16,0 0 0 0,0-1 0 0,-2 0 0 16,1 0-176-16,2-2-16 0,-1 0-16 0,0-1 0 15,0-1-224-15,0 1 0 0,0-2 128 0,0 1-128 0,-1-1 0 16,0-3 0-16,1 0 0 0,0 0-160 16,2 0-288-1,6 0-48-15,-8 0-16 0,0-4 0 0,0 0-128 0,3 0-16 0,1-1-16 16,4 5 0-16,0 0-96 0,-2-9-32 0,1 1 0 0,1-1-12288 15,1 1-2464-15</inkml:trace>
  <inkml:trace contextRef="#ctx0" brushRef="#br0" timeOffset="29763.12">22649 5364 13823 0,'-9'-8'1216'0,"4"4"-960"0,0-1-256 0,0-2 0 15,0-1 1056-15,0 0 160 0,1 2 48 0,0-1 0 16,0 2 768-16,0 1 144 0,4 4 48 0,-6-5 0 0,1 0-432 16,0 1-64-16,-2 1-32 0,1 0 0 15,6 3-352-15,-8 0-64 0,0 0 0 0,-1 3-16 16,2-1-352-16,2 3-64 0,1 1-16 0,0 1 0 0,-1 1-352 16,2-1-80-16,-1 1-16 0,0 5 0 0,-1 4-192 0,1 0-64 15,0 0 0-15,0 2 0 0,1-1-128 16,1 0 0-16,1-1 144 0,1 0-144 0,2-1 0 0,2-1 0 15,0-1 0-15,2-2 0 0,2-3 128 0,0 0-128 16,2-1 128-16,0-3-128 0,0-2 0 0,1-2 0 16,1-2 0-16,2-2 0 0,0-2 0 0,0-3-160 15,1-2 16-15,0-1 0 0,-2-2-48 0,0 0 0 16,-2 1 0-16,-1-4 0 0,-3 0-32 0,0 1-16 16,-1-2 0-16,-1 1 0 0,-1 1 240 0,-1-1 0 15,0 0 0-15,-1 2 0 0,0 0 0 0,-2 3 0 16,0 4 0-16,0 7 0 0,-1-6 176 0,1 6 16 15,0 0 16-15,0 0 0 0,-5 5 32 0,0 3 0 16,1 3 0-16,1 2 0 0,1 0-32 0,1 1 0 0,1 0 0 16,2 0 0-16,2-1 128 0,1 1 32 0,1-4 0 0,0-1 0 15,0 1-368-15,1-1 144 0,1-2-144 16,1-1 0 0,0 0-224-16,0-1-160 0,0-2-16 0,1-1-16 15,0-1-16-15,0-2 0 0,-2-1 0 0,2-1 0 16,0-2-1184-16,0-2-240 0,-1-2-64 0,-1 0 0 15,0-1-1200-15,-1 0-240 0,-2-2-48 0,1-4-16 16,-2 1 832-16,0-3 160 0,0-1 48 0,-2 0 0 0,0-2 2128 0,0 1 416 0,-1-3 96 0,1 5 0 16,-1 0 1984-16,-1 4 400 0,0 2 80 0,0 1 16 15,-1 1 144-15,-1 3 48 0,-3 2 0 0,1 1 0 16,-3 2-1040-16,-1 2-208 0,-1 2-32 0,-1 3-16 16,1 1-1008-16,-2 4-208 0,0 2-32 0,0 2-16 0,2 0-16 15,0 1 0-15,2 0 0 0,3-1 0 0,1 2-64 0,3 0-16 16,3-2 0-16,4 1 0 0,2-2-144 15,2-1-128-15,2-1 144 0,2 0-144 0,1-1 0 0,1-3 128 16,0 1-128-16,-1 1 0 0,-1-1 0 0,0 0 0 16,-2-2 0-16,-2 2 0 0,-3-2 0 0,-2 0 0 15,-6-6 0-15,4 8 0 0,-3 0 0 0,-1-8 0 16,-2 9 0-16,-2-2 0 0,-3-1-256 0,-2 0 64 16,-3-1 16-16,2 0 0 15,-1-1-208-15,0-2-32 0,-2 0-16 0,4-2 0 16,2-1-240-16,7 1-48 0,-5-6-16 0,4-1 0 15,3-2-1808-15,5-2-352 0,3-1-80 0,3-2-11552 0</inkml:trace>
  <inkml:trace contextRef="#ctx0" brushRef="#br0" timeOffset="30091.05">23069 5331 2751 0,'8'-11'256'0,"1"-2"-256"0,-3-1 0 0,2 1 0 15,0 1 2176-15,-1 2 400 0,-2-2 80 0,0 2 16 16,-1 1 1008-16,-1-1 208 0,-2 2 32 0,0 2 16 16,-1-2-592-16,0 8-112 0,-2-6-32 0,2 6 0 15,-7-3-1792-15,0 2-352 0,1 2-80 0,-1 2-16 16,-1 0-512-16,1 3-128 0,-1 1 0 0,1 3-16 15,1 1-96-15,3 1-16 0,0 3 0 0,1 0 0 16,1-2-192-16,3 4 0 0,1 1 128 0,2-2-128 16,1 0 0-16,2-1 0 0,0-1 0 0,1 0 0 15,0 0 0-15,1-2 0 0,-1 0 0 0,0 1 0 16,0-3 0-16,-1-1 0 0,-2 0 0 0,0 1 0 16,-2 2 144-16,-1-3-144 0,-1-1 128 0,-2 2-128 0,-1-2 176 15,-1 1-48-15,-1-1-128 0,-2 1 192 0,-3-1 64 16,-1-1 0-16,-1 0 0 0,0-1 0 0,-2 0-256 15,-1-2 128-15,0-1-128 0,1-1 0 0,-1-1 0 16,-1-1 0-16,0-2-128 0,0 0 128 16,1-2-592-1,2 0-16-15,-2-2 0 0,2 0 0 0,3 0-208 0,2 0-32 0,2-1-16 0,2-1 0 16,-1 0-1104-16,5-1-208 16,2-1-64-16,3-2-8128 0,0 2-1648 0</inkml:trace>
  <inkml:trace contextRef="#ctx0" brushRef="#br0" timeOffset="30481.65">23212 5232 10191 0,'9'-6'208'0,"-9"6"48"0,6-4 16 0,-6 4 48 0,8-2-320 0,-8 2 0 0,0 0 0 0,0 0 0 15,0 0 3840-15,0 0 720 0,2 11 144 0,-1-2 32 16,-1 4-2512-16,-1 0-496 0,-1 1-112 0,0-2-16 16,0 0-1088-16,1 2-240 0,0-2-32 0,1 3-16 15,0-4 288-15,2 1 48 0,0-2 16 0,1 1 0 16,1 0 128-16,1-1 16 0,0-2 16 0,1 0 0 15,1-2-192-15,0-1-32 0,1-3-16 0,0 1 0 16,1-1-320-16,0 0-176 0,-1-1 192 0,1-2-192 16,-1-3 0-16,0 0 0 0,0-1-240 15,0 0 80-15,-1-2-128 0,1 0-32 0,0 0 0 0,-1 0 0 16,0-4-192 0,-1 1-32-16,-2-1-16 0,1 0 0 0,-1-3 192 0,0 0 48 0,-1 1 0 15,0 0 0-15,-1 0 320 0,0 2 0 0,-2-2-144 0,-1 5 144 16,-1 0 208-16,2 8 112 0,0 0 0 0,0 0 16 15,-6 4 432-15,1 3 96 0,0 2 16 0,1 2 0 16,1 3-368-16,3 1-64 0,0-1 0 0,1 0-16 0,1-2-176 16,1 0-48-16,0-1 0 0,1 0 0 0,0-2-208 15,0-1 0-15,1-2 0 0,0-1 0 0,0 1-176 16,-5-6-80-16,5 6 0 0,-5-6-16 16,0 0-224-16,0 0-32 0,0 0-16 0,0 0 0 15,7 1-1168-15,-7-1-224 0,6-3-48 0,-1-4-13568 16</inkml:trace>
  <inkml:trace contextRef="#ctx0" brushRef="#br0" timeOffset="30999.87">23521 5186 12895 0,'0'0'576'0,"0"0"112"0,0 0-560 0,0 0-128 0,0 0 0 0,0 0 0 15,0 0 2640-15,5 8 496 0,-2 3 112 0,-2 0 16 16,0 1-128-16,1-2 0 0,-1 1-16 0,0 0 0 16,-1 1-1392-16,0-1-288 0,0 1-48 0,0-2-16 15,-1-1-992-15,0 0-192 0,-1 0-32 0,0 0-16 16,2 0-144-16,-1-2-192 0,1-7 32 0,-1 8 16 15,1-8-48-15,0 7-16 0,0-7 0 0,0 0 0 32,0 0-640-32,0 0-128 0,0 0-32 0,0 0 0 15,0 0-464-15,6-2-112 0,0-2-16 0,-1-4 0 16,-1-2 592-16,0 1 112 0,0 0 32 0,-1 2 0 16,0-3 352-16,0-1 64 0,-1 1 0 0,1 1 16 0,0 3 880 0,-3 6 192 0,4-5 16 0,-4 5 16 15,6-4 432-15,-6 4 96 0,7-3 16 0,-7 3 0 0,8-1-576 16,-8 1-128-16,0 0 0 0,0 0-16 0,8 4-64 0,-8-4-16 15,7 7 0-15,-7-7 0 0,0 0 48 16,0 0 16-16,0 0 0 0,0 0 0 0,5 7-64 0,0-1-16 16,-5-6 0-16,0 0 0 0,0 0-128 0,0 0-16 15,0 0-16-15,0 0 0 0,0 0-240 0,8 3 176 16,-8-3-176-16,0 0 160 0,7-1-160 0,-7 1 0 16,8-5 144-16,-3 0-144 0,-1 0-208 0,-4 5-112 15,3-7-32-15,-3 7 0 16,0 0-672-16,3-5-144 0,-3 5-32 0,0 0 0 15,1-7-528-15,-1 7-96 0,0 0-32 0,0 0 0 16,0 0 704-16,0 0 144 0,0 0 32 0,0 0 0 16,0 0-208-16,0 0-32 0,0 0-16 0,0 0 0 15,0 0 240-15,0 0 48 0,0 0 16 0,1 9 0 16,-1-9-240-16,1 8-48 0,-1-8-16 0,0 0 0 0,0 0 752 0,0 7 160 16,0-7 16-16,0 8 16 15,0-8-112-15,0 0-32 0,0 0 0 0,0 0 0 16,-2 9-240-16,2-9-48 0,0 8-16 0,0-8 0 0,6 8 544 0,-6-8 192 0</inkml:trace>
  <inkml:trace contextRef="#ctx0" brushRef="#br0" timeOffset="32177.49">23621 5243 18431 0,'0'0'1632'0,"0"0"-1312"15,0 0-320-15,0 0 0 0,0 0 1936 0,0 0 320 16,0 0 64-16,0 0 16 0,0 0-432 0,0 0-96 16,8 4-16-16,0 0 0 0,-8-4-560 0,9 7-112 15,-9-7-32-15,9 6 0 0,-3 0-272 0,0 1-64 16,-1-1-16-16,-1 1 0 0,-4-7-272 0,0 0-48 15,2 8-16-15,-2 1 0 0,0-1-272 0,-1 0-128 16,1-8 128-16,-3 8-128 0,0-1 0 0,3-7 0 16,-2 9 0-16,0-1 0 0,2-8 0 0,-1 8 0 15,1-8 0-15,0 0 0 0,0 9 0 0,0-9 0 0,0 0-176 16,0 0 176-16,0 0 0 0,0 0 0 0,0 0 0 0,0 0 0 16,0 0 0-16,0 0 0 0,0 0 0 0,0 0 0 15,8-4 0-15,-2-1 0 0,-1-1 0 0,0-1 0 16,0-3 0-16,0 0-256 0,0-1 64 0,0 1 0 31,1 1-192-31,1 0-64 0,0 1 0 0,1 0 0 0,0-2 256 0,-1 3 64 0,2-2 0 0,-1 3 0 16,0 2 128-16,-1 1 0 0,-7 3 0 0,8-2 0 15,-1 0 0-15,-7 2 176 0,8 1-48 0,-8-1 0 16,0 0 64-16,7 4 0 0,-1 1 0 0,-2 1 0 16,-4-6 16-16,2 10 16 0,0 0 0 0,0-2 0 15,-1-1 16-15,1 3 0 0,0 0 0 0,1 0 0 16,1-2-240-16,0-2 144 0,-4-6-144 0,6 7 128 15,0 1-128-15,0 1 0 0,-1-2 0 0,1-2 0 0,-6-5 0 16,0 0 0-16,0 0 0 0,5 5 0 0,-5-5 0 16,0 0 0-16,0 0 0 0,0 0 0 0,0 0-144 0,0 0 144 15,0 0-192-15,0 0 192 16,8-2-768-16,-2-3-32 0,-2-1-16 0,1-3 0 16,1 1-1424-16,0 0-272 0,-1 1-64 0,-1-5-16 15,1-1-816-15,0 0-176 0,1 1-16 0,-2-2-16 16,-1 0 1344-16,0 1 272 0,0-2 48 15,-1 3 16-15,-2 1 1936 0,0 2 272 0,0 1 112 0,-1 2 32 0,0-1 1856 16,1 7 368-16,-4-5 80 0,4 5 16 0,0 0 608 0,0 0 128 16,-7 5 32-16,2 3 0 0,0 2-1264 0,1 2-240 15,1 3-48-15,1 3-16 0,0 0-1168 0,1 2-224 0,1 0-48 16,2 3-16-16,-1 1-224 0,1 1-32 0,2-2-16 16,1 2 0-16,0-6-80 0,1 2-128 0,-1-2 176 0,1 1-176 15,-1-3 0-15,0-1 0 0,-2-1 0 16,0-1 0-16,0-2 0 0,-1 0-272 0,-1-1 48 0,-1-2 16 31,-1 0-304-31,0-1-64 0,1-8-16 0,-3 9 0 16,3-9-544-16,-4 5-96 0,4-5-32 0,0 0 0 15,0 0-512-15,0 0-96 0,-4-7-32 0,3-1-11840 0</inkml:trace>
  <inkml:trace contextRef="#ctx0" brushRef="#br0" timeOffset="32410.63">23924 4078 13695 0</inkml:trace>
  <inkml:trace contextRef="#ctx0" brushRef="#br0" timeOffset="32672.47">23998 5126 7359 0,'0'0'656'0,"0"0"-528"0,0 0-128 0,0 0 0 15,8 3 1936-15,-1 0 368 0,1 0 64 0,-8-3 0 16,9 2 864-16,1 0 160 0,-1-1 48 0,0 3 0 16,2-2-1184-16,1 0-224 0,0 0-48 0,1 1-16 15,1-1-896-15,1 0-176 0,-1-1-48 0,1 0 0 16,0 0-384-16,-2 0-80 0,0-1 0 0,-1 0-16 16,0 0-176-16,-3 0-16 0,1 0-16 0,-3 0 0 15,-7 0-160-15,0 0 0 0,0 0 0 0,0 0 128 16,0 0-336-16,0 0-80 0,0 0-16 0,0 0 0 15,0 0-1584 1,0 0-320-16,0 0-64 0,-4-8-12960 0</inkml:trace>
  <inkml:trace contextRef="#ctx0" brushRef="#br0" timeOffset="32895.55">24163 4992 20271 0,'-7'-12'896'0,"3"6"192"0,0 0-880 0,0 3-208 0,4 3 0 0,-7-4 0 0,0 3 2368 0,7 1 448 15,-6 5 64-15,1 4 32 0,1 1-464 0,1 4-80 16,0 1-32-16,1 1 0 0,1 3-1248 0,0-1-240 15,0 2-48-15,1 0-16 0,0 0-336 0,1 0-64 16,1-2 0-16,1 1-16 0,1-2-112 0,1 0-32 16,0-1 0-16,1-3 0 0,0-1-80 0,1-2-16 15,-1-1 0-15,2-1 0 0,0-1-128 0,-1-1 0 16,0-1 0-16,-7-5 0 16,9 3-400-16,-1-1-16 0,0-2 0 0,-1-1 0 15,-7 1-352-15,8-5-64 0,-1-1 0 0,-1 0-16 16,-1 1-944-16,1-2-192 0,0-2-48 0,-1-2 0 15,0-3-304-15,0 1-64 0,0-5-16 0,3-19-5792 16,-3 8-1168-16</inkml:trace>
  <inkml:trace contextRef="#ctx0" brushRef="#br0" timeOffset="33057.08">24287 4997 7775 0,'-2'-17'160'0,"0"3"32"0,-2-1 16 0,1 3 32 0,-1 2-240 0,1 2 0 0,1 2 0 0,2 6 0 16,-3-5 4400-16,3 5 832 0,0 0 160 0,0 0 48 16,0 0-1440-16,0 0-288 0,-5 7-48 0,2 2-16 15,1 2-2272-15,3 1-464 0,1 2-80 0,1-3-32 16,1-1-288-16,1 0-64 0,2-1-16 0,-1 0 0 15,1-1-304-15,1 1-128 0,0 1 0 0,-1-2 128 16,-1-1-512 0,-2-1-96-16,-4-6-32 0,3 7-19008 0</inkml:trace>
  <inkml:trace contextRef="#ctx0" brushRef="#br0" timeOffset="33208.39">24281 5130 9503 0,'0'0'192'0,"0"0"64"0,0 0 0 0,0 0 16 0,0 0-272 0,0 0 0 0,0 0 0 0,-1 11 0 0,1-2 3840 0,1 2 720 15,0 1 144-15,1 2 32 0,0-1-1488 0,1 1-304 16,0 1-48-16,0-1-16 0,0 1-1456 0,0-2-288 16,-1-2-64-16,-1 0-16 0,0 0-784 0,-1 0-144 15,0-2-128-15,0 0 144 16,-1 0-528-16,1-9-96 0,-1 8-32 16,1-8-17200-16</inkml:trace>
  <inkml:trace contextRef="#ctx0" brushRef="#br0" timeOffset="33521.76">24463 5148 9215 0,'-7'6'816'0,"3"0"-656"0,-1 2-160 0,0 2 0 0,-1 2 3264 0,0 1 608 0,0 1 128 0,0 1 32 16,1-1-512-16,2 0-112 0,2 0-16 0,2-3 0 16,-1 0-1920-16,3-1-384 0,1 0-64 0,1-2-32 15,1-1-992-15,2-1-240 0,0-2-16 0,1 0-16 31,-1-1-176-31,1-1-48 0,-1 1 0 0,0-3 0 16,-8 0 112-16,9-2 0 0,-9 2 16 0,6-5 0 0,-6 5 160 0,5-7 16 0,-2-1 16 0,-1 1 0 16,-2-1 176-16,-1 1 256 0,0 0-64 0,-1-2-16 15,-1-2 528-15,-1 0 128 0,1-2 0 0,-2-1 16 16,0 2-144-16,0-1-16 0,-2 0-16 0,-1 1 0 16,0 0-336-16,1 2-64 0,-1 2-16 0,1 2 0 0,2 1-256 15,5 5 0-15,0 0-128 0,0 0 128 16,-6-2-1152-16,6 2-128 0,0 0-16 15</inkml:trace>
  <inkml:trace contextRef="#ctx0" brushRef="#br0" timeOffset="33897.71">24578 5211 19343 0,'0'0'848'0,"0"9"192"15,0-9-832-15,1 11-208 0,-1-5 0 0,0-6 0 0,2 9 2944 0,-2-9 528 0,1 10 112 0,-1-10 32 16,0 0-1504-16,0 0-288 0,0 0-64 0,0 0-16 15,3 9-944-15,-3-9-192 16,1 9-32-16,-1-9-16 0,0 0-352 0,0 0-64 0,0 0-16 16,0 0 0-16,0 0-128 0,0 0 0 0,0 0-192 0,0 0 192 31,0 0-816-31,0 0-32 0,7 0-16 0,1-2 0 16,0-2-48-16,0-1-16 0,0-2 0 0,0-1 0 0,2-1 1072 0,-1 1 224 0,0-1 32 0,0 0 16 15,-2 1 432-15,0 1 96 0,0 1 16 0,1 1 0 16,0 0-384-16,0 1-64 0,-2 2 0 0,2 0-16 15,0 2-224-15,1 2-32 0,0 1-16 0,-1 2 0 16,0 0-80-16,0 0-16 0,-1 4 0 0,-1-1 0 16,-1 3 48-16,0 0 0 0,-1-2 0 0,-1 2 0 15,0 0 128-15,0 1 16 0,-1-1 16 0,-1 0 0 16,-1-2-80-16,0-1 0 0,0-8-16 0,-1 10 0 0,0 0-64 16,0 0-16-16,-1 0 0 0,1-3 0 0,1-7-160 15,0 0 0-15,0 0 0 0,0 0 0 16,-2 7-368-1,2-7-48-15,0 0-16 0</inkml:trace>
  <inkml:trace contextRef="#ctx0" brushRef="#br0" timeOffset="38084.56">23819 6181 19343 0,'0'0'1728'15,"0"0"-1392"-15,0 0-336 0,0 0 0 0,0 0 1920 0,0 0 304 0,0 0 64 0,0 0 16 16,0-6-176-16,0 6-16 0,0 0-16 0,0 0 0 16,0-8-624-16,0 2-128 0,0 1-32 0,0 5 0 15,0-6-592-15,0 6-112 0,1-4-32 0,-1 1 0 16,0-2-112-16,-1-2-16 0,0 1-16 0,0 1 0 15,1-1-80-15,-1 0-16 0,-3-6 0 0,0 2 0 16,1-1-144-16,0 4-16 0,-1 0-16 0,-1 2 0 16,0-2-160-16,-2 4 0 0,-1-2 0 0,0 3 0 15,-1 2 0-15,1 3 0 0,-2 1 0 0,-1 1 0 16,-3 1 0-16,1 3 0 0,-1 1 0 0,1 3 0 16,1 1 0-16,-1 1 0 0,0 2 0 0,1 0 0 15,3-2 0-15,1 2 0 0,1 2 0 0,2-4 0 16,1 2 0-16,2-2 0 0,1 2 0 0,3-1 0 0,1-1 0 15,1 1 0-15,1 0 0 0,3-2 0 16,0 1 0-16,2-1 0 0,0-1 0 0,1 0 128 0,1-1 0 16,0-1 0-16,2-2 0 0,2-2 0 0,1 0-128 15,2-2 160-15,-1-1-160 0,1 1 160 0,-1-5-160 16,-1-2-176-16,1-1 48 0,-2-1 0 16,-1 0-560-16,-1-1-96 0,-1-3-32 15,0 0-18704-15</inkml:trace>
  <inkml:trace contextRef="#ctx0" brushRef="#br0" timeOffset="38332.47">24004 6106 17503 0,'0'0'768'0,"2"-8"176"0,-2-2-752 0,0 1-192 0,0 1 0 0,0 8 0 16,0 0 2704-16,0 0 512 0,0 0 112 0,0 0 0 16,0 0-496-16,0 0-96 0,0 0-32 0,0 0 0 15,3 9-1584-15,-1 3-320 0,-1-1-64 0,0 3-16 16,-1 1-272-16,0 3-48 0,0 0-16 0,1 0 0 15,0-1-192-15,1-2-64 0,-1 2 0 0,0-3 0 16,0 0-128-16,0-1 0 0,-1-2 0 0,-1-2-176 16,-1 0 0-16,2-9 0 0,-3 9 0 0,3-9 0 31,-3 6-336-31,3-6-64 0,-7 3 0 0,7-3-16 16,-6-1-1568-16,1-4-304 0,1-3-64 0,2-1-13024 0</inkml:trace>
  <inkml:trace contextRef="#ctx0" brushRef="#br0" timeOffset="38597.51">24037 6013 17503 0,'3'-21'768'0,"0"10"176"0,1 0-752 0,-1 1-192 0,-1 0 0 0,0 2 0 0,-1 3 2800 0,-1 5 528 16,0 0 96-16,0 0 32 0,0 0-384 0,0 0-64 15,0 0 0-15,0 0-16 0,0 0-1872 0,0 0-368 16,5 6-80-16,1 4-16 0,1 1-208 0,1 1-64 16,0 0 0-16,2 2 0 0,-1-1-192 0,2 1-32 15,-1-4-16-15,1 2 0 0,0-1-144 0,1 0 0 16,0 0 0-16,-1 0 0 0,-3-2 0 0,-1-1 0 15,-2 0 0-15,0-1 0 0,-2 1 0 0,-1 0 0 16,-3 0 0-16,-2 0 0 0,-2-1-448 0,-2 2 48 16,-2-2 0-16,1 1 0 0,-3-2 16 0,0-1 0 15,-1-1 0-15,2-1 0 16,-1 0-128-16,0-1-32 0,0 0 0 0,1-3 0 16,-2-1-1168-16,1-1-224 0,0 1-48 0,1-1-8688 15,-1-1-1728-15</inkml:trace>
  <inkml:trace contextRef="#ctx0" brushRef="#br0" timeOffset="38814.3">24231 5938 10127 0,'16'-14'448'0,"-5"6"96"0,0-1-544 0,-2 2 0 0,-1 3 0 0,-1 0 0 16,-7 4 2832-16,0 0 464 0,9 1 96 0,-9-1 0 15,6 6 416-15,-2 4 80 0,-1 2 16 0,-1 4 0 16,0-3-2000-16,-1 4-400 0,0 1-80 0,0 2-16 15,-1 1-912-15,1 0-192 0,1 1-48 0,0-2 0 16,-1-1-256-16,1-2 0 0,0 1 128 0,0-2-128 16,0 0 0-16,0-3 0 0,-1-1-176 0,-1-2 176 15,-1-1-752-15,0-1-32 0,1-8-16 0,-4 8-17168 16</inkml:trace>
  <inkml:trace contextRef="#ctx0" brushRef="#br0" timeOffset="38970.66">24454 5927 911 0,'11'-3'0'0,"-2"1"0"16,1-1 0-16,0 0 0 0,0 1 912 0,1-2 112 0,0 0 0 0,-2 2 16 16,-9 2-848-16,9-8-192 0</inkml:trace>
  <inkml:trace contextRef="#ctx0" brushRef="#br0" timeOffset="39268.93">24594 5748 14735 0,'0'0'640'0,"0"0"160"0,0 0-640 0,0 0-160 0,0 0 0 0,0 0 0 16,0 0 2576-16,0 10 496 0,-1-1 80 0,1 2 32 15,1 3 0-15,0 2 0 0,-2 0 0 0,0 5 0 16,0-2-1840-16,0 5-352 0,-1 0-80 0,1 2-16 15,-1 0-560-15,1 1-112 16,-1-1-32-16,1 0 0 0,1 1-192 0,1-1 0 0,1 0 0 16,-1 0 0-16,1-3 0 0,0 0 0 0,-2-2 0 0,0 2 0 15,-1 1 0-15,0-1 0 0,-1-3-176 0,1 2 176 16,-2-4-432-16,-1 0 48 0,-1-1 0 0,1-3 0 16,0 1-400-1,0-4-80-15,0-2-16 0,1-1 0 0,3-8-1040 0,0 0-192 16,-3 7-64-16</inkml:trace>
  <inkml:trace contextRef="#ctx0" brushRef="#br0" timeOffset="40509.08">23601 6673 26719 0,'0'0'2368'0,"0"0"-1888"0,0 0-480 0,1 9 0 16,1-2 1808-16,0 1 272 0,-2-8 48 0,3 10 16 0,2-3-160 0,-5-7-48 15,4 8 0-15,2-2 0 0,-6-6-1472 0,8 6-288 16,-8-6-176-16,9 4 192 0,-1 0-192 0,-8-4 0 16,9 3 0-16,-2-1 0 0,-7-2 0 0,10 1 0 15,-1 0 0-15,-1-2 0 0,-8 1-176 0,8-3 48 16,-8 3 0-16,7-5 0 0,-1 0-112 0,-6 5-16 15,5-5 0-15,-5 5 0 0,2-5-16 0,-2 5-16 16,0 0 0-16,0 0 0 0,0 0 96 0,0 0 0 16,0 0 16-16,0 0 0 0,0 0 176 0,0 0 0 15,0 0 128-15,-3 7-128 0,0 0 320 0,1 2-16 16,1 0 0-16,2 2 0 0,1 0 32 0,0 2 16 16,-1 1 0-16,0 0 0 0,0-1-32 0,0 3 0 15,-1-2 0-15,0 0 0 0,-1 1 0 0,-1-1-16 16,-1-3 0-16,0 3 0 0,0-2-128 0,0-1-32 0,1 0 0 15,-1-1 0-15,-1-1-144 0,0-1 0 16,1-2 0-16,3-6 0 0,0 0 0 0,-2 9 0 16,2-9 0-16,0 0 0 0,0 0 0 0,0 0 0 0,0 0 0 0,0 0 0 15,0 0 0-15,0 0 0 0,0 0 0 0,0 0 0 16,0 0 160-16,0 0-160 0,0 0 192 0,0 0-192 16,0 0 192-16,0 0-192 0,6-5 192 0,2 1-192 15,1 2 128-15,0-3-128 0,-1 1 0 0,2 0 0 16,0-1 0-16,0 0-224 0,2-2 32 0,0 1 16 31,0 0-464-31,-1 2-80 0,0-1-32 0,0 1 0 0,0 2-1936 16,-1 0-384-16,1 1-64 0,1-3-32 0,-1 0-544 15,1 0-96-15,-1 0-32 0,1-1 0 0,-2-1 1552 0,0 1 304 16,-2-3 64-16,-2 2 16 0,-1 0-64 0,-1 0-16 16,-4 6 0-16,3-7 0 0,-2-2 1472 0,0 1 272 0,0-2 64 0,-1 2 16 0,0 1 1808 15,0-1 352-15,0 1 80 0,-1-2 16 0,0 0 1104 16,0 0 208-16,1 0 48 0,0 3 16 0,0 6-112 0,-2-7-32 15,2 7 0-15,0 0 0 0,0 0-1120 0,0 0-224 16,0 0-64-16,-6 3 0 0,0 3-1120 0,2 1-224 16,0 2-64-16,1 2 0 0,0 2-224 0,1-1-48 15,0 1-16-15,1 0 0 0,0 0-224 0,1 0 176 16,0 1-176-16,1-2 160 0,0-3-160 16,0 0 0-16,-1 0 0 0,0-2 128 0,0-7-272 0,2 9-64 15,-2-9-16-15,1 7 0 16,-1-7-160-16,0 0-16 0,0 0-16 0,0 0 0 15,0 0-1376-15,0 0-256 0,0 0-64 0,0-5-14128 0</inkml:trace>
  <inkml:trace contextRef="#ctx0" brushRef="#br0" timeOffset="40782.4">23969 6673 6447 0,'2'-20'272'0,"0"8"80"0,0-3-352 0,1 0 0 0,1 1 0 0,0 2 0 16,0 2 2592-16,1 3 448 0,0 2 96 0,1 2 0 15,-6 3 336-15,9 0 64 0,0 1 16 0,1 5 0 16,-1 2-944-16,0 3-192 0,-1 1-48 0,1 1 0 15,1 3-1280-15,0 1-256 0,0 1-48 0,-1 0-16 16,2-1-336-16,-2-1-80 0,-1-1-16 0,-1 0 0 16,-2 0-96-16,-1 0-32 0,-2 1 0 0,-2-4 0 15,-4-1-208-15,0-1 128 0,-3 2-128 0,-1 0 0 16,-2-1 0-16,-1-2 0 0,0 1 0 0,0-3 0 16,1-1 0-16,1-1-208 0,0-2 16 0,2-1 0 0,-1-2-48 15,1 0 0-15,-2 0 0 0,2-3 0 0,0 0-16 16,1-1 0-16,-1-2 0 0,1 0 0 0,0 0-96 15,0-1-32-15,1 0 0 0,0 0 0 16,1-2-1104-16,1 0-240 0</inkml:trace>
  <inkml:trace contextRef="#ctx0" brushRef="#br0" timeOffset="41001.24">24225 6601 11055 0,'0'0'480'0,"0"0"112"0,6 6-464 0,-1 0-128 0,0 1 0 0,0 1 0 16,-1 2 3168-16,0-1 608 0,0 2 128 0,0 1 32 16,-1 1-160-16,0 1-16 0,0-1-16 0,0 2 0 15,0-4-2304-15,-1 3-464 0,0 0-80 0,0-1-32 16,0 1-368-16,1 0-80 0,-1 0-16 0,0-2 0 16,0 1-224-16,0-2-48 0,-1-1-128 0,-1-1 192 15,0 1-192-15,-1-1 0 0,0 0 0 0,1-9 0 31,-2 7-640-31,2-7-80 0,0 0-16 0,0 0-17888 0</inkml:trace>
  <inkml:trace contextRef="#ctx0" brushRef="#br0" timeOffset="41223.66">24351 6656 7935 0,'0'0'352'0,"0"0"80"0,1-7-432 0,-1 7 0 0,0 0 0 0,0 0 0 0,3-5 1248 0,-3 5 160 16,0 0 48-16,0 0 0 0,9-3 592 0,-2 2 128 15,1 1 32-15,0 1 0 0,-8-1-96 0,11 3-32 16,0 0 0-16,-2-1 0 0,1 0-896 0,0 0-176 16,-1-1-48-16,-9-1 0 15,9 3-1888-15,-1-1-384 0</inkml:trace>
  <inkml:trace contextRef="#ctx0" brushRef="#br0" timeOffset="41414.57">24473 6551 911 0,'0'0'0'0,"0"0"0"0,0 0 0 0,0 0 0 0,0 0 2816 0,0 0 496 0,0 0 80 0,0 0 32 15,0 0 80-15,6 7 16 0,0 3 0 0,-2 2 0 16,1 0-1728-16,-1 2-320 0,-1 1-80 0,1 2-16 16,0-2-624-1,1 2-128-15,-1 0-32 0,0-1 0 0,0 1-64 0,-1-1-16 16,0 1 0-16,-1 0 0 0,0-1 96 0,0 0 16 0,0-1 0 15,-2-2 0-15,0-1-48 0,0 0 0 0,0-1 0 0,0-2 0 16,-1 0-448-16,1-1-128 0,0-8 0 0</inkml:trace>
  <inkml:trace contextRef="#ctx0" brushRef="#br0" timeOffset="41566.4">24639 6760 23039 0,'0'0'1024'0,"-6"7"192"0,6-7-960 0,-4 5-256 0,1 1 0 0,3-6 0 0,-4 7 384 0,0-1 16 15,4-6 16-15,-3 9 0 0,0-1-192 0,3-8-32 16,-1 9-16-16</inkml:trace>
  <inkml:trace contextRef="#ctx0" brushRef="#br0" timeOffset="46495.18">23610 7207 22111 0,'0'0'1968'0,"0"0"-1584"0,0 0-384 0,0 0 0 15,-1-7 2320-15,1 7 384 0,0 0 80 0,0 0 16 16,0 0-336-16,0 0-64 0,0 0-16 0,0 0 0 16,0 0-1584-16,0 0-320 0,0 0-64 0,7 9-16 15,-3 1-400-15,0 2 128 0,-1 2-128 0,-1 2 0 16,-1 1 0-16,-1 3 0 0,0 0 0 0,-1 1 0 15,-1-1 0-15,0 2 0 0,-1-2 0 0,0 2 128 16,1-1-128-16,-1 1 160 0,-1 0-160 0,1-1 160 16,-1-2-32-16,1 1-128 0,0-1 192 0,0-2-64 15,0 0-128-15,1-3 0 0,0-2 0 0,1 0 0 16,1-1 0-16,1-2 0 0,1-1 0 0,-2-8 0 0,0 0-208 0,0 0-32 16,0 0 0-16,9 3 0 15,-1-3-304-15,-1-4-64 0,-1-3-16 0,0-1 0 16,0-3-1248-16,0-2-256 0,-1-1-48 0,-1-4-13376 15</inkml:trace>
  <inkml:trace contextRef="#ctx0" brushRef="#br0" timeOffset="46824.77">23626 7272 14735 0,'-5'-14'640'0,"2"6"160"0,0 0-640 0,0 0-160 16,0-1 0-16,0 2 0 0,0 3 2448 0,3 4 464 16,0 0 96-16,0 0 0 0,0 0-816 0,0 0-160 15,4-6-48-15,-4 6 0 0,9-1-1168 0,0 3-240 16,1 2-64-16,1 0 0 0,0 1 544 0,0 2 96 0,1-1 32 15,1 3 0-15,0 1-240 0,0-1-48 0,-1 0-16 16,-2-1 0-16,-2-1-368 0,-3 1-80 0,0 0-16 0,-3 0 0 16,-3-1-256-16,-1 2-160 0,-2 1 192 0,-1 2-192 15,0-4 128-15,-1 3-128 0,2 0 0 0,-1 0 0 16,0-2 0-16,0 1-192 0,1 0 16 0,1 0 16 16,1-2-16-16,0 1 0 0,-1-1 0 0,0-1 0 15,-1 0 176-15,0-2 0 0,-1-1 0 0,-1 0 0 16,-1 1 0-16,-1-1 0 0,1-1 0 0,-1-1 0 15,-1 0 0-15,1-1 128 0,1 1-128 0,7-2 0 16,-8-2 0-16,2 0-320 0,1-1 64 0,5 3 16 16,-5-3-1040-1,5 3-192-15,-3-7-64 0,3 7-10016 0,1-6-2016 0</inkml:trace>
  <inkml:trace contextRef="#ctx0" brushRef="#br0" timeOffset="47401.93">23932 7258 32255 0,'0'0'2864'0,"0"0"-2288"16,0 0-576-16,0 0 0 0,0 0 960 0,0 8 96 16,1 0 16-16,0 0 0 0,-1-8-16 0,2 12 0 15,1-2 0-15,0 2 0 0,-1 2-528 0,1 0-96 0,0-2-32 0,-1 3 0 16,0-1-16-16,0 0-16 15,-1 1 0-15,0 0 0 0,-1 0-48 0,0 1 0 16,0-1 0-16,0 0 0 0,0-2-320 0,1 2 144 16,0-5-144-16,1 1 0 0,-2-2 0 0,2-1-272 0,-2-8 16 0,3 9 16 31,-3-9-352-31,0 0-80 0,0 0-16 0,0 0 0 16,0 0-992-16,0 0-208 0,0 0-32 0,5-3-16 15,-1-3-80-15,-1-2-16 0,-2-1 0 0,0-2 0 16,-1-1 0-16,0-2 0 0,0-1 0 0,0-1 0 15,0-3-80-15,1 0-32 0,0-1 0 0,0 0 0 0,-1 3 1712 0,2-3 432 0,0 1 0 0,0 1 0 16,0 2 1920-16,1 2 448 0,-1-1 112 0,1 2 16 16,-1-1-48-16,0 2 0 0,1 2 0 0,0 2 0 15,0 1-576-15,2 1-112 0,0 1-32 0,2 1 0 16,1 1-560-16,0 1-112 0,0 1-32 0,0 2 0 16,2 1-352-16,0 1-80 0,-1 0-16 0,1 2 0 15,2 1-272-15,0 2-64 0,-1-1-16 0,-1 3 0 16,0-2-96-16,0 2 0 0,-1-1-128 0,0 1 192 0,-2 0-192 15,-1 1 128-15,-2-1-128 0,0 0 0 0,-1 1 128 16,-1 0-128-16,-1 1 0 0,0-2 0 0,-3 0 144 0,0 0-144 16,-1-1 128-16,0 0-128 0,0 1 208 0,-1 0-32 15,-1 0-16-15,1-1 0 0,-3-2-32 0,-1 1 0 16,0-1 0-16,0-1 0 0,0 1-128 0,1-2 0 16,-1-2 144-16,0 1-144 0,1-2 0 0,0 0 0 15,7-2 0-15,-8 1 0 0,3-1-208 0,5 0-112 16,-5-3-32-16,5 3 0 15,-2-5-736-15,3-2-160 0,1 0-32 0,2-2-10624 16,0 1-2144-16</inkml:trace>
  <inkml:trace contextRef="#ctx0" brushRef="#br0" timeOffset="47812.89">24248 7267 9215 0,'13'-10'400'0,"-4"1"96"0,-1 0-496 0,1-1 0 0,-1-1 0 0,0 2 0 16,0 0 1952-16,-2 2 288 0,-1 1 64 0,-5 6 16 15,0 0 688-15,0 0 144 0,0 0 32 0,0 0 0 16,0 0-544-16,2 8-96 0,-1 2-32 0,-2 2 0 15,-1 1-1376-15,0 2-288 0,-2 1-48 0,0 0-16 16,-1 1-352-16,0 0-80 0,1 0-16 0,0 1 0 16,0-2-112-16,1 1-32 0,2-2 0 0,-1 0 0 15,1-1-192-15,0-1 0 0,0-3 0 0,1 2 0 16,1-4 0-16,0 1-256 0,-1-2 48 0,0-7 16 16,0 0-464-16,3 8-96 15,-3-8-16-15,0 0 0 0,0 0-800 0,8 2-160 16,-8-2-48-16,10-5 0 0,-1-1-560 15,-1-2-112-15,-2-4-32 0,0-1 0 0,-1-1-1184 0,0-1-240 0,-1 0-64 16,-1 1 0-16,-1 0 1248 0,0-2 240 0,-1 2 48 16,-1 1 16-16,0 3 4144 0,1 1 832 0,0 1 176 0,1 2 16 0,-1-2 1808 0,0 0 368 15,1 0 64-15,0 2 0 0,-2 6-2144 0,0 0-432 16,4-6-96-16,1 2-16 0,0-1-1344 0,-5 5-288 16,8-5-48-16,0 2-16 0,0 0-448 0,-1 1-160 15,-7 2 0-15,9-3 144 0,1 1-144 0,0 1 0 16,0-1 0-16,-3 0-176 0,1 0 48 0,-1 1 0 15,0-4 0-15,-7 5 0 16,8-3-384-16,-2-1-80 0,-6 4-16 0,6-5 0 16,0 0-560-16,0-2-112 0,0 0-32 0,-1 0 0 15,0 0-1520-15,0-1-304 0</inkml:trace>
  <inkml:trace contextRef="#ctx0" brushRef="#br0" timeOffset="48084.43">24554 7091 6447 0,'0'0'272'0,"-1"-6"80"0,0-1-352 0,0-1 0 0,1 8 0 0,-3-7 0 15,0 0 2112-15,3 7 368 0,-3-6 64 0,3 6 16 16,-6-5 1280-16,6 5 256 0,-5-3 48 0,5 3 16 15,0 0-1552-15,0 0-304 0,0 0-64 0,0 0-16 16,0 0-1280-16,0 0-256 0,-4 6-48 0,2 1-16 16,2-7-336-16,-1 11-64 0,-1 1-16 0,1 1 0 15,1 2 48-15,0 2 0 0,0 0 0 0,-1 4 0 16,0 0 0-16,0 4 16 0,0-2 0 0,0 4 0 16,-1 0-16-16,1-4-16 0,-1 0 0 0,1-2 0 15,0 0-16-15,-1-1 0 0,0-2 0 0,-1-1 0 16,0-2-224-16,1 1 144 0,-1-3-144 0,0-1 128 15,1 0-128-15,0-1 0 0,0 1 0 0,1-3 0 0,0-2 0 16,1-7-192-16,0 9 64 0,0-9 128 0,0 8-448 16,0-8 48-16,0 0 0 0,0 0 0 15,0 0-304-15,0 0-64 0,0 0-16 0</inkml:trace>
  <inkml:trace contextRef="#ctx0" brushRef="#br0" timeOffset="48198.08">24572 7426 32191 0,'-11'10'704'0,"5"-4"160"0,-1 1 32 0,1 2 0 0,2-1-720 15,1 1-176-15,1-2 0 0,0 1 0 0,2-8 1728 0,-5 7 320 0,5-7 64 0,-5 6 16 32,1 0-2960-32,4-6-608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08:43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11557 11958 13823 0,'0'0'1216'0,"0"0"-960"0,0 0-256 0,0 0 0 16,0 0 816-16,-5 2 112 0,5-2 32 0,0 0 0 16,-6 1 112-16,6-1 16 0,0 0 16 0,0 0 0 15,0 0-1104-15,0 0-192 0,-3-4-48 0,3 4-16 0,0 0 256 0,0 0 208 16,0 0-32-16,0 0-16 0,0 0 448 0,0 0 96 15,0 0 0-15,0 0 16 0,0 0 288 0,0 0 48 16,8 0 16-16,-8 0 0 0,0 0 16 0,8 3 0 0,-8-3 0 0,9 3 0 16,0-1-144-16,0-1-32 15,0-1 0-15,-1 0 0 0,2-1 144 0,1 1 32 16,2-2 0-16,-1 0 0 0,0-1-256 0,1 0-64 16,1 0 0-16,0 1 0 0,0 0-448 0,1 0-80 15,-1 0-32-15,1 0 0 0,1 0-208 0,-1 0 144 16,1 1-144-16,0-2 128 0,1 2-128 0,1 0 0 0,-2 1 0 15,1 0 0-15,0 0 0 0,1 0 0 0,1 0 0 0,-1 0 0 16,1 0 0-16,-1 2 0 0,1 1 0 16,0-1 128-16,-1 2 64 0,2 1 0 15,-1 0 0-15,2 0 0 0,1-1 0 0,2 0 0 0,-1 0 0 0,2-2 0 16,-1 0-48-16,2-1 0 0,-1-1 0 0,1 0 0 16,3 0 0-16,0 1 0 0,-1 0 0 0,2 0 0 15,-2-1-144-15,-1 2 192 0,-1 1-192 0,-1 2 192 16,0 1-192-16,-2-1 0 0,-1 0 0 0,-2 0 0 15,0 2 0-15,-2-2 0 0,-2 0 0 0,1 0 0 16,-5 0 0-16,2-1 0 0,-2-1 0 0,1 1 0 16,2-2 0-16,0 1 0 0,0 0 0 0,0-1 0 15,0-2 0-15,0 1 0 0,2 1 128 0,0-2-128 16,-2 0 0-16,1-1 160 0,-1-1-160 0,0 0 160 16,1 1-160-16,0-1 0 0,-1-1 0 0,1-1 0 15,-1-1-320-15,0 0-64 0,-2-1 0 0,1-1 0 16,-3 1-224-16,2 2-48 0,-3-2-16 0,0-1 0 15,-2 0-176-15,0 0-48 0,-1 1 0 0,0 0 0 16,-1 1-592-16,-1-1-128 0,-2 0-32 0,0 1-13776 16</inkml:trace>
  <inkml:trace contextRef="#ctx0" brushRef="#br0" timeOffset="646.79">11725 12109 19343 0,'0'0'1728'0,"0"0"-1392"16,0 0-336-16,-3-5 0 0,3 5 1088 0,0 0 128 0,1-5 48 0,-1 5 0 16,2-7-112-16,-2 7-32 15,6-3 0-15,-6 3 0 0,7-5-960 0,0 2-160 16,-7 3 0-16,0 0-160 0,10-1 160 0,-1 1 0 16,-9 0 0-16,9 2 128 0,-9-2 528 0,8 4 112 15,0 0 32-15,-1 1 0 0,1 0 352 0,0 1 80 16,0-1 16-16,1 2 0 0,1 1-128 0,1 0-32 15,1-1 0-15,0 0 0 0,2-2-400 0,2 1-96 0,0-1-16 0,3 0 0 16,1 0-272-16,2-1-64 16,1-1-16-16,2 0 0 0,-1 0 0 0,2 0 0 15,0-1 0-15,-1-1 0 0,1 1-224 0,-1 1 176 16,0-2-176-16,-2 3 160 0,1-2 16 0,-2 2 0 0,0 0 0 0,-2 0 0 16,1 0-176-16,-1 1 0 0,1-3 0 0,0 1 0 15,1-1 0-15,0-2 0 0,1-1 0 0,-1-2 0 16,2 0-256-16,0-4 80 0,3 0 16 0,-2-2 0 0,1-1-16 0,1-1 0 15,-1-2 0-15,0 1 0 16,-2 1 176-16,2-1 0 0,1-2-144 0,-3 0 144 16,-1 0-368-16,-3-1 0 0,0-1 0 0,-1 3 0 15,0 0-1184 1,-2 0-240-16,-5 0-64 0,0 1-14432 0</inkml:trace>
  <inkml:trace contextRef="#ctx0" brushRef="#br0" timeOffset="1902.47">11737 12130 19343 0,'-9'-1'848'0,"2"0"192"0,0-1-832 0,0 0-208 0,7 2 0 0,0 0 0 16,0 0 576-16,0 0 64 0,0 0 0 0,0 0 16 16,2-7-208-16,-2 7-64 0,6-3 0 0,3 1 0 31,-1 1-960-31,0-1-208 0,1 2-48 0,1 2 0 0,1 1 624 0,0 2 208 0,2 1-144 0,0 3 144 15,-1-1 432-15,0 2 160 0,1 4 48 0,0-1 0 16,-1 1 240-16,2-1 48 0,1 0 16 0,1-1 0 16,3-2-112-16,1 2 0 15,3-2-16-15,2-2 0 0,2-1 240 0,1-3 48 0,1-1 16 0,3-1 0 16,1-2-64-16,1-2-16 0,2-2 0 0,2-1 0 16,-1-3-464-16,1-1-80 0,2-1-32 0,0-1 0 15,-1 0-224-15,-1-1-48 0,-1-3-16 0,1 1 0 16,-2-1-176-16,-1-1 192 0,-1 3-192 0,0-2 192 0,1-1-192 0,-1-1 192 15,1-1-192-15,0 0 192 0,1 1-32 0,0 0 0 16,-2-2 0-16,-1-1 0 16,-1 1-32-16,0-2 0 0,-3 0 0 0,1-1 0 0,-2 0 32 0,-3-1 0 15,-2 1 0-15,-1 0 0 0,0 0-16 0,-2-2 0 16,-1 0 0-16,-3-2 0 0,-1-1 80 0,-1 0 16 0,-2-2 0 0,0 2 0 16,-1-4 48-16,0 2 16 15,-1 0 0-15,1-1 0 0,0 2-48 0,0 1 0 16,-2 0 0-16,2 4 0 0,-2-3-256 0,-1 3 160 15,-1 0-160-15,-1 0 128 0,-1 2-128 0,0 1 0 0,-1-1 0 0,0-1-176 16,-4-2-48 0,0 2-16-16,-2-1 0 0,-1 1 0 0,-2-1 96 0,-1 0 16 0,-1 0 0 0,-3 0 0 15,-2 0 128-15,-2 0 0 16,1 1 0-16,-4-2 0 0,-1 1 0 0,-4 0 0 0,-1-1 0 0,-1 2 0 16,0 4 0-16,-3-1 0 0,-1 2 0 0,-2 3 0 0,-2 1 0 0,1 2 0 15,-1 3-144-15,-2 1 144 16,1 1-192-16,0 2 16 0,-2 0 16 0,2 3 0 15,-1 0 160-15,2 1 0 0,0 1 0 0,0 1-128 16,-1 0 128-16,1 1 0 0,1 0 0 0,-2 0 0 0,1 1 0 0,-1 1 0 16,-2-1-144-16,-1 2 144 15,-4 1-192-15,0 1 48 0,0 2 0 0,-1 1 0 16,0-1 0-16,0 1 0 0,1 0 0 0,1 1 0 16,0 0 144-16,2 2-128 0,-1 0 128 0,2-1-128 0,-1 1 128 0,2 0 0 15,2-2 0-15,-1 2 0 0,4 2 0 0,0 0 0 16,0 2 0-16,2 1 128 15,0 1-128-15,1 3 0 0,1 0 0 0,1 3 0 0,-1 3 0 0,2 2 0 16,-1 1 0-16,3 4 0 0,2 1 0 0,3 1 0 16,1 1 0-16,1 2 0 0,1-1 0 0,0 2-160 15,2-2 160-15,1 1 0 0,2-1-144 16,1-1 144-16,1 0 0 0,1-1-144 0,2-2 144 16,1 0-128-16,2 0 128 0,1 1-128 0,2 1 128 0,2-2 0 0,2-1 0 0,4 1 0 15,2-3 0-15,4-1 0 16,2-3 0-16,2-3 0 0,3-1 0 0,4-3 144 15,1 0-16-15,3-5-128 0,0-1 176 0,2-1-176 16,1-3 160-16,0-3-160 0,1 0 0 0,1 0 128 16,1-2-128-16,2-1 0 0,3-2 0 0,0 1 0 15,2-3 0-15,2-1 0 0,0-2 0 0,3-1 0 0,3-4 0 0,1-3-160 16,2-1 160-16,1-2 0 16,2 0 128-16,-1-6-128 0,0-2 0 0,-2 0 144 0,0-2-144 0,1 0 0 15,1-1 144-15,0-2-144 0,-2 1 0 16,-2-1 144-16,-2-2-144 0,-3-2 0 0,0 0 0 0,0-1 128 15,-1-1-128-15,-1-1 0 0,-3-1 0 0,-1-2 0 16,-3-2 176-16,-2-1-48 0,-2-2-128 0,-2-2 192 16,-3-2 64-16,-1-2 16 0,-5-1 0 0,0-1 0 0,-3 0-80 0,-2-2 0 15,-4-1-16-15,-2-1 0 16,-2-1 16-16,-4 2 0 0,-4-1 0 0,-3 5 0 16,0 0-16-16,-5 2 0 0,-4 1 0 0,-5 1 0 15,-4 2-48-15,-6 3 0 0,-2 5 0 0,-7 3 0 16,-4 5-128-16,-5 5 0 0,-5 4 0 0,-5 7-176 15,-4 4 32-15,-6 4 0 0,-3 4 0 0,-5 4 0 0,-3 7-128 0,-1 2-32 16,-3 2 0-16,1 5 0 16,0 4-192-16,0 3-32 15,-4 3-16-15,3 1 0 0,1 3-320 0,1 2-64 0,0 2-16 0,1 4 0 16,0 0-1104-16,0 4-208 0</inkml:trace>
  <inkml:trace contextRef="#ctx0" brushRef="#br0" timeOffset="4303.75">15118 12201 7359 0,'0'0'656'0,"0"0"-528"0,7-3-128 0,3 1 0 0,1-1 560 0,1 2 80 15,-1-2 0-15,3 0 16 0,1 0 768 0,0 1 160 16,1 0 16-16,1 0 16 0,1 1 96 0,2-3 16 0,1 1 0 0,3 0 0 16,0-1-192-16,-7 3-48 15,4-3 0-15,5 0 0 0,2-1-416 0,4 1-96 0,3-1-16 0,3 0 0 16,3 0 16-16,40-4 0 16,-11 1 0-16,-3 2 0 0,-5 1 192 0,2 1 48 15,2 1 0-15,-2 0 0 0,0-2-448 0,-2 1-96 16,2 1-16-16,0 0 0 0,3 4-464 0,-1-1-192 0,-1 2 176 15,-1-2-176-15,0 1 0 0,2 3 0 0,4-1 0 0,-1 2 0 16,-2-1 0-16,0 1 0 0,2-2 0 0,4 4 0 16,5-2 0-16,1 1 0 0,0-1 0 0,1 0 0 15,3 0 0-15,0 0 0 0,1-1 0 0,0-1 0 16,-1 0 0-16,1 1 176 0,0 2-48 0,-2-2-128 16,-3-1 128-16,0 0-128 0,0 1 0 0,0 1 0 0,-1 0 0 0,-2 0 0 15,-1-2 0-15,3 2 0 16,3 1 0-16,-1 0 0 0,-2-1 0 0,4 1 0 0,1 0 0 0,0 0 0 15,1-1 0-15,-2 1 0 16,-1-1 0-16,3 1 0 0,2 1 128 0,-3-3-128 16,-4 0 192-16,1 0 0 0,2 0-16 0,-2-2 0 15,-2 0-16-15,0 0 0 0,-1-1 0 0,2-1 0 16,2 0-32-16,-3 0 0 0,-3-1 0 0,1-1 0 0,0 0-128 0,1 1 192 0,0-1-192 0,0 0 192 16,-2-1-64-16,0 1 0 15,2 1 0-15,-5 1 0 0,-3 1-128 0,-1-1 0 0,-1 0 0 0,3 2 0 16,0 0 0-16,-2 0 0 15,-1-1 128-15,1 0-128 0,0-1 0 0,2 0 0 0,3 0 0 0,-2 0 0 16,-2-1 0-16,2-1-144 16,-1-1 144-16,3 1 0 0,0 0-288 0,-4 0 48 0,-2-1 16 15,-3 2 0 1,1-3-256-16,-1 3-48 0,1-1-16 0,-3 2 0 16,-4 0-1168-16,0 0-224 0,-2 0-48 0,-1 0-16 15,0 2-944-15,1-1-192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08:42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2587 6013 5519 0,'0'0'496'0,"0"0"-496"0,-4-3 0 0,1 1 0 16,3 2 1712-16,-4-3 240 0,4 3 48 0,-3-3 16 16,-1 0 1088-16,1 0 224 0,1 0 32 0,2 3 16 15,0 0-1328-15,0 0-256 0,-1-5-48 0,1 5-16 16,0-4-384-16,0 4-96 0,0 0-16 0,0 0 0 16,1-5-320-16,-1 5-64 0,0 0-16 0,0 0 0 15,0 0-272-15,0 0-64 0,0 0-16 0,1 7 0 16,-1 3-144-16,0 1-16 0,-1 2-16 0,0 2 0 15,0 3-96-15,0 1-16 0,-1 0 0 0,0 3 0 16,-1 0 0-16,1 2-16 0,0-1 0 0,0 0 0 16,0 0-176-16,1 1 0 0,0-1 144 0,0 0-144 0,0 1 0 15,0-2 0-15,1-5 0 0,-1 2 0 0,0 0 0 16,-1 2 128-16,0 0-128 0,-1-1 0 0,1 0 128 0,-2 1-128 16,-1-2 160-16,0 1-160 0,0-1 192 0,0 0-48 15,0-1-16-15,1-2 0 0,0 0-128 0,0-2 192 16,2-2-192-16,-1 0 192 0,1-2-192 0,0-1 0 15,0-2 0-15,1 0 0 0,0 0 0 0,0-3 0 16,2 1 0-16,-1-5-176 0,0 0-176 0,0 0-32 16,0 0-16-16,0 0-12368 15,0 0-2464-15</inkml:trace>
  <inkml:trace contextRef="#ctx0" brushRef="#br0" timeOffset="329.33">2572 5998 13823 0,'0'0'608'0,"0"0"128"0,-4-1-592 0,4 1-144 0,-5 0 0 0,0 0 0 0,0 1 1440 0,0 0 256 16,0 1 48-16,1 1 16 0,-1 0 32 0,0 1 0 16,5-4 0-16,-5 4 0 0,0 0-96 0,-2 1-16 15,1-2 0-15,1 1 0 0,0 2 96 16,1-2 16-16,0 1 0 0,0 0 0 0,-1 0-880 0,-1 0-160 16,-1 3-48-16,0-1 0 0,1 0-400 0,-1 1-96 15,0 0-16-15,-2 1 0 0,-1 0-192 0,0 2 0 16,0 0 0-16,1 0 0 15,-4 1-400-15,2 1-80 0,1-3-16 0,3-1-11728 16,1 0-2368-16</inkml:trace>
  <inkml:trace contextRef="#ctx0" brushRef="#br0" timeOffset="556.54">2458 5991 13823 0,'0'0'608'0,"0"0"128"0,3-5-592 0,-3 5-144 0,5-2 0 0,1-2 0 16,-6 4 3328-16,5 0 640 0,-5 0 128 0,8 4 32 15,0 1-736-15,2 2-128 0,0 1-48 0,2 1 0 16,0 2-2000-16,2-3-416 0,0 2-80 0,0 0-16 16,1 0-320-16,0-1-80 0,-1-2-16 0,1 0 0 15,0 0-160-15,-2 0-128 0,-2-2 192 0,0 2-192 16,0-2 128-16,-2-1-128 0,0 3 0 0,0 0 0 16,0 0 0-16,-1 0 0 0,-1 0 0 0,1 1 0 15,1 1-192-15,-1 0-64 0,0 1 0 0,-1-1 0 16,-1-2-832-1,4 5-192-15,-2-1-16 0,-2-5-16624 0</inkml:trace>
  <inkml:trace contextRef="#ctx0" brushRef="#br0" timeOffset="1561.75">1877 6909 21183 0,'0'0'1888'0,"0"0"-1504"16,7 0-384-16,-7 0 0 0,5-2 2240 0,0 0 368 15,0 2 80-15,0 0 0 0,1-1-400 0,-1 1-96 16,1 0-16-16,0 0 0 0,1 1-1184 0,0 1-240 16,0 1-48-16,0 0-16 0,-2-2-464 0,1 0-96 15,0 0 0-15,0 1-128 0,0 1 0 0,0 0 0 16,-1-1 0-16,0 1 0 15,-2 0-1104-15,0 1-240 0,0 1-32 0,-1 1-15696 0</inkml:trace>
  <inkml:trace contextRef="#ctx0" brushRef="#br0" timeOffset="1779.54">1837 7219 22111 0,'-12'5'976'0,"8"-3"208"0,0 3-944 0,1 0-240 0,3-5 0 0,0 0 0 16,0 0 2256-16,0 0 416 0,0 0 80 0,0 0 0 15,0 0-864-15,6-2-176 0,-1-2-48 0,0-1 0 16,2-1-1024-16,0 0-224 0,0-2-32 0,0 0-16 16,0 1-240-16,-1 0-128 0,-1 1 128 0,2 0-128 15,-1 1 0-15,0 1 0 0,0 1 0 0,0 0 128 16,-1 1-256-16,0 1-64 0,1 0 0 0,0 1 0 16,0-1-992-16,-1 1-208 0,-5 0-32 15,6 1-9264-15,0 3-1856 0</inkml:trace>
  <inkml:trace contextRef="#ctx0" brushRef="#br0" timeOffset="1989.73">1904 7509 32255 0,'-14'9'1424'0,"10"-4"304"0,0-3-1392 0,0 3-336 16,0 0 0-16,1 0 0 0,1 1 1984 0,0 0 336 16,1 0 64-16,1 1 16 0,1 0-1568 0,1 0-320 0,0-1-64 0,2 0-16 15,0 0-432-15,0 0 0 0,0-2 0 0,2-1 0 16,1-2 0-16,1-1 0 15,0-1-192-15,5-6 192 0,0-2-416 0,1-3 32 16,-4 1 16-16,2-2 0 16,-1-4-1136-16,0-1-224 0,0-4-64 0,0 0-14512 0</inkml:trace>
  <inkml:trace contextRef="#ctx0" brushRef="#br0" timeOffset="2218.15">2193 6917 22111 0,'0'0'976'0,"0"0"208"0,0 0-944 0,0 0-240 0,3-4 0 0,3 0 0 0,0-3 2064 0,-1 4 368 16,1-3 80-16,0 0 16 0,0 0-544 0,1 1-96 16,1-2-32-16,0 2 0 0,0-1-1120 0,-2 0-224 15,0 0-64-15,-1 4 0 16,-5 2-864-16,0 0-176 0,0 0-48 0,1 5-10688 15,-2 2-2128-15</inkml:trace>
  <inkml:trace contextRef="#ctx0" brushRef="#br0" timeOffset="2642.75">2153 7079 5519 0,'-3'4'496'0,"0"-2"-496"16,0 1 0-16,3-3 0 0,-3 2 2528 0,3-2 416 16,0 0 64-16,0 0 32 0,0 0 144 0,0 0 16 15,0 0 16-15,0 0 0 0,4-3-880 0,2-1-176 16,-1-1-48-16,1-1 0 0,1 0-816 15,0 0-160-15,0 1-48 0,0-2 0 0,1 1-640 0,0 3-128 16,-1-1-16-16,1 0-16 0,-4 1-288 0,0 1 0 16,-4 2 0-16,0 0 0 15,0 0-304-15,0 5-112 0,-1 1-32 0,-2 0 0 16,0 3-784-16,-2 1-176 0,0 1-16 0,-1 1-16 16,-1 0 672-16,0 2 144 0,0 2 32 0,1-1 0 0,-2 2 592 0,0-2 256 15,0 0 0-15,-1 3-16 0,1-1 464 0,2-3 80 0,0 0 32 0,3-5 0 16,-1-1-32-16,2-1 0 0,2-7 0 0,0 6 0 15,0-6-352-15,0 0-80 0,0 0-16 0,6-1 0 16,0-3-208-16,0 0-128 0,2 1 160 0,1-1-160 16,0-1 0-16,1-1 128 0,0-2-128 0,1 0 0 15,1 0 0-15,1 1 176 0,-1-4-176 0,2 0 160 16,0 0 16-16,-1 0 0 0,1 2 0 0,-1 0 0 16,-1 0-48-16,-1 1 0 0,1 0 0 0,0 1 0 15,-1 2 128-15,-1 0 0 0,1 1 16 0,-1 1 0 0,0 0 48 16,-2 1 0-16,1 0 0 0,-1 1 0 0,0 1-80 15,-1 1-16-15,0 0 0 0,-2 2 0 0,-5-3-224 0,4 2 0 16,0 2 0-16,-1 0 0 0,-1 1-256 0,-1 0-32 16,-2 2-16-16,1-1 0 0,-1 2-32 0,-1-1-16 15,-1 2 0-15,-1 1 0 16,0 1-128-16,0-1-32 0,-2-1 0 0,-1 0 0 16,-1 1-1920-16,-1-1-384 0,-1-1-64 0,0-1-11952 0</inkml:trace>
  <inkml:trace contextRef="#ctx0" brushRef="#br0" timeOffset="3150.42">2228 7316 18431 0,'-8'11'816'0,"5"-8"160"0,-1 0-784 0,-1 1-192 16,0 1 0-16,0 2 0 0,0-2 2752 0,0 2 512 0,0 0 112 0,1 1 16 16,-1-2-656-16,0 2-128 0,0 0-32 0,1-1 0 15,0 1-1696-15,0-1-352 16,0 0-64-16,-1 2-16 0,1-2-288 0,1 1-160 0,2-1 160 0,0 0-160 16,0-1 0-16,1 0-208 0,0-6 16 0,0 0 0 31,2 4-1744-31,-2-4-352 0,7 2-64 0,6-11-16 31,-2-2-2512-31,-1-2-512 0,-2 1-112 0,0 2 0 0,-1 0 4160 0,0 2 832 0,-2 1 160 0,1 0 32 16,-2 3 2560-16,-4 4 512 0,0 0 112 0,0 0 16 15,0 0 1056-15,2 8 224 0,-2 1 32 0,-1 1 16 16,-1 2-2416-16,-1-3-464 0,0 1-112 0,1 0 0 16,0-1-768-16,1 0-128 0,0-2-48 0,1 0 0 15,1-1-272-15,2-2 128 0,1-1-128 0,0-1 0 16,0-2 0-16,2-1-192 0,1-2 0 0,0-2 0 15,1 0-352-15,1-2-64 16,-1-1-16-16,1-2 0 0,1 0-1232 0,0-3-256 0,0 1-64 16,2-7 0-16,-3 3 304 0,0 0 48 0,0 0 16 0,-1 1 0 15,0 2 1040-15,-1 1 192 0,-2 2 64 16,0 3 0-16,-1 3 1984 0,0 3 384 0,-4 1 96 0,4 1 16 0,0 5 768 0,-1 0 144 16,-1 3 48-16,1 0 0 0,0 3-1760 0,0-1-336 15,0 2-80-15,2 1-16 0,0-1-224 0,1 0-64 16,1-1 0-16,0-1 0 0,0-3-256 0,2 0-64 15,1-2-128-15,1 1 192 0,-3-2-192 0,1-2 0 16,0 1 0-16,1-1 0 0,-1-1 0 0,-1-1 128 16,0 1-128-16,0-1 0 0,-1 0 0 0,0 0 0 0,-1-1 0 15,0-1 0-15,-2-1-304 0,1 0 0 16,0-2 0-16,0 0 0 16,0-4-848-16,0-1-160 0,-1-3-32 0,0-1-17168 0</inkml:trace>
  <inkml:trace contextRef="#ctx0" brushRef="#br0" timeOffset="3310.53">2662 6929 6447 0,'-1'-13'576'0,"2"8"-576"0,0 1 0 0,0-1 0 16,1 0 2560-16,1 1 384 0,1 0 96 0,1 0 16 15,1 0 1600-15,1 2 320 0,1 1 64 0,0 0 16 16,2 0-2768-16,1-1-560 0,1 0-96 0,-1 1-32 16,2 2-1072-16,0 0-208 0,-1-1-64 0,-1 1 0 0,-1 1-448 15,0-1-112-15,0 3-16 0,-1-2-12032 16,-2 2-2400-16</inkml:trace>
  <inkml:trace contextRef="#ctx0" brushRef="#br0" timeOffset="4636.06">2811 6955 26719 0,'-13'14'1184'0,"5"-5"240"0,-3 0-1136 16,2 1-288-16,1 3 0 0,-2 1 0 0,0-1 1536 0,0 0 256 16,1 1 64-16,-1 0 0 0,1-2-432 0,-1 1-80 15,1 0 0-15,1-1-16 16,1-1-1712-16,1 0-352 0,2-3-64 0,0-1-16 15,1-1-1744-15,3-3-368 0,0-3-64 0,0 0-16 16,0 0-768-16,4-3-144 0,2-3-48 0,0-2 0 16,0 2 1792-16,1-3 336 0,1-2 80 0,1 0 16 0,0-3 1744 0,3-1 576 15,0 0 0-15,2-1 0 0,0 1 2368 0,4 1 496 16,-1-3 80-16,1 1 32 0,1 2 160 0,0 0 16 0,2 2 16 16,0 0 0-16,0 2-1360 0,-1-1-272 0,0 2-48 0,-2 2-16 15,0 2-1216-15,-1 1-256 0,-2 1-64 0,-1 1 0 16,-1 2-512-16,-2 1 0 0,-1 2 0 0,-2 2 0 15,-2-2 160-15,-1 0-160 0,-5-3 128 16,2 6-128-16,-1 2 128 0,-1 1-128 0,-1 0 128 0,-1-2-128 16,-1-3 128-16,-1 2-128 0,-1 0 0 0,-1 0 128 15,0-1-128-15,0 0-256 0,-3 1 64 0,1 0 16 32,-2-1-784-32,-1 1-176 0,0-1-16 0,-2 0-16 0,-1 0 352 15,0-1 80-15,-2-2 16 0,0 1 0 0,0-3 16 0,-1 0 0 16,0 0 0-16,1 0 0 0,-2 1-752 15,0 1-144-15,-1 1-16 0,0 1-16 0,2 0 176 0,0 4 48 16,2-2 0-16,0 2 0 0,2 1 800 0,1 1 160 0,3-2 48 0,2 3 0 0,0 0 1232 16,2 0 240-16,1-1 48 0,2 1 16 0,2 0 656 0,1 0 144 15,2-1 32-15,3 3 0 0,2-1-192 16,1-3-48-16,0-1 0 0,2 0 0 0,0-1-656 0,0-1-144 16,0-3-32-16,3 1 0 0,0 1-448 0,-1-2-112 15,-1-3-16-15,1-1 0 0,0-1-96 0,0-1-32 16,1-1 0-16,0 0 0 0,-1 1 0 0,1-1-16 15,0-5 0-15,2 0 0 0,-1 0-176 0,-2 0 0 16,-1 0 0-16,-3 0 0 0,0 0 0 0,-2-1-176 16,-2 1 48-16,-1-1 0 0,-1-1-32 0,-2 2 0 15,-2 2 0-15,-1-2 0 0,-2 0 160 0,-2 0 0 0,-1 1 0 16,-2 0 0-16,-1 0 0 0,-2 1-128 0,0 1 0 16,-1 2 0-16,2 1 128 0,0 1-128 0,1 1 128 0,1 0-128 15,2 0 128-15,3 1 0 0,1 2 128 0,3-2-128 16,0 0 272-16,4 5-16 0,1 2 0 0,3 0 0 15,2 1 64-15,2 0 16 0,1 0 0 0,2-1 0 16,1 0-16-16,0 0-16 0,1 0 0 0,0 1 0 16,-1-3-144-16,0 0-32 0,-1 2 0 0,-3 0 0 15,-1 0-128-15,-1-1 0 0,-2 2 0 0,-2-2 0 16,0 2 0-16,-2 0-176 0,-2-1 48 0,-1 6 0 16,-2-3-112-16,1-10-16 0,0 0 0 0,0 0 0 15,0 0-192-15,-6-2-64 0,-1-3 0 16,1-2 0-16,-1-2-64 0,-1-3-32 0,1 1 0 0,-1-3 0 15,-1-1-176 1,0-3-48-16,-3-1 0 0,-1-1 0 0,0 1 320 16,-2 0 64-16,-2 1 16 0,1 1 0 0,-2 5 432 0,-1 3 0 0,1 5 0 0,-2 3 0 0,-4 2 544 0,-1 5 32 15,2 4 16-15,1 6 0 0,5 0 0 0,0 2 0 16,2 4 0-16,0 3 0 0,1 4 96 0,2 0 16 16,0 1 0-16,2 0 0 0,2-1-224 0,1-2-32 15,2-1-16-15,1-2 0 0,1 1-304 0,2-5-128 16,1 0 128-16,2-3-128 0,1-2-208 0,1-2-128 15,2-3-32-15,2-2 0 16,1-2-720-16,2-3-128 0,-1-3-48 0,2-2 0 16,0-2-1360-16,0-1-288 0,0-2-48 0,0 0-16 15,0-6 80-15,-1-1 16 0,-1-2 0 0,0 1 0 16,-1-2 1776-16,0 2 352 0,0-1 80 0,-3 2 16 0,1 1 2000 0,-1 2 384 0,-1 3 96 16,0 1 16-16,-1 4 1056 0,-4 3 224 0,4 3 32 0,-1 4 16 15,-1 3-1184-15,0 0-224 0,0 2-48 0,-1 0-16 16,0 1-1040-16,0-1-208 0,0-1-32 0,-1 1-16 15,1-4-128-15,0 0-16 0,1-2-16 0,0 0 0 16,0-1-64-16,-2-5-16 0,0 0 0 0,1 4 0 16,0 0-160-16,-1-4 160 0,0 0-160 0,0 0 160 15,0 0-160-15,0 0-144 0,0 0 144 0,0 0-208 32,-4-6-240-32,-1 3-64 0,-1-2 0 0,0 0 0 0,-2 0-848 15,-2-1-176-15,-1 0-48 0,0-1 0 0,-4-1-112 16,1 3-32-16,1 4 0 0,-1 2 0 0,1 2 1728 0,0 2 352 0,4 0 64 0,-1 2 16 15,0 1 1744-15,0 1 368 0,1 1 64 0,2 0 16 16,0 3-1488-16,1-3-304 0,0 2-48 0,2 0-16 0,2 0-448 0,2-3-112 16,1 0-16-16,2-3 0 0,2-1-192 0,2-1 0 15,2-2 0-15,1-2 0 0,3-3 0 0,2-2 128 16,0-1-128-16,3-2 144 0,2-1-144 0,0 1 192 16,1-4-192-16,5-2 192 0,0 3-192 0,0-1 0 15,-7 4 0-15,1 0 0 0,1 0 0 0,-2 1 128 16,1-2-128-16,-2 2 0 0,1 3 128 0,-2 0-128 15,0-1 128-15,1-1-128 0,-5 1 0 0,-1 2 0 16,-3 2 128-16,-1-1-128 0,-2 1 0 0,-6 1 0 16,0 0 0-16,0 0 0 0,1 7 0 0,-1-7 0 0,0 0 0 15,-4 5-176-15,-1 0-32 0,-1-1-16 0,0 0 0 16,0 1 0 0,1-2-912-16,0 0-176 0</inkml:trace>
  <inkml:trace contextRef="#ctx0" brushRef="#br0" timeOffset="5847.74">3121 6982 19343 0,'7'-23'848'0,"-3"17"192"0,1-2-832 0,2-1-208 0,0-4 0 0,2 1 0 16,1 1 2752-16,1 0 496 0,0 3 96 0,0-2 32 15,0 2-864-15,1 1-160 0,-1 2-48 0,0 1 0 16,2 2-1360-16,0 1-288 0,-1 2-48 0,0 3-16 16,-1-1-304-16,-1 2-64 0,-3 2-16 0,1 0 0 15,-1-1-80-15,-2 0 0 0,-1-1-128 0,-2 4 192 16,-2 3-192-16,-2 1 128 0,-2 3-128 0,-1-1 0 15,-2 2 0-15,-2 0 0 0,-1-1 0 0,-1 1 0 0,-1 1 128 16,0 0-128-16,1 0 0 0,0-1 0 0,-1 2 0 16,2-3 0-16,0 0 0 0,1-2 0 0,1-2-384 15,0-3 0-15,1-1-16 0,2-1 0 0,0-1 0 16,2 0 0-16,0 0 0 0,3-6 0 16,0 0-32-16,0 0 0 0,2-3 0 0,-2 3 0 0,4 1 304 0,1 0 128 15,-1 0-128-15,1 2 128 0,0 1 0 0,1 0 0 16,0 1 192-16,0 1-64 0,-1-1 208 0,0 1 48 15,-1 0 16-15,0 0 0 0,1 0-112 0,-1-1-32 16,0 0 0-16,0-2 0 0,-4-3-256 0,0 0 0 16,4 2 128-16,-4-2-128 0,0 0 0 0,0 0 0 15,0 0 0-15,4 5 0 0,-2 0 0 0,-2-5 0 0,0 0-128 16,0 0 128 0,0 0-576-16,0-4-32 0,0-2 0 15,0-2 0-15,1-3 336 0,0-5 64 0,0-1 16 0,1 0 0 0,0 2 384 0,1 0 96 0,1 3 16 0,0 0 0 16,1 1 80-16,2 1 0 0,-1 1 16 0,2 1 0 15,2-1-112-15,0 2-32 0,2-1 0 0,1 2 0 16,0-1-16-16,3 0-16 0,-1 1 0 0,-2 1 0 16,1 1-224-16,0 1 176 0,-2 0-176 0,-1 1 160 15,-1 1-160-15,-1 1 0 0,-1 0 0 0,-2 3 0 16,-6-3 0-16,0 0 0 0,1 5 0 0,-2 1-176 16,-1 2 304-16,-3 1 48 0,-2 0 16 0,-1 2 0 15,-2 1 64-15,0 2 0 0,-2 0 16 0,-1 1 0 16,-1-1-128-16,2-2-16 0,-1 0-128 0,-3 2 192 15,3-2-192-15,1-3 0 0,1-1 0 0,2-3 0 0,1-3-256 16,-1-2-112-16,0-2-16 0,2-2 0 16,2-2-96-1,1-5-32-15,1 0 0 0,-1-12 0 0,2 1-192 0,1 9-64 0,2 2 0 0,1 0 0 16,0-3-496-16,3-1-96 0,1 0-32 0,2-1 0 16,1 2 336-16,1 2 64 0,1-1 16 0,2 0 0 0,1-1 832 15,0 4 144-15,2 0 0 0,1 0 128 0,0-3 672 0,2-2 144 16,-1-1 16-16,1 0 16 0,0 4-112 0,-3-2-32 15,3 2 0-15,-3 3 0 0,-1 2-336 0,0 2-80 16,-1 2-16-16,0 0 0 0,-1 1-80 0,-1 4-32 16,-2 1 0-16,1 2 0 0,-2-2-288 0,0 1 0 0,-4-2-176 15,0 1 176 1,-1 2-848-16,-4-5-64 0,0 0-16 0,0 0 0 16,2 6-160-16,-1 2-48 0,-1 0 0 0,0-2 0 0,0-6 768 0,-5 3 160 0,0-1 16 0,0 1 16 15,-2-1 432-15,-1 2 64 0,-1-3 32 0,-1 0 0 16,-1-2 928-16,-1 0 192 0,1 4 48 0,-1-2 0 15,0-1-304-15,-1 2-64 0,0 1-16 0,1 6 0 16,0 3-496-16,0 0-112 0,1 1-16 0,2-2 0 16,-1 1-208-16,2-3-48 0,1 3-16 0,2-1 0 15,2-1-240-15,1-1 176 0,1 1-176 0,1-1 160 16,1 0-160-16,1-1 0 0,1-1 0 0,1-2 0 16,-1 1 0-16,1-2 0 0,0-1-144 0,1-1 144 15,0-1 0-15,1-1 0 0,-1-1 0 0,1-1 0 16,1-1 192-16,1 0-64 0,0 0-128 0,1 0 192 15,-1 0-192-15,2 0 128 0,0 1-128 0,1-1 0 16,-1 1 0-16,1 0 0 0,1 0 0 0,0 1 0 16,0 1 0-16,0 1 0 0,0 0 0 0,0 2 0 15,-2 0 0-15,1 1 0 0,-1 2 0 0,0 1 0 0,-2 1 0 0,0 1 0 16,-1 1 0-16,0 0 0 0,-2 3 0 0,-2-2 0 16,-1 1 0-16,-1 0 0 0,-2 5 144 15,-1 1 48-15,-1-2 0 0,-1-2 0 0,-2 0 144 0,0 1 48 16,-2-1 0-16,0 0 0 0,-1-1 0 0,0 0 0 15,-1 0 0-15,-3-2 0 0,2 0-80 0,-1-1-16 16,0-2 0-16,0-3 0 0,-2-4-96 0,0 1 0 16,0-1-16-16,0-2 0 0,1-3 112 0,1-2 32 15,1-2 0-15,0-1 0 0,4 2-176 0,0 0-16 16,1 1-128-16,2 0 192 0,1 0-192 0,1 1 0 0,0 0 0 16,2 5 0-16,0 0 0 0,0 0 0 0,4-2 0 0,2-3 0 15,1 0-304-15,1 0 0 16,1 1 0-16,0 0 0 0,1 0-48 0,2-1-16 0,-1-2 0 0,4-1 0 31,-1 0-144-31,0-1-16 0,0-1-16 0,-3-1 0 16,0 0-416-16,0 1-64 0</inkml:trace>
  <inkml:trace contextRef="#ctx0" brushRef="#br0" timeOffset="8625.35">10107 5712 10127 0,'0'0'896'0,"-3"-3"-704"16,1 0-192-16,-1 1 0 0,0 1 1248 0,3 1 224 15,-4-2 32-15,0 1 16 0,0-1 1008 0,0 2 208 16,1-2 32-16,3 2 16 0,0 0-864 0,0 0-160 16,-3-1-32-16,3 1-16 0,0 0-304 0,0 0-48 15,0 0-16-15,0 0 0 0,-2-3-176 0,0-1-32 16,0 1-16-16,2 3 0 0,0 0-688 0,0 0-144 15,0 0-32-15,0 0 0 0,0 0-256 0,0 0 0 0,-1 7 0 16,0 2 0-16,-1 2 0 0,0 0 0 0,-1 2 0 0,2 2 0 16,-1 1 0-16,0 2 0 0,1-1 0 15,-2 0 0-15,0 0 0 0,-1 0 0 0,0-1 176 0,0 1-48 16,3-4 0-16,-1 2 16 0,0-2 0 0,0 1 0 16,-1 0-144-16,1 1 0 0,1 0 144 15,-2-1-144-15,-1 6 0 0,1-4 0 0,-2 0 0 0,1 0 128 16,1 0-128-16,0-1 0 0,1-1 0 0,0-1 0 15,-1 1-240-15,1-2 48 0,1-3 0 0,0-2 0 16,0 1-176-16,0-3-16 0,1-5-16 0,-1 6 0 16,1-6-400-1,0 0-80-15,0 5-16 0,0-5 0 16,0 0-1024-16,0 0-224 0,1-5-32 0,2-1-12128 0</inkml:trace>
  <inkml:trace contextRef="#ctx0" brushRef="#br0" timeOffset="9025.9">10283 5554 17327 0,'0'0'384'0,"0"0"64"0,0 0 32 0,0 0 16 0,-4 0-496 0,0 2 0 16,-1-2 0-16,5 0 0 0,-9 5 3424 0,4-2 592 15,0 0 112-15,0 0 32 0,1 1-1872 0,4-4-368 16,-3 5-80-16,3-5-16 0,0 0-864 0,-1 3-192 15,1-3-16-15,-1 5-16 0,1-1-352 0,1 1-64 16,1-1 0-16,0 2-16 0,1-1-144 0,0 1-32 16,0 1 0-16,0 1 0 0,-1 3-128 0,0 1 0 0,-1 1 144 0,0 5-144 15,0 2 160-15,-1 1-32 0,0-2-128 16,-1 0 192-16,0-1-64 0,0 2 0 0,-1-1-128 0,0 1 192 16,0-2-192-16,1 0 0 0,0-1 128 0,0-1-128 15,0 0 144-15,0-2-16 0,1 0 0 0,0 0 0 16,1-4 16-16,-1 0 0 0,0 0 0 0,-1 1 0 15,2-2-144-15,-1 1 0 0,0 0 0 0,0-3 128 16,0-7-128-16,0 0 0 0,0 0 0 0,0 0 0 16,0 0-240-16,0 0-80 0,-5 0 0 0,1-3-16 15,0 0-304 1,1-2-48-16,-1 0-16 0,0 0 0 0,-1-3-1552 0,0-1-320 16</inkml:trace>
  <inkml:trace contextRef="#ctx0" brushRef="#br0" timeOffset="9264.65">10209 5556 15663 0,'0'0'688'0,"0"0"144"0,0 0-656 0,0 0-176 16,-4-5 0-16,4 5 0 0,-4 0 2848 0,0 0 544 16,-2 3 96-16,-2 4 32 0,-2-2-688 0,-1 3-128 15,1 2-16-15,0 0-16 0,-2 2-1376 0,0 3-272 16,0-4-48-16,-1 5-16 0,0-1-544 0,1 0-112 15,3-3-32-15,1-1 0 0,-1-2-112 0,0 0-32 16,0-1 0-16,0 1 0 0,1 1-128 0,-1-1 160 16,-1-1-160-16,0-1 160 0,-2 1-160 0,0-1 0 0,2-1 0 0,0-1 0 15,2-2-240-15,0-2-80 0,0-1 0 0,2-1-16 32,1-1-1392-32,2 0-288 0,0-3-48 0,2-3-14496 0</inkml:trace>
  <inkml:trace contextRef="#ctx0" brushRef="#br0" timeOffset="9578.9">10057 5530 10127 0,'10'-3'448'0,"-2"1"96"0,1 1-544 0,-2-1 0 0,-1 1 0 0,0 1 0 15,2 1 2800-15,1 1 448 0,0-1 80 0,1 3 32 16,0-1 480-16,1 1 80 0,1 1 32 0,0 0 0 16,0 2-1872-16,1 1-368 0,0 0-80 0,0 2-16 15,-1-1-784-15,1 0-176 0,0 0-16 0,-2 1-16 16,1-2-288-16,0 0-48 0,-1 1-16 0,-1-1 0 15,0-1-64-15,0-1-16 0,0-1 0 0,-1 0 0 16,1-1 0-16,1 0-16 0,0 0 0 0,0-1 0 0,-3 0-176 16,0-1 192-16,0-1-192 0,0 0 192 0,-1 0-192 15,-1 0 0-15,-1 1 0 0,0-2 0 0,0 2-144 0,-5-2-16 16,0 0 0-16,0 0 0 16,0 0-288-16,0 0-48 0,0 0-16 0,0 0 0 15,0 0-256-15,0 0-48 0,0 0-16 0,0 0-18192 16</inkml:trace>
  <inkml:trace contextRef="#ctx0" brushRef="#br0" timeOffset="10952.81">9561 6317 26719 0,'0'0'2368'0,"0"0"-1888"0,0 0-480 0,0 0 0 15,0 0 2096-15,2 6 320 0,-1 1 64 0,-1 1 16 16,-2 3-816-16,-1 2-144 0,-1 2-48 0,-2-1 0 16,0 4-928-16,-1-2-192 0,-1 3-48 0,-1 1 0 15,-1-3-48-15,-1 3-16 0,0-3 0 0,0 3 0 16,-6 3-80-16,0 1-32 0,-1-2 0 0,-1 1 0 16,5-6-144-16,-3 1 0 0,-1 0 0 0,1-2 0 15,-1 0-192-15,2-1-64 0,0-2 0 0,1-1-16 31,1-2-512-31,1-4-112 0,2-5 0 0,3-3-11200 0,3-3-2240 0</inkml:trace>
  <inkml:trace contextRef="#ctx0" brushRef="#br0" timeOffset="11134.56">9351 6461 9503 0,'21'-27'192'0,"-9"17"64"0,2 0 0 0,2 0 16 0,2-2-272 0,0 3 0 16,-1 3 0-16,2 1 0 0,0 1 3712 0,3 3 672 16,0 0 144-16,2 2 16 0,-1 2-800 0,1 0-160 15,1 1-48-15,6 0 0 0,-1 1-2128 0,-2 0-416 16,-2-1-96-16,1 0 0 0,-2 1-608 0,0-2-112 15,-2 1-32-15,0-1 0 0,-3 0-144 0,-1-1 0 16,-2 0 0-16,0 0 0 0,-1 0 0 16,3 0 0-16,-5-1 0 0,-7 0-176 15,-2 1-432-15,-5-2-96 0,4 5 0 0,-4 0-11344 16,-4 0-2272-16</inkml:trace>
  <inkml:trace contextRef="#ctx0" brushRef="#br0" timeOffset="11418.91">9533 6605 18431 0,'0'0'1632'0,"-3"2"-1312"0,3-2-320 0,0 0 0 16,0 0 2624-16,0 0 448 0,5 5 80 0,3-1 32 15,2 0-176-15,2-4-16 0,1 0-16 0,4 0 0 16,2 0-1808-16,0-2-352 0,2 0-80 0,-1 1-16 16,-1-3-448-16,-1 3-80 0,0-1-32 0,0 4 0 15,-2-1-160-15,0 3 0 0,-1-1 0 0,-2 3 0 16,-1 0 0-16,-1 2 0 0,-2 1 0 0,-2-1 0 15,0 2 0-15,-2 0-176 0,-1 0 176 0,-2 2-128 16,-1-2-80-16,-1 0-16 0,-2 1 0 0,-1-1 0 16,-1 1-64-16,-1 2-16 0,-1-2 0 0,0-2 0 15,1 0-16-15,-1-3-16 0,0-4 0 0,0-2 0 32,-1-1-1168-32,1-3-224 0,-1-3-64 0,1-2-14336 0</inkml:trace>
  <inkml:trace contextRef="#ctx0" brushRef="#br0" timeOffset="11594.17">9741 6625 11055 0,'-2'-12'480'0,"1"7"112"0,0 0-464 0,-1 2-128 16,2 3 0-16,-5-1 0 0,-1 1 2000 0,-1 1 384 15,-2 0 80-15,1 4 16 0,-1 4-304 0,0 0-48 16,-2 2-16-16,0 1 0 0,-1 0-416 0,-1 2-96 16,-1 1 0-16,1 1-16 0,-2 2-544 0,0-1-96 15,1 2-32-15,-1 0 0 0,0 1-544 0,2 1-112 16,0-2-32-16,1 0 0 16,2-4-512-16,3 0-96 0,1-2-32 0,3-3-15776 0</inkml:trace>
  <inkml:trace contextRef="#ctx0" brushRef="#br0" timeOffset="12006.22">10136 6301 11967 0,'0'0'1072'0,"0"0"-864"0,0 0-208 0,0 0 0 16,0 0 2576-16,0 0 480 0,0 0 80 0,0 0 32 0,0 0 800 0,5 5 176 16,-2-1 16-16,0 1 16 0,-1 2-2560 0,0-1-512 15,0 2-96-15,-2 1-32 16,-1 2-688-16,-1 2-144 0,-1 0-16 0,-5 7-128 16,0 1 0-16,-1-2 0 0,2-1 0 0,-2-1 0 0,-1 0-192 15,-2-1 48-15,0-1 16 0,1 0 0 0,1 1 128 0,0-5 0 16,1 1 0-16,-2 1 0 0,3-4 0 15,1 0 0-15,2-3 160 0,1-2-160 0,4-4 288 0,-4 2-32 16,1-1-16-16,3-1 0 0,0 0 16 0,0 0 16 16,0 0 0-16,0 0 0 0,2-3-272 0,-2 3 160 15,0 0-160-15,6 0 128 0,-1 2-128 0,-1 3 0 16,-1 1 0-16,1 2 0 0,-2 1-128 0,2 2 128 16,-1-1-160-16,-1 1 160 0,-1 0-176 0,0 1 176 15,0-1-192-15,0 1 192 0,0-1 0 16,0 2 0-16,-1-3 0 0,0 2 0 0,-1-2 0 0,1 1 0 15,0 0 0-15,0 2 0 0,0-3 0 0,0-1 0 16,0-3 0-16,1 0 0 0,-1-6-288 0,3 5 0 0,-3-5 0 16,0 0 0-1,5-1-992-15,1-4-208 0,1 0-48 0,0-4 0 16,1-2-2112-16</inkml:trace>
  <inkml:trace contextRef="#ctx0" brushRef="#br0" timeOffset="13068">10165 6564 7359 0,'8'-31'320'0,"-4"17"80"0,1 1-400 0,0-1 0 0,-1 0 0 0,4-3 0 16,-2 2 2304-16,-1 5 368 0,-5 10 80 0,0 0 0 15,0 0 64-15,0 0 16 0,2 7 0 0,-2 3 0 16,0 3-464-16,-1 1-80 0,1-1-32 0,-1 2 0 16,-1 0-544-16,0-1-112 0,0 1-32 0,1-2 0 15,0 1-928-15,1 0-176 0,0-1-32 0,0 4-16 16,-1-2-288-16,1-4-128 0,0-1 128 0,0 1-128 0,0-1 0 16,0-2-320-16,-1-1 48 0,1 0 16 15,0-1-768-15,0 0-160 16,0-2-32-16,0-4 0 0,0 0-1024 0,0 0-224 0,0 0-32 15,1-5-16-15,0-1 432 0,0-4 96 0,1-4 0 16,2-9 16-16,-1 1 1168 16,0 4 224-16,0 0 64 0,0 0 0 0,1-3 512 0,0 1 192 0,1-2 0 0,-1 2 0 0,1-2 1120 15,0 3 224-15,0 0 32 0,2-2 16 0,0 2 736 0,1 3 160 16,-3 6 16-16,2 0 16 0,0 1-848 0,1 2-192 16,0-1-16-16,1 4-16 0,0 0-720 0,1 1-144 15,1 2-16-15,0 0-16 0,-2 1-224 0,1 1-64 16,-1 2 0-16,0 2 0 0,0 2-256 0,-2 1 160 0,0 4-160 15,-1 2 128-15,1 5-128 0,-1 2 0 0,-2-3 0 16,0 2 0-16,-2 0-128 0,0 1 128 0,-1 0-160 0,0-1 160 16,1 0 0-16,-2 1-144 0,0-1 144 0,0-2 0 15,-2 0-144-15,0-2 144 0,-1 0-160 0,0-1 160 16,0-2-160-16,0-1 160 0,-1-2-160 0,0-1 160 16,-1-1-176-16,0-3 176 0,0-1-192 0,-1-1 192 15,-1-2-368-15,-2-3 48 0,0-2 0 0,-1-3 0 31,3 0-416-31,1-3-80 0,-3-2-16 0,0-2 0 16,-1-1-16-16,0-2-16 0,2 1 0 0,-1-3 0 0,-2-4 512 0,1 3 96 0,2 1 32 0,1 3 0 16,0 3 992-16,2 0 192 0,1 4 32 0,0 0 16 15,1 3 48-15,1-1 16 0,0 2 0 0,2 5 0 16,0 0-560-16,0 0-128 0,0 0 0 0,0 0-16 0,0 0-368 16,0 0 144-16,5 4-144 0,0 0 0 15,0 0 0-15,0-2 0 0,-1 1 0 0,1 1 0 0,0 2 0 16,-2-2 0-16,1-1-240 0,0 0 80 0,-4-3-112 0,4 2-32 15,0 1 0-15,-1 1 0 16,-1 1-496-16,0 0-96 0,-2-5-32 16,0 5 0-16,-1 1-832 0,0 0-160 0,-1-1-48 15,0 2 0-15,-1-2 656 0,3-5 128 0,0 0 32 0,-2 6 0 0,1-1 1856 0,0 0 384 16,0 0 80-16,0 0 16 0,1-5 1184 0,-1 5 256 16,1 1 32-16,0-6 16 0,-1 6-1488 0,1-6-288 15,0 6-64-15,0-6-16 0,1 6-368 0,0-1-80 16,0 0-16-16,-1-5 0 0,0 0-352 0,0 0 144 15,0 0-144-15,2 6 0 0,0-1 0 0,-1 1-304 16,-2 0 48-16,-1 2 0 16,-1-1-256-16,-2 2-32 0,0-2-16 0,-1 2 0 15,-2 1 48-15,-2 1 0 0,-1 0 0 0,0 0 0 0,-3 1 272 0,0 0 64 0,0-1 16 0,-7 3 0 16,-1-4 400-16,1 0 80 0,-1-2 0 0,2 0 16 16,0-1-16-16,2 0-16 0,1-2 0 0,2 0 0 15,7 2 224-15,1-3 48 0,1-2 16 0,3-1 0 16,-1 0 0-16,4-1 0 0,0 0 0 0,0 0 0 15,10 2-208-15,3 0-32 0,2-1-16 0,4 1 0 16,1-2 192-16,3 0 48 0,2 0 0 0,3 0 0 16,0-3-16-16,1 1 0 0,2-2 0 0,0 2 0 15,1-1-192-15,0 0-48 0,0 0 0 0,-2 1 0 16,-3-2-176-16,-1 3-144 0,-4-2 192 0,0 3-192 16,-3 1 0-16,-1 1 0 0,-1 0 0 0,-3 1 0 0,-1 0 0 15,-1 3 0-15,-3-1 0 0,-2 0 0 0,0-1-192 16,0-2-32-16,-1-2-16 0,-1 0 0 15,-1 0-464-15,-4 0-80 0,0 0-32 0,4 2 0 16,-4-2-32-16,0 0-16 0,3 3 0 0,-3-3 0 16,0 0-144-16,0 0-16 0,0 0-16 0,0 0-18384 15</inkml:trace>
  <inkml:trace contextRef="#ctx0" brushRef="#br0" timeOffset="14760.33">10768 6063 30399 0,'0'0'2704'0,"0"0"-2160"16,0 0-544-16,0 0 0 0,0 0 1600 0,6 2 224 15,1-1 32-15,2 1 16 0,3 0-448 0,6 1-80 16,0-1-32-16,-6-1 0 0,-1-1-688 0,2 0-144 16,0 0-32-16,-3 0 0 0,2 2-320 0,-1-1-128 15,-3 0 0-15,0 2 0 0,-2-2 0 0,1 1-336 16,0 0 48-16,-1 1 16 15,-2-1-720-15,-4-2-144 0,0 0-16 0,0 0-16 16,0 0-1712-16,0 0-320 0,0 0-80 0,0 0-16 16,-5 5 1264-16,-1 1 256 0,-1 1 48 0,-1 2 16 0,-1 0 1904 0,1 0 384 0,-3 2 80 15,-1 2 16-15,1 2 2080 0,-3 2 432 16,4-3 80-16,-2 3 0 0,0-1-1280 0,-1 1-256 0,0 2-48 16,1-2-16-16,0 1-1184 0,0 0-240 0,1 1-48 15,-2 2-16-15,1-5-176 0,2-1-272 0,3-4 64 0,1-1 16 31,2-1-544-31,0-3-96 0,1-2-32 0,3-4 0 16,0 0-720-16,0 0-144 0,3-5-16 0,2-5-16 16,0 0 96-16,5-7 32 0,-4 7 0 0,2 0 0 0,1-2 1632 0,1-1 368 0,3-1 48 0,1 1 16 15,1-1 512-15,3 1 96 0,1 1 32 0,0 0 0 16,8-2 592-16,-3 2 112 0,1 3 16 0,1 1 16 16,-2 1-336-16,1 2-64 0,-2 1 0 0,-1 1-16 15,-4 0-672-15,-1 2-128 0,-2 1-16 0,1 1-16 0,-4 1-384 16,-6 0-176-16,-6-2 160 0,5 4-160 0,-5-4 192 15,2 6-48-15,-2 0-16 0,-2 0 0 0,-2 0 0 16,-1 0 0-16,-1-1 0 0,-1 1 0 16,1-1-128-16,0 1 0 0,-2 0 0 0,-1 0 0 15,-1-1-432-15,0 0-16 16,0-1 0-16,-2 1 0 0,-1 0 0 0,-2 0 0 0,0 0 0 16,-1 0 0-16,0 0-16 0,-1 0-16 0,0 1 0 0,0 3 0 15,-17 9-576-15,14-6-112 0,0 0-32 0,2 3 0 16,-1 0-128-16,2 0-16 0,0 2-16 0,1 1 0 0,1-3 1136 15,1 2 224-15,2 0 0 0,3-1 0 0,0-2 1104 0,2-2 112 16,2-4 32-16,2 2 0 0,2 0 48 0,2-2 16 16,2-3 0-16,2 0 0 0,1-1-704 0,2-1-144 0,2-1-16 15,3-2-16-15,3-3 0 0,2 1 0 0,-3 0 0 16,3-1 0-16,1-2-80 0,2-1-16 0,-1 0 0 0,2-1 0 16,-3 0-144-16,0 0-48 0,-1 0 0 0,13-6 0 15,-8 4-144-15,-10 4 0 0,-3 0 144 0,-2-2-144 16,-1 1 0-16,-2 3 0 0,-2 0 0 0,-3 3 0 15,1-4 0-15,-1 0 0 0,-2-3 0 0,-1 2 0 16,-1 0 0-16,-1-1 0 0,0-1 0 0,-2 0-128 16,-2-1-16-16,0 0 0 0,-1 1 0 0,0-2 0 15,0 2-112-15,0 2-32 0,0-1 0 0,1 1 0 16,1 2-32-16,1 1 0 0,2 2 0 0,1 0 0 16,4 0 144-16,0 0 32 0,0 0 0 0,0 0 0 15,7 6 144-15,2 1 128 0,-1-2-128 0,3-2 176 16,1 0 304-16,2 0 64 0,0-1 16 0,1 1 0 0,1-2 80 15,-2 0 32-15,1 0 0 0,-1 1 0 0,-2-2-336 0,0 1-64 16,-1 1-16-16,0 0 0 0,-4 0-256 16,0 0 0-16,-2-1 0 0,-1 1 0 0,-4-2 0 0,3 4 0 15,-3-4 0-15,0 0-192 0,0 0-144 0,0 0-32 16,0 0 0-16,0 0 0 16,0 0-208-16,0 0-32 0,-5-5-16 0,0-3 0 15,-1 0-32-15,0-4-16 0,0-2 0 0,-2-2 0 16,1 3-48-16,-1-2-16 0,-1-1 0 0,0 1 0 15,-2-1-160-15,-1 2-16 0,-1 2-16 0,0 1 0 16,-5 1 160-16,0 5 16 0,2 2 16 0,-1 6 0 0,0 2 1040 0,0 4 208 0,0 3 32 0,0 2 16 16,1 3 576-16,1 3 112 0,2 2 32 15,-1 0 0-15,0 2-432 0,2 0-80 16,0 2 0-16,0-1-16 0,1 1-240 0,0 1-64 0,-1 0 0 0,1 1 0 16,2-6-192-16,1 2-32 0,-2 1-16 0,0 0 0 15,0 1-208-15,1-1 0 0,1 1 0 0,0 0 0 31,1 1-512-31,1-4-32 0,2-4-16 0,1-4 0 16,2 0-1152-16,2-3-224 0,1-4-48 0,12-17-16 16,1-7-3680-1,23-28-720-15,-9 10-160 0,-17 20-32 0,2-1 3328 16,0 1 672-16,3-1 128 0,-1 2 32 0,-2 5 5088 0,1-1 1024 0,-1 1 208 0,1 1 32 16,0 2 768-16,-1 0 160 0,0 5 16 0,-2-2 16 15,-3 4-2896-15,-2 0-576 0,-1 2-112 0,-2 2-16 16,-1 1-816-16,-1 2-144 0,-2-1-48 0,0 0 0 0,-2 1 96 0,0 0 16 15,0 0 0-15,0-1 0 0,0 0-112 0,0-1-16 16,-1-2 0-16,3-5 0 0,0 0-256 0,0 0-224 16,0 0 32-16,-6 0 16 15,-2-2-1552-15,0-5-320 0,-2-1-64 16,-2-4-16-16,4-5-1728 0,1 5-352 0,0-1-64 0,0-4-16 16,-1 1 1296-16,1 2 256 0,1 1 48 0,-2 4 16 0,0 2 2480 0,0 5 480 15,-2 2 96-15,1 5 32 0,-1 3 2656 0,0 4 512 16,1 0 128-16,0 2 0 0,0 3-1088 0,-1 2-240 15,-1 1-32-15,1 2-16 0,1-1-592 0,0-1-112 16,1-2-32-16,2-1 0 0,2-3-464 0,3-1-112 16,1-3 0-16,3 2-16 0,1-4-608 0,2-4-112 0,2-6-32 0,2 0 0 15,1-2-96-15,3-2-32 0,2-3 0 16,1 0 0-16,6-6-128 0,0 3 0 0,1-3-160 16,1 2 160-16,-4 4-224 0,-1-2 48 0,2 0 16 0,0 1 0 15,1 2 160-15,-1-1-160 0,0 1 160 0,-1 1-160 16,0 1 160-16,-3 1 0 0,-1 1 0 0,-2 2 0 15,-1 0 0-15,-2 2 0 0,-2 0 0 0,-2 0 128 16,-1 1 64-16,-1 1 0 0,-1 0 16 0,-3 2 0 16,-2-4 48-16,0 6 0 0,-1 2 0 0,0-3 0 15,-1 1-256-15,0 0 176 0,0 0-176 0,0-2 160 32,-1 1-720-32,0-3-144 0,0 1-16 0,0-3-18128 0</inkml:trace>
  <inkml:trace contextRef="#ctx0" brushRef="#br0" timeOffset="15957.13">11229 6240 15663 0,'11'-8'688'0,"-3"4"144"0,4 1-656 0,-2 1-176 15,1 1 0-15,3 0 0 0,-2 1 2928 0,-3 2 544 16,-9-2 112-16,5 7 32 0,-1 0-1024 0,-2 3-208 16,-2-2-32-16,-2 4-16 0,-2-1-1376 0,-1 2-256 15,-1 3-64-15,0 2-16 0,-2 1-304 0,0 0-64 16,-3 0-16-16,1 3 0 0,0-1-240 0,1 1 0 15,2 0 0-15,-1-4 0 0,1 0 0 0,1-2-256 16,1-1 48-16,1-2 16 16,0 1-1184-16,1-3-224 0,2-2-64 0,0-2 0 15,1-7-144-15,1 6-48 0,-1-6 0 0,1 5 0 16,-1-5 1056-16,3 4 208 0,-3-4 32 0,5 5 16 0,0 0 1936 0,0 0 384 0,-1-2 80 16,0 1 0-16,-1 0-96 0,0 0-32 0,0 0 0 0,0 1 0 15,-2-1-960-15,-1 1-208 0,-1 0-48 0,0 2 0 16,0-2-272-16,-1 1-64 0,1 0-16 0,-2 0 0 15,-2 0 16-15,0 0 0 0,2-2 0 0,-1-1 0 16,4-3-176-16,-3 2 0 0,0-2 144 0,3 0-144 16,-3-2 128-16,1-3-128 0,1 0 128 0,2-3-128 15,1 0 0-15,0-2 128 0,1-1-128 0,2 0 0 16,1 1 0-16,2-1 0 0,1 0 0 0,8-9 128 16,-1 2 112-16,-4 7 16 0,-2 3 16 0,2-1 0 15,2 0 112-15,-1 1 32 0,1 0 0 0,0 1 0 16,0 2-80-16,-1 2-16 0,0 0 0 0,0 1 0 0,-3 1-64 15,0 1 0-15,-1 1-16 0,0 2 0 0,-2 1-112 16,-1 1 0-16,-2 0-128 0,0 1 192 0,-1 1-64 16,0 0 0-16,-2 1-128 0,0-1 192 0,-2 3-192 15,-1 0 176-15,-1 0-176 0,0-2 160 0,-1-1-160 0,1 1 0 16,-1 1 0-16,-1-3 0 0,0 0-320 0,-1 0-64 16,0-3 0-16,-1 0 0 15,1-2-336-15,1 1-80 0,-2-2-16 0,0-2 0 16,-1-2-48-16,0-1-16 0,0-2 0 0,2 0 0 15,-3-4-416-15,1 1-96 0,1-1-16 0,1 0 0 16,3 3 496-16,1-1 80 0,1 0 32 0,2-1 0 16,0 0 272-16,2-3 48 0,2 1 16 0,2-2 0 0,1 0 144 0,2 0 16 15,-1-3 16-15,7-3 0 0,1 2 48 0,-1 1 16 16,-2 4 0-16,1 1 0 0,0 0 480 0,1 1 112 0,-1 1 16 0,1 1 0 16,0 2 544-16,-1 1 112 0,0 1 32 0,-1 2 0 15,-1 1-112-15,0 1 0 0,-1 1-16 0,0 1 0 16,-1 1-464-16,1 0-96 0,-4 2 0 0,1-1-16 15,0 1-528-15,-2 0-96 0,1 0-32 0,-2 0 0 16,-1 0 288-16,-1-1 128 0,-1 1-128 0,0 1 192 16,-1 0 480-16,-1 0 96 0,-2 0 0 0,-1 1 16 15,-2 0-320-15,-1 0-64 0,-1-1-16 0,0 1 0 16,-1-1-384-16,0 0 128 0,-1-1-128 0,0 0 0 16,-1-1 0-16,-1-1 0 0,0 0 0 0,-2-1 0 15,-1-1-256-15,0 0 0 0,1 1 16 0,-1 0 0 16,0 1 48-16,2 0 16 0,-1 0 0 0,1 0 0 15,1 2 320-15,1 1 64 0,3 0 16 0,0-1 0 16,0 0 48-16,1 0 16 0,0 0 0 0,1 1 0 0,1 0-16 0,1-1 0 16,1 1 0-16,1-5 0 0,0 5-16 0,1 0 0 15,1 0 0-15,1 0 0 0,0 0 64 0,1-2 0 16,0 1 0-16,1 0 0 0,1-1-96 0,1 1-16 16,-1 0 0-16,3 1 0 0,0-3-80 0,0 1-128 15,1 0 176-15,0 1-176 0,1 1 176 0,0 1-176 16,1-1 160-16,-2 0-160 0,1 2 0 0,0 1 0 15,0 1 0-15,1 3 0 0,-1 1 0 0,-1-1 128 16,-2 0-128-16,-1-1 0 0,-2 1 0 0,0 1 0 16,-1-5 0-16,-1 1 0 0,-1-1 128 0,-1 1-128 15,0 0 0-15,-1 0 0 0,-1 0 208 0,0-2-48 0,-1 1-16 16,-2 1 0-16,1 0 32 0,-1-1 0 16,0-3 0-16,0 0 0 0,-2-1-48 0,0-1 0 0,-2 2 0 15,0-4 0-15,-3-1-128 0,1-1 0 0,-2-2 0 0,-1-1 128 16,0-2-128-16,-2-1 0 0,3 0 0 0,-1-3 0 15,1 0-192-15,0 0-80 0,0 3-16 0,1-3 0 16,3 2 16-16,0 1 0 0,2 1 0 0,1 0 0 16,1 2 272-16,2-1 272 0,1 1-48 0,2-1-16 15,2 1 112-15,2 1 0 0,1 0 16 0,4-2 0 16,1 1 48-16,3 1 0 0,2 0 0 0,-1 0 0 16,2 0-112-16,1 0-16 0,-1 0 0 0,2-1 0 15,-1 2-256-15,0 0 128 0,0 0-128 0,-3 0 0 16,0-1 0-16,-2 0-224 0,-3 1 16 0,0 0 0 15,-1 1-688-15,-1 1-128 0,-1 0-16 0,-2 0-13120 16,1 0-2624-16</inkml:trace>
  <inkml:trace contextRef="#ctx0" brushRef="#br0" timeOffset="93037.07">19796 6809 18431 0,'-15'-7'1632'0,"-3"0"-1312"15,-1 1-320-15,-2-2 0 0,-3 3 1408 0,-3-1 224 16,-2 0 32-16,-3 1 16 0,-2 0 944 0,3 1 192 16,2 0 48-16,2-1 0 0,4 1-1520 0,1 0-320 15,3-2-48-15,-1-1-16 16,2-1-1296-16,7 3-272 0,-3 0-48 0,-2-2-16 15,-3 1-528-15,-3 0-96 0,0 0-32 0,-3 1 0 16,-1 1 256-16,-26-2 48 0,5 3 16 0,2 2 0 0,0 2 1248 0,0 1 240 16,-2 0 48-16,2 1 16 0,-1 1 848 0,2-1 160 15,1 0 48-15,1 2 0 0,4 0-512 0,2-2-80 16,1 1-32-16,1 0 0 0,-1-2-704 0,-1 1-144 16,1 0-128-16,0 1 192 15,0 1-560-15,1 2-96 0,-1 2-32 0,2 0 0 16,-1 4-192-16,0 0-32 0,-3 2-16 0,1 3 0 0,-5 2 592 0,2 0 144 0,-1 2 0 15,2 2 0-15,2 2 656 0,1 2 176 0,2-1 16 0,2 2 16 16,2 0-192-16,0 0-32 0,2 2-16 0,0 1 0 16,2 3-448-16,1-1-176 0,-1 2 128 0,3 4-128 15,1 0 0-15,3-1 0 0,4-1 0 0,2-1 0 16,2 0-256-16,4-1 32 0,3 0 0 0,1 1 0 16,3-2 224-16,1 0 0 0,0-3 0 0,2 0-144 15,2-2 144-15,1 0 128 0,1 2-128 16,1-1 176-16,-1 1 48 0,-1 2 16 0,1 3 0 0,1 2 0 15,1 4-240-15,0 5 144 0,2 1-144 0,1 2 128 16,2 0-336-16,0-1-80 0,2-5-16 0,2 0 0 16,4-3-288-16,4-2-64 15,4-1-16-15,5-2 0 0,5-3 672 0,7-5 0 0,7-4 208 0,2-2-48 0,1-5 320 16,4-3 64-16,-1-4 16 0,4 0 0 0,1-5-224 16,1 1-32-16,-3-3-16 0,-1 0 0 0,-3-2-288 0,4 1 128 15,1 0-128-15,2-1 0 0,0 1 0 0,1-3 0 16,-1-2-240-16,6-3 80 0,3-2-144 0,-1-2-16 15,0-1-16-15,-1-3 0 0,-2-2 336 0,3 1 0 16,4-4 160-16,-3-1-160 0,-3-1 192 0,1-4-192 16,0-1 192-16,3-2-192 0,1-2 192 0,1-1-192 15,-3 1 192-15,2-4-192 0,4 2 0 0,-3 0 0 16,-5-1 0-16,-2 3-192 16,1 1-192-16,-3 0-48 0,-1 1 0 0,-3 1 0 15,-4 2-192-15,-4-1-32 0,-3 1-16 0,-2 2 0 0,-3 1 480 0,-4 0 192 0,-4 0-128 16,-5 4 128-16,-5-2 816 0,-4 2 240 0,-4 1 48 15,-6 0 16-15,-4 1-160 0,-4-1-48 0,-2 0 0 0,-3-1 0 16,-3-1-128-16,-3-1-16 0,-2-2-16 16,-2-3 0-16,-3 0-416 0,-4 0-80 0,-3-3 0 15,-5 1-16-15,-3-3-240 0,-6 2-160 0,-6-1 32 0,-5 0 0 32,-3 1-448-32,-4 2-64 0,-3 2-32 0,-6 0 0 15,-4 2-656-15,-5 2-128 0,-1 2-16 0,-1-1-10528 0,0 4-2096 0</inkml:trace>
  <inkml:trace contextRef="#ctx0" brushRef="#br0" timeOffset="94962.6">16092 3781 10127 0,'0'0'896'0,"2"-9"-704"16,1 2-192-16,-2-4 0 0,-1-3 256 0,0 2 0 15,-1 0 16-15,1 2 0 0,-1 1 320 0,1 2 64 16,0-1 16-16,-1 0 0 0,-1 1 352 0,0-1 80 16,2 8 16-16,-1-7 0 0,-2 0 160 0,-1-2 16 15,-2 0 16-15,0 1 0 0,0 1 96 0,-1 1 32 16,-2-1 0-16,0 1 0 0,-4-1-192 0,-1 1-32 16,0-2-16-16,-1 2 0 0,-2 1-560 0,0 2-128 15,-3-2 0-15,0 2-16 0,-3 1-352 0,1-1-144 16,-3 2 128-16,1 0-128 0,-3 0 0 0,-1 0 128 15,-1 0-128-15,-2 1 0 0,0 1 0 0,0 1 0 16,-3 3 0-16,0-2 0 0,-1 2 0 0,-1 2 0 0,-1-1 128 16,1 2-128-16,-1 0 0 0,0-1 0 0,-1 1 0 15,2 0-176-15,0 2 176 0,2 2 0 0,0 0 0 0,3-1 128 16,0 0-128-16,1 2 128 0,2-2-128 0,2 2 128 16,1 5 272-16,3 2 64 0,0 0 16 0,1 1 0 15,-2-1-112-15,4 2-32 0,1 0 0 16,1 2 0-16,1-2-80 0,1 2 0 0,1 0-16 0,4-2 0 15,1 1-48-15,3-1-16 0,1 1 0 0,2-2 0 16,1 0-176-16,2 0 0 0,1 0 0 0,3 3 0 16,4 0 0-16,2 0 0 0,0 1 0 0,3-1 0 15,1 2 0-15,3-2-272 0,3 3 32 0,2 0 16 16,0 1-48-16,2 1-16 0,3-2 0 0,3-1 0 16,2 0-16-16,3-2 0 0,1-3 0 0,3-5 0 0,1-3 304 15,4-5 0-15,2 0 0 0,3-3 0 16,1-2 400-16,1-5-16 0,0-3 0 0,3-2 0 0,1-2-192 15,0 0-64-15,-1 1 0 0,0-3 0 0,-1-7-128 16,-1 1 0-16,-1-2 0 0,0 1 0 0,-2 1 0 16,0 1 0-16,-2-2 0 0,-2 0 0 0,-3-1-320 0,-3 2-32 15,-2-1-16-15,-4 2 0 16,-4-1-128-16,-1 0-16 0,-5 1-16 0,0-4 0 16,-1 2 528-16,-2-1 0 0,0-1 0 0,-1-3 0 0,-3-4 0 0,-1-2 272 15,-2 1-16-15,-1-1-16 0,0-2 512 0,-2 1 96 16,-1-1 32-16,-3-1 0 0,-2 0-400 0,-1 1-80 15,-2 0-16-15,-3-1 0 0,-4 0-80 0,0-2-32 16,-3 0 0-16,-3 3 0 0,-3 2-80 0,-1 0-32 16,-2 2 0-16,-2 0 0 0,-3-1-160 0,1 1 0 15,-3 2 144-15,0 2-144 0,-2 4 0 0,0 0 0 0,-1 0 0 16,-4 5 0-16,-1-1 0 0,-3 5 0 0,1 3 0 16,-2 3 0-16,-2 3 0 0,-2 2-240 0,-1 2 64 0,-1 3 16 31,-1 4-288-31,1 3-48 0,0 2-16 0,0 1 0 15,-2 0-384-15,2 0-64 0,1 3-32 0,1 1 0 16,1 2-784-16,1 1-144 0,0 3-48 0,3-2-7376 0,1 2-1488 0</inkml:trace>
  <inkml:trace contextRef="#ctx0" brushRef="#br0" timeOffset="123428.36">19083 8494 25791 0,'-10'-1'2304'0,"3"0"-1856"0,-2 0-448 0,2 1 0 31,7 0-416-31,-7 0-176 0,7 0-48 0,0 0 0 0,0 0 240 0,-5 5 32 0,0 1 16 0,5-6 0 32,-5 6-1088-32,0 3-224 0,1 2-32 0,0 1-16 15,-1 3 432-15,-1 5 64 0,0 4 32 0,0 5 0 0,-2 7 2224 0,0 3 448 0,1 6 96 0,-1 3 16 16,-1 2 896-16,1 2 176 0,-2 2 32 0,2 3 16 15,1 0-992-15,0 3-208 0,0 2-48 0,-1-1 0 16,-1 1-1344-16,1-5-288 0,1-4-48 0,0-2-16 16,1-4-1024-1,0-3-208-15,1-4-32 0,0-3-16 0,1 1 928 0,0-6 192 0,1-3 48 0,0 0 0 16,0-3 192-16,0-1 144 0,-1-2-192 0,1-4 192 16,-2-1-720-1,-1 0-48-15,0-4 0 0,-1-1 0 0,-2-3-240 0,0-2-48 16,0-4-16-16,-2-4-4832 0,-2-4-976 0</inkml:trace>
  <inkml:trace contextRef="#ctx0" brushRef="#br0" timeOffset="123669.98">18562 9558 26719 0,'-10'11'1184'0,"3"1"240"0,-1 1-1136 0,0 4-288 16,1 3 0-16,2 1 0 0,2 2 736 0,1 2 96 15,1 0 0-15,1 0 16 0,1-1 240 0,2 1 32 16,1 0 16-16,1-1 0 0,1-1-640 0,0 2-128 15,1-1-32-15,0 0 0 0,0-2-144 0,2 1-48 16,1-5 0-16,0 1 0 0,0-4 112 0,1 0 32 16,3-1 0-16,1-4 0 0,-1-2 176 0,3-2 48 15,1-2 0-15,1-3 0 0,3-3-288 0,1-3-48 16,2-2-16-16,3-5 0 0,2-3-432 0,2-4-96 0,2-3-16 16,-1-4 0-1,-1-2-576-15,0-1-128 0,0-7-32 0,-3-3-9376 0,-1-1-1856 16</inkml:trace>
  <inkml:trace contextRef="#ctx0" brushRef="#br0" timeOffset="124598.2">18335 5611 15663 0,'0'0'1392'0,"0"0"-1120"0,0 0-272 0,5 13 0 15,1 1 736-15,1 5 96 0,0 1 0 0,1 8 16 16,-1 5-64-16,-1 5-16 0,0 4 0 0,0 5 0 16,-1 3 160-16,-1 4 32 0,0 3 0 0,0 3 0 15,0 4-32-15,1 1 0 0,-1 2 0 0,-1 0 0 16,2-1-96-16,1-1-32 0,0 0 0 0,0-2 0 16,0-3-512-16,0-5-96 0,0-4-32 0,0-4 0 15,1-5-1184 1,1-6-224-16,-1-6-48 0,1-6-16 0,0-4-160 15,-2-4-48-15,0-5 0 0,0-2 0 0,0-2 368 0,-6-7 80 16,0 0 16-16,4-6 0 0,-1-4-400 0,-1-4-80 16</inkml:trace>
  <inkml:trace contextRef="#ctx0" brushRef="#br0" timeOffset="124784.16">18369 5698 21183 0,'-9'-4'944'0,"9"4"192"0,-9-1-912 0,0 6-224 16,1 2 0-16,-1 5 0 0,0 3 1456 0,0 4 240 16,-1 2 48-16,1 5 16 0,-1 3-80 0,1-2-16 15,0 2 0-15,0-2 0 0,1 0-1120 0,0-4-224 16,1 1-64-16,0-1 0 16,1-1-1152-16,-1 0-224 0,1-4-48 0,-1 1-16 15,1-3-1552-15,0 0-304 0</inkml:trace>
  <inkml:trace contextRef="#ctx0" brushRef="#br0" timeOffset="124952.2">18446 5543 16575 0,'-3'-11'736'0,"3"11"160"0,0 0-720 0,0 0-176 0,0 0 0 0,0 0 0 16,6 9 1216-16,2 4 192 0,2 6 64 0,-1 1 0 15,3 4 0-15,1 0 16 0,-1 1 0 0,2 3 0 16,1 3-736-16,-1-2-160 0,1-1-16 0,0-1-16 15,-1 0-1328 1,1-3-256-16,-3 1-48 0,-1-1-10832 0</inkml:trace>
  <inkml:trace contextRef="#ctx0" brushRef="#br0" timeOffset="148484.25">20184 10170 20271 0,'3'-9'1792'0,"2"-2"-1424"0,1 1-368 0,1-1 0 0,2 2 1520 0,1 2 224 16,0 2 48-16,0 0 16 0,-1 1 144 16,-1 2 32-16,-8 2 0 0,11 1 0 0,-1 2-720 15,0 2-144-15,0 2-32 0,0-1 0 0,-2-1-240 0,1 2-48 16,-1 2-16-16,0-3 0 0,0 0-336 0,-1 0-80 15,-7-6-16-15,7 7 0 0,1 0-208 0,-2-2-144 16,0 1 192-16,-1 0-192 0,-5-6-160 0,5 8-144 16,-5-8-16-16,0 0-16 15,6 6-2368-15,-6-6-480 0</inkml:trace>
  <inkml:trace contextRef="#ctx0" brushRef="#br0" timeOffset="148846.75">20497 10029 2751 0,'5'-8'256'0,"2"-3"-256"0,1 2 0 0,1 1 0 16,1-1 2656-16,0 2 480 0,1 1 112 0,1 2 16 15,0 3 192-15,2 1 64 0,-1 2 0 0,-1 3 0 16,-3-2-1088-16,0 3-192 0,-1 2-64 0,0 0 0 16,1 2-704-16,-2 0-128 0,-1-1-48 0,0-1 0 15,-1-2-832-15,-1 2-160 0,0 1-48 0,-4-9 0 16,0 0-256-16,0 0 0 0,0 0 128 0,2 8-128 16,-1 2 0-16,-1-4 0 0,0-6 0 0,-4 8 0 15,-3-3 0-15,-2 1 0 0,-1 1 0 0,-2 1 0 16,-1-1-288-16,-3 1-16 0,-3 1 0 0,-2-3 0 31,-1-2-688-31,-2 1-144 0,0 0-16 0,-1 1-16 0,0-4-1488 16,1 2-288-16,0-3-64 0,2 3-16 0,1-2-112 0,2 2 0 15,0 0-16-15,1 2 0 0,1 1 2192 16,1 2 432-16,1 1 80 0,3 4 32 0,1 2 1872 0,1 0 368 0,0 2 80 0,3 0 16 16,2 2 768-16,2 1 144 0,2-4 48 0,2 3 0 15,1-6-688-15,2 1-128 0,1-2-16 0,2 0-16 0,2 0-976 16,1-2-192-16,0-1-32 0,-1-2-16 0,-2 0-544 0,1-1-96 15,-2 0-32-15,-6-7 0 16,4 7-656-16,-4-7-144 0,0 0-32 0,0 0 0 16,-1 9-1328-16,1-9-272 0,0 0-48 0,0 0-11824 15</inkml:trace>
  <inkml:trace contextRef="#ctx0" brushRef="#br0" timeOffset="149785.37">20306 10366 4607 0,'9'-27'192'0,"-2"8"64"0,3-2-256 0,1 0 0 0,2 0 0 15,-1 2 0-15,3-1 2288 0,2 4 400 0,0 2 96 0,3 1 16 16,0 3 752-16,4 3 160 0,1 3 16 0,2 3 16 15,-1 3-800-15,0 1-144 16,0 2-48-16,-1 0 0 0,0 4-1344 0,-3 1-256 16,0 1-64-16,-3 1-16 0,-1 0-608 0,-3 0-112 15,-1 0-32-15,-2 1 0 0,-1-1-192 0,-3 0-128 0,-2 0 160 0,-1-1-160 16,-2 0 0-16,-2 0 128 0,-2 0-128 0,-2-1 0 16,-1 0 0-16,-1 0 0 15,-1-3 0-15,-3 1 0 0,1-1 0 0,-1 0-128 0,0-1 128 0,0 1 0 16,-3-4-144-16,-2 1 144 0,-1-1 0 0,0 0-144 15,-1 0-160-15,-1-1-16 0,-2 0-16 0,-1-2 0 16,0-1-208 0,-3 1-32-16,-1-1-16 0,0-1 0 15,-2-3 128-15,3-2 16 0,1-2 16 0,4 0 0 0,1 1 272 0,3 1 160 0,2-1-192 0,2 1 192 16,3 1-144-16,3 1 144 0,4 5 0 0,0 0-144 16,4-7 304-16,3 2 64 0,1 3 16 0,4-3 0 15,4 2 128-15,3 0 16 0,4 0 16 0,-1 1 0 0,1 0-64 16,-1 0-16-16,0 1 0 0,-2 0 0 0,-2 1-160 15,-2 0-32-15,-2 0-128 0,-2 1 192 0,-3 2-192 16,-9-3 0-16,8 1 0 0,-8-1 0 0,0 0 0 0,0 0 176 16,0 0-176-16,-4 9 160 0,0-1-16 0,-2-2 0 15,-1 0 0-15,-2 0 0 0,-2-2-144 0,-1 1 0 16,0-3 0-16,1 1 0 0,0-2 0 0,0 0-144 16,-1 0 0-16,1-1 0 15,3 0-224-15,0 2-32 0,8-2-16 16,0 0 0-16,-7 1 176 0,7-1 48 0,0 0 0 0,0 0 0 0,0 0 528 0,0 0 112 15,8 6 32-15,-1-2 0 0,-7-4-112 0,8 6-32 16,-1-1 0-16,-1 0 0 0,-6-5-144 0,5 8-48 16,-5-8 0-16,3 9 0 0,0-1-144 0,-1-1 0 0,-1 1 0 15,-2 0 0-15,-3-1-368 0,-2-2 48 0,-2 0 16 16,0 1 0-16,2 2 32 0,-4 0 0 0,-3-3 0 16,-2 1 0-16,-4 0-112 0,-2 1 0 0,-2-1-16 15,-2 2 0 1,-3 0-288-16,-1 1-48 0,-3 1-16 0,-2-3 0 15,-1 3-400-15,-1-2-96 0,0 2-16 0,1-2 0 16,-1-1-400-16,6 0-96 0,5-2-16 0,5-1 0 0,5-1 992 16,6-1 192-16,9-2 32 0,0 0 16 0,0 0 944 0,8 2 192 0,6-1 48 0,5 2 0 15,3-3 560-15,5 1 112 0,3 1 32 0,3 0 0 16,1-4 992-16,3 1 208 0,2-1 32 0,-1-1 16 16,1 0-1424-16,0 0-272 0,-1 1-64 0,-1 1-16 15,-2 0-368-15,-3 1-64 0,-6 0 0 0,-2 0-16 0,-4 1-368 16,-2 1 144-16,-4 0-144 0,-3 0 0 0,-11-2 0 15,8 2 0-15,-8-2-160 0,0 0 160 16,0 0-480-16,0 0 32 0,0 0 0 0,0 0 0 16,0 0 0-16,4-6 16 0,-2-2 0 0,-1-2 0 15,-1-2-528-15,-1-3-96 0,-1-3-32 0,0-3 0 16,-1-2-64-16,0-2 0 0,-2-1-16 16,-1-2 0-16,-1 1 400 0,-1 1 96 0,0 0 16 0,-1 3 0 15,-1 0 656-15,1 3 0 0,-1 1 0 0,0 5 176 0,1 3 704 0,1 2 144 16,1 3 16-16,0 3 16 0,-1 3 96 0,0 5 32 15,0 5 0-15,2 3 0 0,3 6-624 0,0 6-128 0,1 7-32 16,-1 3 0-16,0 3-16 0,0 5-16 0,1 4 0 16,-1 5 0-16,0 3 80 0,-1 1 32 0,-1-1 0 15,0 0 0-15,0 0-160 0,1-3-48 0,1-1 0 16,-1-2 0-16,-1-3-400 0,2-6-96 0,1-4-16 0,2-2 0 31,1-7-1040-31,2-4-192 0</inkml:trace>
  <inkml:trace contextRef="#ctx0" brushRef="#br0" timeOffset="150707.75">20924 10441 13935 0,'29'-64'304'0,"-9"22"64"0,-1-1 16 0,-1 0 0 0,-3 5-384 0,-1 5 0 0,-1 5 0 0,-2 3 0 16,-3 5 4128-16,0 3 736 0,-1 5 160 0,-3 2 32 0,0 5-2752 16,-4 5-528-16,0 0-112 0,0 0-32 0,0 0-672 0,0 0-128 15,-3 10-16-15,-1 0-16 16,-3 1-320-16,-1 0-64 0,-1 0-16 0,-1 0 0 15,0 4-208-15,-1-3-32 0,0-1-16 0,2-1 0 16,0 1-144-16,0 0 0 0,0-1 0 0,2-3 128 16,3 1-272-16,0 0-64 0,-1 1-16 0,-1-1 0 31,-1 2-784-31,1-3-144 0,0 3-48 0,-1 0 0 0,0 0-2064 16,0-2-432-16,1 1-80 0,1-4 0 0,0 0 1152 0,5-5 224 0,-6 5 48 15,6-5 16-15,0 0 1920 0,-6 4 416 0,1-1 0 0,5-3 0 0,0 0 1664 0,0 0 256 16,-5 5 48-16,5-5 16 0,-4 10 736 0,1 1 160 15,1 3 16-15,0 2 16 0,0 3-928 0,0 2-192 16,0 1-48-16,0 3 0 0,0 2-912 0,1 2-176 16,-1 0-32-16,1 0-16 0,1-2-272 0,1 1-48 15,0-2-16-15,2 0 0 0,1-2-48 0,0-3-16 16,1-2 0-16,2-2 0 0,0-2-208 0,0-3 144 0,2-1-144 16,1-1 128-16,0-7-128 0,0 0 0 15,2-3 0-15,0-2-176 0,0-1-144 0,0-5-48 0,1-4 0 0,0-2 0 31,-1-5-464-31,-2-2-112 0,-1-1-16 0,-1-3 0 16,-1-1-1536-16,-2-2-304 0,-2-4-64 0,-2 0-16 16,-2-3 1120-16,-1 0 224 0,-1-1 32 0,0 2 16 0,0 0 2432 0,0 6 480 15,0 0 112-15,1 6 0 0,1 2 544 0,0 5 96 16,1 3 32-16,0 2 0 0,0 3-864 0,0 7-192 0,0 0-16 0,8-3-16 16,2 3-592-16,2 2-112 0,3 2-32 0,4 2 0 15,0 2 16-15,6-2 0 0,2 0 0 0,4 2 0 16,2 0 48-16,0 1 16 0,0-1 0 0,-3 2 0 15,-1-3-112-15,-4 2-32 0,-3 0 0 0,-3 3 0 0,-2-2-192 16,-3 3-128-16,0 1 160 0,-4 1-160 0,-2-1 176 16,-1 3-176-16,-4 0 192 0,-2 2-192 0,-1 0 240 0,-1 0-64 15,0 1-16-15,-3-1 0 0,-1-2-160 16,-1-1 128-16,-1 0-128 0,1 0 128 0,-1-4-128 0,0 1 0 16,0-1-192-16,-1-4 192 15,-1-1-576-15,0-2 0 0,-1-1 0 0,1-1 0 16,-2-3-80-16,-2-4-16 0,-1-1 0 0,-1-3 0 15,-1-4-800-15,-1-1-144 0,-2-4-48 0,0-5 0 16,1-1-2960-16,1-4-608 0,1-2-112 0,1 2-32 16,0 3 2528-16,3 3 496 0,-1 0 112 0,1 5 0 0,2 4 3696 0,2 4 720 15,-1 4 160-15,1 1 32 0,0 2 1024 0,-1 6 224 0,2 4 32 16,1 4 16-16,-2 5-1536 0,1 3-304 0,1 0-64 16,1 1-16-16,1-1-896 0,2 0-176 0,1-4-32 0,3-1-16 15,3-1-480-15,1-4-144 0,2-1 0 0,2-2 0 16,1-3 176-16,3-3-176 0,0-3 160 15,0-2-160-15,2-3 224 0,0-1-48 0,-2-3-16 0,1 1 0 16,-1-2 96-16,-2-1 0 0,-4 0 16 0,0 2 0 16,-3-1 32-16,-2 0 0 0,-3 0 0 0,-1 1 0 15,-5-1-144-15,-2-1-32 0,-1-1 0 0,-1 3 0 16,-3 1 48-16,-1 2 0 0,0-2 0 0,-1 3 0 16,-1 0-176-16,1 4 0 0,-1 2 0 0,1 0 0 15,1 2-176-15,0-1-64 0,0-1-16 0,2 3 0 16,1 3-144-1,2 0-48-15,1 0 0 0,3 0 0 0,5-6-384 16,0 0-96-16,3 8-16 0,5-4-10832 0,5-2-2160 0</inkml:trace>
  <inkml:trace contextRef="#ctx0" brushRef="#br0" timeOffset="151792.91">21745 10077 23951 0,'3'-12'1056'0,"-3"2"224"0,-2-3-1024 0,-2 2-256 15,-1-2 0-15,-1 2 0 0,0 3 2944 0,0 3 544 0,-1 4 96 0,-2 1 32 16,-1 5-1808-16,-1 4-352 0,1 6-80 0,-2 4-16 16,0 5-864-16,2 3-176 15,2 3-48-15,2 2 0 0,2 3-16 0,2 3-16 16,2 2 0-16,2 2 0 0,1-2-240 0,1 0 128 0,1 0-128 16,-1-5 0-16,2-1 128 0,1-2-128 0,-2 0 0 15,0-4 0-15,-1-3 0 0,0 0 0 0,0-3 0 16,-2-3 0-16,-2-3-128 0,-1-1 128 0,-1-4 0 15,-1-1 0-15,0-3-320 0,3-7 32 0,-8 3 16 16,0-5 0-16,-1-2 144 0,1-8 128 0,-2-3-192 0,0-4 192 16,-1-5-160-16,1-3 160 0,-1-5-128 0,-1-3 128 15,-1-3-240-15,0-2 48 0,-3-1 0 0,0 1 0 16,1 0-128-16,-1 4-32 0,1 3 0 0,2 7 0 16,-1 4 176-16,2 8 48 0,2 6 0 0,1 5 0 15,0 3 480-15,1 5 96 0,0 3 32 0,3 6 0 16,2 2-80-16,3 3-16 0,-1 1 0 0,2 0 0 15,3 1 16-15,2 0 0 0,2-2 0 0,2 0 0 0,2-4-128 16,2-3-16-16,2-3-16 0,2-1 0 0,3-4-240 16,2-2 144-16,3-3-144 0,1-3 128 15,3-4-128-15,1-2 0 0,1-1 0 0,0-2 0 0,1-5 0 16,-4 0 0-16,-1-2 0 0,-3 1 0 0,-4-1 0 0,-1 0 0 16,-2 1-144-16,-3 0 144 0,-2-2 0 0,-1 0 0 15,-3 0 0-15,0-2 0 0,-1 0 0 0,-1-1 0 16,-3 1 0-16,-1 0 0 0,-2 2-144 0,-1 1 144 15,-2 4-208-15,-1 4 80 0,-2 1-128 0,-1 6-32 16,-2 3 0-16,-1 5 0 0,1 6 128 0,-1 5 32 16,2 2 0-16,0 4 0 0,0 0 128 0,3 0 176 15,2 1-48-15,3-2 0 0,2-2 224 0,4-2 32 16,3 0 16-16,3-2 0 0,2-3-112 0,4-3-32 16,1-1 0-16,4-2 0 0,0-4-32 0,2 0-16 0,0-4 0 15,2-1 0-15,2 0-32 0,-3-1-16 0,-1-3 0 0,-3-1 0 16,-2-1-160-16,-3 1 0 0,-2-2 0 0,-3 0 128 15,-4-1-128-15,-1 1 0 0,-4-3 0 16,-1 0 0-16,-2 1-176 0,-2-1 176 0,-1-2-128 0,-2 1 128 16,-2-5 0-16,-1 2 0 0,-1-1 0 15,-2 1 0-15,-1 3 0 0,-1 1-160 0,0 2 160 0,-2 6 0 16,-1 2-208-16,1 5 64 0,-1 4 16 0,0 5 0 16,0 5-112-16,0 7-16 0,1 1 0 0,4 7 0 15,2 3 256-15,2 2 0 0,2 2 0 0,3 0-144 16,1 1 336-16,3-1 80 0,0 0 16 0,2-2 0 15,2-2-96-15,-1-2-32 0,1-3 0 0,1-1 0 16,0-3-160-16,1-1 0 0,-1-4 0 0,0-1 0 0,-3-5 0 16,0 0 0-16,-1-2 0 0,-2-1 0 0,0-1 0 0,-2-8 0 15,-1 6 160-15,1-6-160 0,0 0 384 16,-7 2-16-16,-1-2-16 0,-2-4 0 0,0-1-96 16,-3-7-32-16,-2-2 0 0,0-1 0 0,-1-3-432 15,0-1-96-15,2-3-16 0,0 1 0 16,2 2-128-1,3 2-16-15,1 2-16 0,3 4 0 0,1 2 272 0,3-1 48 0,2 2 16 0,3 1 0 16,2 1 144-16,3 1 176 0,3 0-48 0,3 2 0 0,2 0 224 0,1 2 32 16,2 1 16-16,0 2 0 0,1 2-48 0,-3-1-16 15,0 1 0-15,-3 1 0 0,-6 0-336 0,-1 3 0 16,-3 0 0-16,-3 2 128 0,-5 1-272 0,-3 1-48 16,-4 2-16-16,-1 1 0 15,-4 0-240-15,-3 2-32 0,-1 1-16 0,-1-1 0 0,0 0 176 16,0-3 16-16,1 0 16 0,3 0 0 0,1-1 288 0,4-4 0 0,2-3 0 15,4 0 0-15,5-6 240 0,0 0 48 0,0 0 16 16,0 0 0-16,0 0 16 0,0 0 0 0,0 0 0 0,6 7 0 16,2-2 176-16,1 0 32 0,4 0 16 0,1-1 0 15,0-3-96-15,3 1 0 0,1 1-16 0,2 0 0 16,2 0-256-16,1-2-48 0,0 0-128 0,0 0 192 31,2-1-736-31,0 0-160 0,0-1-16 0,4 0-16 16,0 0-928-16,2-3-192 0</inkml:trace>
  <inkml:trace contextRef="#ctx0" brushRef="#br0" timeOffset="154192.09">21970 11335 14735 0,'-7'-2'1312'15,"-1"-1"-1056"-15,-1-2-256 0,1 1 0 0,-1 1 1856 0,0 0 320 0,0 1 64 0,1 2 16 16,1 0 928-16,-1 1 176 0,0 1 32 0,8-2 16 15,-8 3-1296-15,3 1-256 0,5-4-48 0,-3 7-16 16,0 0-960-16,2 2-208 0,2 2-48 0,2 3 0 16,0 3-320-16,1 3-64 0,0 5 0 0,0 2-16 15,-1 3-176-15,0 6 0 0,-1 2 144 0,-2 3-144 0,0 1 0 16,-1 0 0-16,-2 0 0 0,0-3 0 0,0-1 0 16,0-1 0-16,1-2 0 0,0-2 0 0,0-4-208 15,1-3-16-15,2-5 0 0,1-2 0 16,1-3-352-16,1-4-64 0,0-1 0 0,-4-11-16 15,0 0-1648-15,0 0-336 0,9-2-64 0,-2-4-12880 16</inkml:trace>
  <inkml:trace contextRef="#ctx0" brushRef="#br0" timeOffset="154653.81">21955 11623 12431 0,'-1'-41'256'0,"0"13"64"0,0-3 16 0,0-2 48 0,-1 3-384 0,0 0 0 16,-1 1 0-16,0 3 0 0,-1 3 3040 0,-2 1 544 0,-1 2 96 15,-1 2 32-15,-1 3-1680 0,0 4-336 16,-1 0-64-16,0 2-16 0,0 1-528 0,2 3-128 15,2 1 0-15,6 4-16 0,0 0 240 0,0 0 48 16,0 0 16-16,0 0 0 0,0 0-576 0,10-5-112 16,3 3-32-16,3-2 0 0,1 0-144 0,3-1-48 0,0 0 0 15,4 0 0-15,0 0-80 0,2 1 0 0,1-1-16 0,2 0 0 16,1 2-80-16,0-2-16 0,-1 2 0 0,-1 1 0 16,-3-2-144-16,0 1 128 0,-1 1-128 0,-1 0 128 15,-3 1-128-15,0 1 0 0,-2 0 0 16,-2 0 0-16,-2 0 0 0,-2 1 0 0,-1 1 0 0,0 2 0 15,-2-2 0-15,-1 2 0 0,0 0 0 0,-1 1 0 16,0-2 192-16,0 3-32 0,-1 0-16 0,0 1 0 16,1-2-16-16,0 0 0 0,-7-5 0 0,9 7 0 15,-1 0-128-15,0 3 0 0,-2 1 0 0,1 1 128 16,0-1-128-16,1 4 0 0,0 2 0 0,0 3 0 16,0 2 0-16,0 2 0 0,-1 4 0 0,0 0-176 0,-2 1 176 15,1 1-128-15,0-2 128 0,-2 1-128 0,0 0 128 16,-1-2 0-16,-2-1 128 0,0 2-128 0,-1-1 192 15,-1 0-48-15,-1-2 0 0,-2 2 0 0,-1 1-144 0,1-1 0 16,-2 3 144-16,0 0-144 0,0-3 0 16,-1 2-128-16,0-2 0 0,1-1 0 15,1 0-320-15,1-3-48 0,-1-1-16 0,0-3 0 16,0-1 0-16,-1-2-16 0,-1-3 0 0,0-2 0 16,2-2-304-16,-3-4-48 0,-1-2-16 0,-1-1 0 15,-1-5-1424-15,1-3-304 0</inkml:trace>
  <inkml:trace contextRef="#ctx0" brushRef="#br0" timeOffset="155114.45">21956 11625 911 0,'-11'-11'0'0,"1"-2"0"0,-1-2 0 0,3 2 0 16,3 0 832-16,3 1 64 0,0 2 32 0,2 2 0 16,1 1-480-16,-1 7-112 0,0 0-16 0,6-5 0 15,-6 5 880-15,9-2 160 0,0 2 48 0,0 2 0 16,-1 1 1568-16,2 1 320 0,0-2 64 0,1 1 16 15,0-3-288-15,3 0-48 0,1-2-16 0,1-1 0 16,2-1-1872-16,1-1-368 0,-2-1-80 0,2 0 0 16,-1-1-576-16,-1 2-128 0,-3-1 0 0,-2 1 0 15,-1 2 0-15,-3 1-176 0,-8 2 176 0,0 0-192 16,0 0 192-16,3 8 128 0,-4 0-128 0,-4 5 176 16,-4 3 528-16,-2 2 128 0,-1 3 0 0,-1 3 16 15,-1 0-272-15,2 2-48 0,-1-2-16 0,3-1 0 0,3 0-208 16,3-4-48-16,2 1-16 0,2-2 0 0,3-1 0 15,1-2 0-15,1-4 0 0,3 0 0 16,3-2-96-16,0-3-16 0,3-2 0 0,1-1 0 0,-1-3-128 0,3-3 0 16,0-3 0-16,1-1 0 0,1-3 0 15,-1-1 0-15,-2 0 0 0,0-2 0 0,-2 0 0 0,-1-1-192 16,-2 1 64-16,-3-2 128 0,-3 1-320 16,-2 1 48-16,-3-2 16 0,-2 3 0 0,-2 1 256 0,-3 0 0 15,-1 0-128-15,-2 2 128 0,-1 2 0 0,1 2 0 16,-2 2 128-16,-1 2-128 0,0 1 272 0,-1 3-32 15,-1-1-16-15,2 3 0 0,-1 0-32 0,1 1 0 16,1 1 0-16,2 0 0 0,0-3-192 0,2 1 0 16,1 0-144-16,7-5 144 15,0 0-1360-15,0 0 656 0,0 0-17712 0</inkml:trace>
  <inkml:trace contextRef="#ctx0" brushRef="#br0" timeOffset="155448.12">22644 11175 2751 0,'10'-7'256'0,"0"2"-256"0,4-2 0 0,2 0 0 16,4-1 1984-16,3 2 368 0,3-3 64 0,2 1 16 15,2 0-416-15,-1 1-80 0,0 0-16 0,1 2 0 16,-1-1-1088-16,-4 1-240 0,-3 0-32 0,-4-1-16 16,-3 1-416-16,-3 1-128 0,-2 1 0 0,-3-2 0 15,-7 5-672-15,6-5-240 16,-1-1-48-16,-5 6-16 0,1-7 560 0,-1-1 112 0,-1-1 32 0,0 0 0 15,-1 0 272-15,-1-1 0 0,-2 1 0 0,3 0 0 0,-2 0-176 16,-1 3 176-16,-2 0-160 0,0 4 160 0,7 2 1456 0,-11 6 384 16,-1 2 80-16,-2 6 0 0,1 5 96 0,0 3 16 15,2 5 0-15,-2 2 0 0,-1 3 80 0,2 2 32 16,0-1 0-16,1-1 0 0,1 0-864 0,2-1-192 16,-1-2-16-16,0-2-16 0,1-2-736 0,-1-2-160 15,1 1-32-15,-1-3 0 0,0 1-128 0,0-4-224 16,-1 0 48-16,1-2 16 15,-1-1-976-15,0 0-192 0,0-4-32 0,1-3-15648 0</inkml:trace>
  <inkml:trace contextRef="#ctx0" brushRef="#br0" timeOffset="155676.1">22845 11281 20271 0,'13'-4'896'0,"-4"1"192"0,0-1-880 0,3 1-208 0,3 0 0 0,0 1 0 15,2 2 2784-15,1 2 512 0,0 1 96 0,1 0 32 16,-2 0-928-16,1 1-176 0,-1 1-32 0,-1 1-16 15,1 0-1360-15,-1 0-272 0,-2-1-48 0,1 1-16 16,-2-1-336-16,-2 2-80 0,0-2-16 0,-1 1 0 16,-2 1-144-16,-4 0 0 0,-4-7 0 0,1 10-176 31,-1 1-272-31,-3 0-64 0,-3 1-16 0,-2-3 0 16,-2 1-608-16,-1-1-112 0,0-1-32 0,-1-1-15760 0</inkml:trace>
  <inkml:trace contextRef="#ctx0" brushRef="#br0" timeOffset="156194.1">22948 11460 911 0,'0'0'0'0,"-7"0"0"0,7 0 0 0,0 0 0 0,0 0 3952 0,0 0 704 16,-7 1 144-16,7-1 16 0,0 0-2416 0,0 0-480 15,-4 7-112-15,4-7-16 16,-3 8-2096-16,3-8-416 0,2 8-96 0,2-3-16 0,-4-5 640 0,8 5 192 16,1 0 0-16,0-2 0 15,2-1-448-15,0 0 32 16,-1 0 0-16,0 0 0 0,-2 0 1040 0,-8-2 208 0,7 4 32 0,-7-4 16 0,3 9 1056 0,-5-1 224 15,-3 3 32-15,-5 3 16 16,-5 1-800-16,-3 1-176 0,-2 2-16 0,-3 1-16 16,-2 2-1520-16,-1 0-288 0,0 2-64 15,2-1-16-15,1 1-832 0,1 0-160 0,1 0-48 0,3-1 0 16,4-1 656-16,2-3 128 0,3-1 32 0,5-2 0 16,3-4 1296-16,4 0 256 0,3-2 48 0,3-1 16 0,3-2 496 15,2-2 96-15,3-2 32 0,3-2 0 0,2-2 880 0,2-2 176 16,3-2 48-16,1-1 0 0,1 0-1184 0,-2-1-224 0,-1-1-64 15,-1 1 0-15,-4 1-384 0,-2-2-64 16,-3 2-32-16,-1 1 0 0,-3 1-240 0,-1 2-48 0,-2-1-16 0,0 1 0 16,-9 3-176-16,8-2 192 0,-1 0-192 0,-7 2 192 15,0 0-192-15,0 0 0 0,0 0-160 0,0 0 160 16,0 0-144-16,0 0 144 0,0 0-128 0,0 0 128 16,-5-8 0-16,-2 0 0 0,-1 0 0 0,0 0 0 15,-2 1-256-15,-1-2-32 0,0-1 0 0,-1 1 0 16,-1 0-16-16,2 1 0 0,1-2 0 0,2 1 0 15,3 1 144-15,2 1 32 0,3 2 0 0,0 5 0 16,6-8 128-16,3 2 0 0,3 1 0 0,2 0-128 0,-1 1 256 16,2-1 48-16,0 1 16 0,0 0 0 0,1 1 176 15,1 0 32-15,-1 0 16 0,2 1 0 0,-2 1-80 16,1 1-16-16,0 0 0 0,-2 0 0 0,-1 0-128 0,-1 1-16 16,-2 0-16-16,-2 1 0 0,-1-1-160 15,-8-1 0-15,0 0 0 0,0 0 0 16,0 0-544-16,0 0-32 0,0 0-16 0,0 0 0 15,4-6-208-15,-2-3-32 0</inkml:trace>
  <inkml:trace contextRef="#ctx0" brushRef="#br0" timeOffset="156414.29">23635 10898 29487 0,'0'0'2624'0,"0"0"-2112"0,0 0-512 0,0 0 0 15,0 0 2816-15,0 0 464 0,1 11 96 0,-2 2 16 16,-2 5-1984-16,-1 4-400 0,-2 5-80 0,1 5-16 15,-2 5-576-15,0 5-112 0,0 5-32 0,1 2 0 16,0 1-16-16,0 1-16 0,1 0 0 0,1 1 0 16,-1-2-160-16,2-1 192 0,0-3-192 0,1-2 192 15,0-5-336-15,1-3-64 0,0-3-16 0,0-4 0 32,1-2-384-32,1-4-80 0,-1-3-16 0,1-2 0 0,1-2-672 15,0-6-144-15,0-2-16 0,-2-8-10352 0,0 0-2064 0</inkml:trace>
  <inkml:trace contextRef="#ctx0" brushRef="#br0" timeOffset="157278.04">23597 11497 10127 0,'-2'-35'896'0,"-1"-4"-704"0,-2-1-192 0,0 3 0 0,-1 2 3584 0,-1 3 704 16,-2 5 128-16,-2 2 16 0,-1 3-800 0,1 4-176 15,-2 5-16-15,1 3-16 0,0 4-1888 0,2 5-368 16,-1 4-80-16,0 5 0 0,1 5-576 0,1 5-96 16,-1 2-32-16,0 3 0 0,-2 2-384 0,2 2 0 15,0-1 0-15,3 1 0 0,3-1 0 0,2 1 0 16,2-2 0-16,4-2 0 0,2-1-160 0,4-5-64 15,1-2-16-15,3-2 0 16,0-3-480-16,1-5-112 0,2-4 0 0,2-2-16 16,0-4-1632-16,2-5-320 0,0-2-64 0,1-3-16 15,-2-2-752-15,1-3-144 0,-3-1-48 0,1-2 0 16,-2 1 1296-16,-2-3 256 0,-2 0 48 16,1-1 16-16,-1-1 4000 0,-1 0 816 0,-4-1 144 0,-2 2 48 0,-3 2 1456 15,-2 0 288-15,-2 6 64 0,-2 1 16 0,-2 3-2112 0,-1 4-416 16,-1 3-96-16,0 5-16 0,0 2-1120 0,2 5-224 15,0 1-64-15,1 6 0 0,1 3-384 0,3 1-64 0,2 2-128 16,4 2 176-16,1-2-176 0,4 0 0 0,2-3 0 0,2 0 0 31,1-1 160-31,4-4 0 0,0-2 0 0,3-1 0 0,-1 0-160 0,3-4 0 0,0-3 144 0,2-1-144 16,0-4 0-16,-1-2 0 0,0 1 0 0,-3-1 0 16,-2-2-128-16,-3-2-64 0,-1-1 0 0,-2 0 0 15,-2 1 0-15,-2 0-16 0,-2-1 0 0,0 1 0 16,-2-2 208-16,-1 0 0 0,-2-1 0 0,-2 1 0 15,-1-2 160-15,-2 0 80 0,-2 1 16 0,-2 1 0 16,0 1-64-16,-2 4 0 0,-2 3 0 0,0 3 0 0,-4 4-368 16,2 4-80-16,-1 5 0 0,1 5-16 0,1 3-48 15,3 6 0-15,1 4 0 0,2 3 0 0,3 2 320 16,1 0 0-16,2 2 0 0,2-2 0 0,-1-1 320 16,-1 0 160-16,1-3 32 0,0-1 16 0,0-1-208 15,-1-2-64-15,0-1 0 0,-2-2 0 16,-1-2-256-16,-1-2-192 0,-2 0 16 0,0-3 16 15,-1-1-384 1,-2-2-80-16,0-2-16 0,0-4 0 0,1-2-400 0,6-5-96 0,-9 0-16 16,3-3 0-16,-1-3-400 0,1-5-96 0,0-4-16 0,1-2 0 15,0-4 912-15,1-2 176 16,0-5 48-16,0 1 0 0,2-5 1360 0,-1 4 288 0,1 1 48 0,0 2 16 16,0 4 64-16,1 2 16 0,1 4 0 0,1 3 0 0,2 1-544 0,1 4-96 15,0 2-32-15,4 1 0 0,1 1-192 0,1 3-32 0,2 0-16 0,1 2 0 16,2 0-96-16,1 2 0 0,0 1-16 0,1 0 0 15,-2 1 128-15,1 1 16 0,-2 0 16 16,-2 0 0-16,-4 1-16 0,-1 1-16 0,-3 1 0 0,-3 0 0 16,-3 0-224-16,-5 3-144 0,-4 1 192 15,-4 1-192-15,-4 2-192 0,-1 2-128 0,-4-1-48 0,1 3 0 32,-1-3-368-32,3 2-80 0,0-1-16 0,4-1 0 0,1-1-48 15,4-4-16-15,4 1 0 0,2-2 0 0,3-1 384 16,1-4 64-16,2-7 0 0,1 9 16 0,2-1 880 0,-3-8 192 0,6 8 16 0,0-3 16 15,2-3 160-15,2 1 16 0,2-3 16 0,1-2 0 16,1 0-352-16,2-1-80 0,-2 0-16 0,4 0 0 16,1-1-416-16,0 1 0 0,2-1 128 0,-2 0-128 0,0 0 0 15,-1 1-176-15,1 1 48 0,0 1 0 16,-2 1-240 0,0 0-32-16,-3 0-16 0,0 1 0 0,-2 0-720 0,-1 2-144 0</inkml:trace>
  <inkml:trace contextRef="#ctx0" brushRef="#br0" timeOffset="163342.56">16678 12148 911 0</inkml:trace>
  <inkml:trace contextRef="#ctx0" brushRef="#br0" timeOffset="163785.96">16709 12126 9167 0,'0'0'816'0,"0"0"-656"16,0 0-160-16,-6-1 0 0,6 1 1232 0,-8-1 224 15,-1 0 32-15,0-1 48 0,-1 0 384 0,2 1 80 16,-2 1 16-16,1 0 32 0,-1-1-1072 0,0 0-208 15,0-1-32-15,-1 1 16 0,-2 2-752 0,1 1 0 16,-2-2-192-16,-1 0 192 0,0-2 0 0,1 1 0 16,-1 0 144-16,0 0 0 0,-2 1 320 0,0-3 64 15,0 1 16-15,0 0 32 0,-1-2-32 0,1 2-16 16,-2 1 0-16,0 0 32 0,-3-1-128 0,-2 0-32 16,-3-1 0-16,-2 3 32 0,-4 0-256 0,-3 0-48 15,-4-2-128-15,-4 0 240 16,0-1-816-16,-5 0-144 0,-3 0-48 0,-3-1 32 15,-3-2-592-15,-2 0-112 0,-3-1-32 0,1-1 48 16,0 0 384-16,1 0 80 0,2-1 0 0,-1 0 48 0,0-2 912 16,3 0 224-16,1 0 32 0,1 1 16 0,2 0 64 0,1 1 16 0,-2-1 0 0,0 3 0 15,0 2-560-15,1 3-112 0,-2 1-32 0,-1 3 0 32,-2 1-528-32,-2 5-96 0,-5 3-32 0,-2 6 0 0,-1 1 672 0,0 5 128 15,-2 1 16-15,1 0 16 0,0-3 1008 0,5 0 192 0,5-4 32 0,6 1 16 16,6-1 560-16,5-3 112 0,5-2 32 0,6-3 0 15,6-2-1216-15,4-4-240 0,4 0-64 0,2-1 0 16,0 0-816 0,1 1-160-16,1-3-48 0,-1 2 0 0,-1 1 224 15,0 1 32-15,-3 1 16 0,1 0 0 0,-2 0 816 0,-2 2 176 16,2-1 16-16,-1 0 16 0,1 1 528 0,0-1 96 0,2-1 32 0,1 0 0 0,1-1-656 16,4-1-128-16,1-1-16 0,2-2-16 15,1 0-704-15,7 0-144 0,0 0-32 0,3-8-12208 16</inkml:trace>
  <inkml:trace contextRef="#ctx0" brushRef="#br0" timeOffset="164221.45">13679 11970 22111 0,'-15'-2'976'0,"5"1"208"0,-1 0-944 0,0 1-240 0,0-1 0 0,0 1 0 16,1-3 208-16,1 2 0 0,-1 0 0 0,0 1 0 16,-2 0-512-16,-2 2-96 0,-1 2-32 0,-3 1 0 31,-2 0-144-31,-2 3-16 0,-2 1-16 0,-3 1 0 0,0-1 176 0,-3-1 48 0,-2 1 0 0,0 2 0 15,-1 2 992-15,0-1 208 0,1-1 32 0,1 2 16 16,2-2 384-16,0 1 80 0,2 1 16 0,0-1 0 16,2-1-96-16,1-1-16 0,2 0 0 0,1 0 0 15,3 0-352-15,2-2-80 0,3 0-16 0,2-2 0 16,2 0 32-16,2-1 0 0,7-5 0 0,-3 7 0 16,3-7-192-16,2 9-48 0,2 1 0 0,3 1 0 0,2-2-192 15,1 2-64-15,2 1 0 0,1 0 0 0,1 0 192 0,0 0 48 16,2 2 0-16,19 18 256 0,-16-14-608 15,0 0-16-15,2-1 0 0,1 2-192 0,2 1 0 16,1-1 0-16,3 3-12416 16,-1 3-2432-16</inkml:trace>
  <inkml:trace contextRef="#ctx0" brushRef="#br0" timeOffset="176098.4">2357 9896 11055 0,'0'0'976'0,"0"0"-784"0,0 0-192 0,0-3 0 15,0-1 1664-15,0 0 272 0,0 4 64 0,0 0 16 16,0 0 880-16,0 0 176 0,0 0 48 0,0 0 0 16,0 0-592-16,0 0-112 0,0 0-32 0,1 6 0 15,0 3-1264-15,-1 2-256 0,0 4-48 0,-1 4-16 16,0 3-496-16,0 4-112 0,0 3 0 0,-2 2-16 0,-1 2-32 0,-1 3 0 16,0 0 0-16,-1 2 0 0,1-10-144 0,-1 3 0 15,0 1 144-15,0 0-144 0,-2 0 144 0,-1-1-144 16,0-2 192-16,0-2-192 0,1-2 128 0,-1-2-128 15,0-1 0-15,1-3 0 0,0-2 0 0,1-1-192 16,1-4 16-16,0-1 16 16,0-2-784-16,1-3-144 0,0-3-48 0,1-1-10672 15,4-2-2144-15</inkml:trace>
  <inkml:trace contextRef="#ctx0" brushRef="#br0" timeOffset="176494.58">2290 10146 6447 0,'17'-43'272'0,"-9"22"80"0,4-5-352 0,1-2 0 16,-1 4 0-16,1-1 0 0,2-1 2816 0,1 2 480 0,0-3 96 0,1 4 32 15,0 0 416-15,1 4 64 0,0 3 32 0,4 1 0 16,-1 3-1664-16,-3 5-336 0,0 4-64 0,-2 6-16 16,0 3-1072-16,-1 4-208 0,-3 3-64 15,-1 3 0-15,-4-1-192 0,-1 1-64 0,-1 3 0 0,-2 1 0 16,-1 0-96-16,-2 2-32 0,-2 0 0 0,-1-1 0 16,-3 6 0-16,-1-3-128 0,-1-1 192 15,-1-3-64-15,1-1-128 0,-2-1 0 0,-1-6 0 0,-1 3 0 16,0-3 0-16,-1-2 0 0,0 0 0 0,0-3 0 15,-1-2-272-15,0-2-48 0,3-2 0 0,1-1 0 16,-1-1 64-16,0-2 0 0,0-2 0 0,1-2 0 16,0-2 32-16,0 0 16 0,0-2 0 0,1 0 0 15,-1-2 32-15,1 2 16 0,1-1 0 0,0 2 0 16,3 1 160-16,2 3 0 0,1 0 0 0,2 2-128 16,0 4 128-16,0 0 0 0,5 3 0 0,3 2 0 0,4 3 368 15,2 3 0-15,0 1 0 0,2 2 0 0,1 0 48 16,-1 2 16-16,1-1 0 0,0 0 0 0,-2 1-128 15,0 0-32-15,-3-2 0 0,-1 0 0 0,2 2-272 0,-1-2 0 16,-1 2 0-16,1-1 0 16,-1 2-336-16,1-2-128 0,-1-1-32 0,2-3-12144 15,0 1-2432-15</inkml:trace>
  <inkml:trace contextRef="#ctx0" brushRef="#br0" timeOffset="176831.83">3000 9930 7359 0,'2'-9'656'0,"-1"0"-528"15,-1-1-128-15,-1 2 0 0,-1 0 2944 0,-1 2 576 0,-2 1 96 0,-2 2 32 16,-1 2-640-16,-1 2-128 0,0 1-32 0,-1 3 0 16,-1-2-1360-16,0 2-272 0,-2 1-48 0,1 0-16 15,0-1-192-15,2 2-64 0,0-2 0 0,1 1 0 16,2 1-320-16,2-1-64 0,2 2 0 0,1 3-16 16,3 1-240-16,3 2-64 0,2 0 0 0,2 3 0 15,2 1 64-15,0 1 16 0,3 3 0 16,-1-1 0-16,-1 1-16 0,-1-3-16 0,0 2 0 0,-1-1 0 15,-2 2-96-15,-1-3-16 0,-2-1 0 0,-1-2 0 16,-1 0 48-16,-1 2 0 0,-1-2 0 0,-1 0 0 16,-2-1-16-16,-1-1 0 0,-2 1 0 0,-1 1 0 15,-2-3 112-15,-1 1 32 0,0-4 0 16,-2 2 0-16,-2 1-64 0,1-1-16 0,-2-3 0 0,0 0 0 16,0-3-64-16,-1-1-16 0,0 1 0 0,0-4 0 15,-5-5-144-15,2 2 0 0,4 4 0 0,1-2-176 16,1-2-400-1,2-1-96-15,0-1-16 0,2 1 0 0,1 0-416 0,3 0-96 16,3-2-16-16,3-3-17040 0</inkml:trace>
  <inkml:trace contextRef="#ctx0" brushRef="#br0" timeOffset="177074.3">3365 9856 9215 0,'3'-4'816'0,"-1"-1"-656"16,0 0-160-16,0 0 0 0,-2 5 3232 0,0 0 608 0,-4-4 128 0,-1 2 32 15,-2 2-96-15,-2 2-32 0,-1 3 0 0,0 2 0 16,2 1-2336-16,-1 1-448 0,-1 3-112 0,0 1-16 16,1 2-512-16,1 4-128 15,-1 2 0-15,1 1-16 0,-3 7-176 0,1 1-128 16,1 0 144-16,-1-2-144 0,0 0 0 0,0-1 0 0,2 1 0 16,-2-2 0-16,2-5 0 0,0 0 0 0,1 0-128 15,-1 0 128 1,2 0-768-16,-1-2-32 0,0-2-16 0,2-2-11152 15,0 1-2224-15</inkml:trace>
  <inkml:trace contextRef="#ctx0" brushRef="#br0" timeOffset="177325.08">3311 9778 7359 0,'2'-16'656'0,"2"-4"-528"0,0 1-128 0,-1-2 0 0,1 3 3104 0,0 4 592 15,-1 1 112-15,0 4 32 0,0 3 176 0,-3 6 32 16,4 3 16-16,0 3 0 15,0 2-2256-15,1 3-448 0,0 2-80 0,0 4-32 16,1 3-672-16,0 1-128 0,1 3-16 0,0 1-16 0,-1 2-208 0,1 3-32 16,-1 0-16-16,2 1 0 0,-2 1-160 0,0-1 0 15,0-1 0-15,1 7 0 0,-1-1 0 16,-2-4 0-16,-1-8 128 0,0 2-128 0,-1-2 0 16,-1 1 0-16,0-2 0 0,-1 1 0 0,0-2 0 15,0 0 0-15,-2-3 0 0,0 0 0 0,-1-2 0 16,0 1 0-16,0-3 0 0,-2-3 0 15,-1 0-1008-15,0-3-80 0,-1-3 0 0,-1-2-16640 16</inkml:trace>
  <inkml:trace contextRef="#ctx0" brushRef="#br0" timeOffset="177505.11">3261 10074 7359 0,'-5'-16'656'0,"4"11"-528"0,1-2-128 0,0 7 0 16,0 0 3952-16,0 0 752 0,0 0 160 0,0 0 16 15,6-1-1168-15,0 2-256 0,0 2-32 0,1 1-16 16,-1 1-1744-16,1 0-368 0,1 1-64 15,0 1-16-15,0 0-704 0,-1 2-128 0,1 2-48 0,0-4 0 16,0 1-336-16,0-2 144 0,0 2-144 0,-1 1 0 16,1-1-160-16,-1 0-144 0,0 0-16 0,0-1-18480 15</inkml:trace>
  <inkml:trace contextRef="#ctx0" brushRef="#br0" timeOffset="187447.98">2061 10695 12895 0,'-11'0'1152'0,"0"0"-928"0,0-3-224 0,0 1 0 0,2-2 1664 16,3 0 272-16,-1-1 64 0,2 1 16 16,5 4-1184-16,0 0-256 0,1-6-32 0,-1 6-16 0,0-7-528 0,0 7-320 15,0 0 32-15,0 0 16 0,0 0 112 0,0 0 32 16,0 0 0-16,0 0 0 0,0 0 128 0,8 4 192 15,-8-4-32-15,7 5-16 0,0-1 560 0,-7-4 128 16,10 5 0-16,-1-1 16 0,1-1-144 0,1-2-16 16,1-1-16-16,1-2 0 0,0-2 0 0,2-1 0 15,1-1 0-15,0 0 0 0,1-1 96 0,0 1 32 16,-1-1 0-16,2 1 0 0,0 0-416 0,1 1-64 16,-1 1-32-16,0 0 0 0,0 0-160 0,0 0-128 15,1 1 192-15,1 0-192 0,1 1 160 0,0 1-160 16,0 0 128-16,2 0-128 0,0 1 0 0,3 2 0 15,3 0 0-15,1 1 0 0,2 0 0 0,4 1 0 16,1 0 0-16,4 0 0 0,3 0-256 0,1-3-16 0,0-4-16 16,0-2 0-1,0-1-384-15,0-2-80 0,0-1-16 0,-1 1 0 0,-1 1 480 0,-2-2 96 0,-2-1 0 0,-5 0 16 16,-4 1 176-16,-1 2 0 0,-4 0 0 0,-1 0 0 16,-3 2 0-16,-1-4 192 0,-2 0-64 0,0 2 0 15,-1 4-128-15,-1-3 0 0,1 0-128 16,-2 1 128-1,1 0-1424-15,-1 0-208 0</inkml:trace>
  <inkml:trace contextRef="#ctx0" brushRef="#br0" timeOffset="187935.9">2223 10685 1839 0,'-10'-3'160'0,"10"3"-160"0,0 0 0 0,-7-2 0 16,1-1 240-16,6 3 16 0,-7-5 0 0,7 5 0 16,0 0 656-16,0 0 144 0,-5-4 32 0,5 4 0 15,0 0 848-15,0 0 176 0,0 0 48 0,0 0 0 16,0 0 0-16,0 0 0 0,0 0 0 0,0 0 0 16,0 0-864-16,0 0-160 0,10 6-48 0,0 1 0 15,0 0-624-15,1 0-128 0,3 2-16 0,2 0-16 31,3 0-640-31,3 1-128 0,2-3-32 0,5-1 0 16,1-1 0-16,3-1 0 0,3-2 0 0,2-2 0 0,3-2 752 0,4-3 160 0,3-2 32 16,4-1 0-16,2-3 336 0,1 0 80 0,-1-1 16 0,-1 0 0 15,1-1-432-15,-2 2-64 0,0 1-32 0,-1 3 0 16,-3 0-800-16,-3 2-176 16,-4-3-16-16,-5 2-16 0,-4-1-576 15,-3 1-112-15,-2 2-32 0,-5-1 0 0,-3-1 288 0,-4 1 48 16,-2 0 16-16,-3 2 0 0,-2-2-128 0,-8 5 0 15</inkml:trace>
  <inkml:trace contextRef="#ctx0" brushRef="#br0" timeOffset="188254.7">2203 10788 26719 0,'9'-12'1184'0,"2"5"240"0,3 0-1136 0,7-1-288 0,6 0 0 0,6 0 0 16,3-2 288-16,2 0 0 0,2 2 0 0,2 2 0 16,1-2-288-16,1 4-256 0,0 1 64 0,1 2 0 31,0 1-768-31,0 1-128 0,0-1-48 0,-3 0 0 15,-1-2-32-15,0 0-16 0,-1-2 0 0,-1 0 0 16,0 0 384-16,-1 0 80 0,0-1 16 0,-1 1 0 0,-2-1 304 0,-2 0 64 16,-3 0 16-16,-2 0 0 0,-4-2-64 0,-2 2 0 0,-3 0 0 15,-2 2 0 1,-3 1-432-16,-4 2-80 0</inkml:trace>
  <inkml:trace contextRef="#ctx0" brushRef="#br0" timeOffset="188550.71">2156 10750 6479 0,'-11'2'576'0,"1"0"-576"16,2-1 0-16,8-1 0 0,0 0 0 0,0 0-144 16,0 0-16-16,11 0 16 0,5-1 448 0,4-3 80 15,3 1 32-15,4-1 32 0,5 0 1280 0,4 2 272 16,2-3 48-16,3 2 32 0,1 1 272 0,2 0 48 15,1 0 16-15,3 1 16 0,1-2-1024 0,4 1-192 16,2 1-64-16,0-1 16 0,1-1-1168 0,1 0 0 16,0-1-144-16,1-1 16 15,0 1-1040-15,-1-1-208 0,0-1-32 0,-3-1 0 16,-3-1-320-16,-4-1-80 0,-5 0-16 0,-4 3 16 16,-4-3 784-16,-4 2 144 0,-4 2 48 0,-6 0 16 0,-5 0 672 15,-5 3 144-15,-10 2 0 0,0 0 0 0,0 0 256 0,-7-5 16 0</inkml:trace>
  <inkml:trace contextRef="#ctx0" brushRef="#br0" timeOffset="188800.01">2487 10756 13823 0,'-39'-5'1216'0,"16"2"-960"0,-1 0-256 0,6 0 0 15,3 0-144-15,6 1-80 0,5-2-16 0,4 4 0 0,7-8-112 0,7 1-32 16,7 0 0-16,2 1 0 15,3 0-656-15,4 2-144 16,1 1-32-16,3 1 0 0,2 2 1504 0,3 3 288 0,2-1 64 0,2 2 16 0,1 1 816 0,0-2 144 16,-1 1 48-16,1-1 0 0,0-1-160 0,0-1-32 15,-1-1 0-15,1-1 0 0,1-1-816 0,0-1-160 16,0-1-48-16,-2-2 0 0,-3 0-640 0,-2-2-128 16,-2-1-16-16,-5 0-16 15,-1 0-1184-15,-4 1-256 0</inkml:trace>
  <inkml:trace contextRef="#ctx0" brushRef="#br0" timeOffset="188870.29">2997 10635 3679 0,'-54'5'0'0,"15"-3"144"0,-7 1-144 0</inkml:trace>
  <inkml:trace contextRef="#ctx0" brushRef="#br0" timeOffset="189062.83">2953 10733 19343 0,'37'-11'1728'0,"-9"3"-1392"0,7 1-336 0,7-1 0 16,7 0 768-16,3-3 64 0,2-2 32 0,1-1 0 31,0 1-1408-31,1 1-288 0,2 2-48 0,-11-3-16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10:10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3168 6868 13823 0,'0'0'1216'0,"0"0"-960"0,0 0-256 0,0 0 0 15,-4-3 1840-15,0 1 320 16,0-2 64-16,0 1 16 0,0 1 176 0,2-2 32 0,-2-1 16 0,-1 0 0 15,0 0-1088-15,0-1-224 16,-1 0-32-16,0 1-16 0,0-1-272 0,0-2-48 0,-2 2-16 0,0 2 0 16,-1-1-192-16,0 2-64 15,0 2 0-15,0 1 0 0,-3 2-80 0,0 2-32 0,-1 1 0 0,-1 3 0 16,-1 2-176-16,0 0-32 0,-2 3-16 0,-1 2 0 16,2 1-176-16,-1 4 0 0,0 2 0 15,2 2 128-15,-2 0-128 0,2 1 0 0,-1 2 144 0,1 2-144 16,2 0 0-16,0 0 128 0,1 2-128 0,2-1 0 15,2-1 128-15,1 1-128 0,2-2 160 0,2-2-160 16,2 0 192-16,2-4-48 0,2-2-16 0,2-3 0 16,1 0-128-16,2-3 192 0,2-3-192 0,2-1 192 0,1-2-16 0,0-2 0 15,1-3 0-15,1-1 0 0,-1-2 48 0,2-2 16 16,-1-2 0-16,0-1 0 0,1-2-96 0,0 1-16 16,-2-2 0-16,0 1 0 0,-1-2-128 0,-2 1 0 15,0-2 0-15,-2 2 128 0,-2 2-128 0,-1 0 0 16,-3 1 0-16,0 1 0 0,-1-1-208 0,0 0 80 15,-1 0 128-15,-1 1-208 16,-1 0 208-16,0 0 0 0,-1 0-160 0,-2-2 160 0,0-2 0 0,-1 0 0 16,-1 0 0-16,0 0 0 0,0 0 0 0,0 0 0 15,-1 0 0-15,1 1 0 0,-1 0 0 0,0 2 0 16,-1 1 0-16,0 1 0 0,0 0 0 0,1 2 0 16,0 1 0-16,1 1 0 0,0 1 0 0,1 0 0 15,5-2 176-15,0 0-176 0,0 0 208 0,0 0-48 0,0 0-16 0,0 0 0 16,0 0-144-16,0 0 0 15,0 0 144-15,5 3-144 0,2-1 0 0,0 0 0 0,1-1 0 0,0-1 0 16,1-1 0-16,1 0 0 16,0 0 0-16,-1 0 0 0,3 0 0 0,-1 1 0 0,0-2 0 0,-1 2 0 15,1-1 0-15,0 0 0 16,-1 0 0-16,0 0 0 0,-3 0 0 0,1 0 0 0,0-1 0 0,-1 2 0 16,0-2 0-16,-1 1 0 0,-6 1 0 15,5-1 0-15,-5 1 0 0,0 0 0 0,0 0 0 16,0 0 0-16,5 4 0 0,-5-4 0 0,3 5 0 0,-1 1 0 15,-1 2 0-15,-1 2 0 0,-1 1 0 0,-1 0 0 16,-1-1 160-16,0 1-32 0,0 1-128 0,0 0 192 16,1-1-16-16,-1 1-16 0,-1 0 0 0,1-1 0 15,0 0-160-15,1 0 0 0,0 1 0 0,0-1 128 0,-1 1-128 16,0 0 0-16,0 1 0 0,1-3-176 16,0 2-144-16,1 1-48 0,1-3 0 0,0-1 0 31,-1 1-224-31,1 0-48 0,0 0-16 0,1 0 0 0,0-1-832 0,1 0-176 0</inkml:trace>
  <inkml:trace contextRef="#ctx0" brushRef="#br0" timeOffset="315.17">3446 7073 16575 0,'0'0'1472'0,"0"0"-1168"0,0 0-304 0,0 0 0 16,0 0 2240-16,0 0 384 15,0 0 64-15,0 0 32 0,4-5-608 0,-1 0-128 0,0 0-32 0,0 0 0 16,1 0-1024-16,0 1-208 16,-4 4-32-16,0 0-16 0,0 0-256 0,0 0-48 0,0 0-16 0,5 6 0 15,-2 1 640-15,-2 2 128 0,-2 0 32 0,-1 1 0 16,-2 0-464-16,-1 3-96 0,-1 1-16 0,0 1 0 15,-2 0-240-15,-1 0-48 0,0 1-16 0,-1 3 0 16,-3 3-272-16,-1 2 0 0,3-8 0 0,0 2 0 16,-2-1 0-16,0-2-176 0,1 0 0 0,1 0 0 31,0-5-464-31,1 0-80 0,1-2-32 0,0 1-17936 0</inkml:trace>
  <inkml:trace contextRef="#ctx0" brushRef="#br0" timeOffset="524.97">3280 7127 13823 0,'0'0'1216'0,"0"0"-960"16,0 0-256-16,0 0 0 0,0 0 2592 0,5 4 480 15,2 3 80-15,-1 2 32 0,1-1 0 0,1 3 0 16,1-1 0-16,0 2 0 0,1 2-1536 0,1-2-304 16,0 0-64-16,0 1-16 0,1 0-672 0,0-3-128 15,0 2-16-15,-1-2-16 0,1 0-240 0,-1-3-32 16,0-1-16-16,-1 0 0 0,2 0-144 0,1-1 0 15,-4-1 0-15,-1 0 0 0,1-1-272 0,1 0-48 16,1-1 0-16,-1-1-12320 16,0-1-2464-16</inkml:trace>
  <inkml:trace contextRef="#ctx0" brushRef="#br0" timeOffset="1116.52">3866 6902 4607 0,'4'-3'400'0,"-2"-2"-400"0,-2 5 0 0,0-5 0 0,-1 0 3120 0,-2 2 528 15,-1-1 128-15,-1 3 0 16,-1-2 192-16,0 2 48 0,-3 0 0 0,0 2 0 16,-1 3-1776-16,-1-1-368 0,1 2-64 0,-2 0-16 15,0 0-768-15,0 3-176 0,-1 1-16 0,0 4-16 16,0 4-272-16,1 0-48 0,0 4-16 0,1 1 0 16,0 3-224-16,3-1-64 0,1 2 0 0,2-1 0 0,2 0-192 0,2-1 144 15,1-3-144-15,2-2 128 0,2 0-128 0,1-2 128 16,1-2-128-16,0-2 128 15,2-3 0-15,1 0-128 0,1-2 192 0,0-1-64 16,0-4-128-16,1 0 192 0,0-3-192 0,2-1 192 16,-2-1-64-16,1-1 0 0,0-1 0 0,-1-2 0 15,-2-1-128-15,1-1 160 0,-1 1-160 0,0-2 160 16,-1 1-160-16,-2 2 0 0,-1-1 0 0,-1 0 0 0,-2 0 0 0,0 1 0 16,-2-2 0-16,1 0 0 0,-2 0 0 15,-1 0 0-15,0 1 0 0,-1-1 0 0,-1 0 0 0,0-1 0 16,1 3 0-16,-1-2 0 0,0 2-144 0,0-1 144 15,0 1 0-15,0-1 0 0,0 2 0 0,1 0 0 16,0 0 0-16,0 0 0 0,0 0 0 0,3 5 0 16,0-5 0-16,1 0 0 0,-1 5 0 0,3-5 0 15,-3 5 144-15,6-3-144 0,0-2 0 0,1 2 0 16,2 1 0-16,-1-1 0 0,1 2 0 0,0 0 0 16,1 0 0-16,1 1 0 0,-1 0 0 0,1 1 0 0,0-1 0 15,0 1 0-15,-1 0 0 0,1 2 0 16,-1-3 0-16,0 2 0 0,-2 1 0 0,0-1 0 0,-1 2 0 0,0 0 0 15,-1 1 0-15,-1 1 0 0,-1 1 0 0,-1-2 0 16,-1 3 0-16,-1 1 128 0,-1-1-128 0,-1 1 0 16,-1 0 192-16,0 2-64 0,-1-1 0 0,-1 3 0 15,0-3 80-15,-1 3 16 0,0 1 0 0,-2 3 0 16,-1-1-32-16,1 1-16 0,-1-2 0 0,0 2 0 16,1-1-176-16,0 0 0 0,-1-1 0 0,2 3 0 15,-1-3-672-15,1 2-16 0,1-3 0 0,1 1-20128 16</inkml:trace>
  <inkml:trace contextRef="#ctx0" brushRef="#br0" timeOffset="1684.04">4524 7226 15663 0,'0'0'1392'0,"7"-5"-1120"0,-1 1-272 0,2-2 0 16,1-1 1152-16,0 0 160 0,3 0 32 0,2 0 16 0,0 0 576 16,3 1 112-16,1-1 32 0,2 1 0 0,4 1-432 0,1 0-96 15,0 0-16-15,1 0 0 0,-2-1-448 0,1 2-80 16,-1-1-32-16,0 0 0 0,-2 0-448 0,-1 0-80 15,-2 0-32-15,5-1 0 0,-5 0-416 0,-2 3 0 16,-6 0 0-16,-3 2-176 16,0-2-896-16,-2 2-176 0,-1 1-32 0,-5 0-16 15,0 0-976-15,0 0-192 0,0 0-32 0,0 0-9952 0</inkml:trace>
  <inkml:trace contextRef="#ctx0" brushRef="#br0" timeOffset="1952.73">4828 6971 8287 0,'0'0'736'0,"0"0"-592"0,0 0-144 0,0 0 0 16,0 0 2176-16,6-3 384 0,-6 3 96 0,7 0 16 16,2 0 448-16,1 3 80 0,0 0 32 0,2 1 0 15,0 1-1024-15,1 3-208 0,-1-2-32 0,2 3-16 16,-1 1-832-16,-1 2-160 0,0-1-48 0,-1 0 0 16,0 1-496-16,-2 0-96 0,-1-2-32 0,-1-1 0 0,0 1-64 0,0 0-16 15,-1-1 0-15,-1-1 0 16,1 1-16-16,0 1 0 0,0-2 0 0,-2 0 0 15,-2 0-192-15,-1-1 0 0,-1 1 0 0,-1 1 0 16,-2-1 0-16,-2 1 0 0,-2 1 0 0,-2 0 0 0,-4 5 0 0,-2-1-288 16,2-3 32-16,-1 1 16 15,-2 1-800-15,-1 0-176 0,-1 1-16 0,0-1-16 16,2-1-928-16,0 0-192 0</inkml:trace>
  <inkml:trace contextRef="#ctx0" brushRef="#br0" timeOffset="2370.52">5357 6913 20271 0,'0'0'1792'15,"0"0"-1424"-15,0 0-368 0,1-4 0 16,-1-1 1104-16,0 0 160 0,0 5 16 0,0 0 16 15,0 0 176-15,0 0 48 0,0 0 0 0,0 0 0 0,0 0-288 0,2 5-48 16,2 1-16-16,0 5 0 16,-1 2-256-16,0 3-48 0,-1 2-16 0,0 1 0 15,-1 2-256-15,-1 4-48 0,-1-8-16 0,1 4 0 16,-2 0-320-16,0 2-64 0,-2-1-16 0,1 0 0 16,0 0-384-16,1 1-96 0,-2-2-16 0,0 0 0 15,0-1-1808-15,2-2-352 0,-1-3-80 0,1-2-11968 16</inkml:trace>
  <inkml:trace contextRef="#ctx0" brushRef="#br0" timeOffset="2720.29">5610 6890 11519 0,'0'0'256'0,"0"0"48"0,0 0 16 0,0 0 0 0,2-5-320 0,-2 5 0 16,0 0 0-16,0 0 0 0,0 0 3056 0,0 0 544 0,-5 1 112 0,-1 2 32 15,-1 1-1584-15,0 2-320 0,0 1-64 0,0 1-16 16,1 2-576-16,-1 0-112 0,1 0-32 0,0-1 0 16,0 1-160-16,1 0-48 0,0-1 0 0,1 0 0 15,1-3-192-15,-1 0-64 0,0 2 0 0,0-1 0 16,0-1-240-16,1 1-48 0,0-1-16 0,1 0 0 16,-1 1-128-16,1-1-16 0,0 1-128 0,1-1 192 15,0 0-48-15,1 0-16 0,0-6 0 0,2 6 0 16,0-1 80-16,-2-5 16 0,4 5 0 0,1-1 0 15,0 0-96-15,1-3 0 0,-6-1-128 0,7 2 192 16,-1-2-192-16,1 2 176 0,0-2-176 0,0 0 160 16,0 1-160-16,0 1 0 0,-1 0 144 0,1 0-144 15,-1 1 0-15,1-2 0 0,0 2 0 0,0 0 0 16,1-1 0-16,-1-1-160 0,2 1 160 0,0 0-208 16,0 1-448-16,0-2-96 0</inkml:trace>
  <inkml:trace contextRef="#ctx0" brushRef="#br0" timeOffset="14013.07">19770 4516 14735 0,'0'0'1312'0,"0"0"-1056"0,1-8-256 0,-2-1 0 16,-1 0 992-16,0 1 144 0,-1 1 16 0,0-2 16 15,-1 0 288-15,0 0 48 0,0 1 16 0,2 1 0 16,-1-1-176-16,3 8-16 0,-2-8-16 0,2 8 0 16,-6-7-32-16,3 5 0 0,-1 0 0 0,-1 1 0 15,-1 1-224-15,0 3-48 0,-1 2-16 0,-1 3 0 16,-2 4-480-16,-10 12-112 0,2 4-16 0,0 3 0 15,1 5-192-15,2 1-64 0,0 3 0 0,2 2 0 16,3 0-128-16,2 1 0 0,2-1 0 0,5-12 0 16,1-1 0-16,3 1 0 0,2 1 0 0,6 11 0 15,1-9 0-15,3-1 0 0,2-2 0 0,2-5 0 16,5-1 0-16,0-3 0 0,1-2 0 0,3-4 0 16,-1-1 240-16,2-1-48 0,0-3 0 0,2-1 0 15,3-2-64-15,4-3 0 0,3-4-128 0,3-5 192 0,3-3-192 0,1-5 176 16,1-3-176-16,1-5 160 0,-1-4-160 0,-1-2 0 15,-1-5 0-15,-1-1 0 0,-1-4-224 0,-5-2 32 16,-4-3 0-16,-7-2 0 0,-8-2 192 0,-4-5 0 16,-7-3 0-16,-3-1 0 0,-4-1 144 0,-5-4 32 15,-5-2 0-15,-3 0 0 0,-5-1-48 0,-4 1-128 16,-3-2 192-16,-4 4-64 0,-4 3-304 0,-2 5-64 16,-5 7-16-16,-2 10 0 15,-3 10-336-15,-6 8-80 0,-7 8-16 0,-5 10 0 16,-8 9-544-16,-1 7-112 0,-1 9-32 0,-3 6 0 15,-6 5-480-15,1 3-112 0,1 5-16 0,2 2-10496 0</inkml:trace>
  <inkml:trace contextRef="#ctx0" brushRef="#br0" timeOffset="15396.88">5361 5774 10127 0,'-6'3'896'0,"-1"1"-704"16,-2 1-192-16,0 0 0 0,-1-1 960 0,0 0 176 0,0-1 16 15,-1 0 16-15,1 1 160 0,0-1 16 0,1 2 16 0,-1-3 0 16,-2 1-656-16,0-2-144 0,1 1-32 0,-1 0 0 16,0 1-192-16,0 1-32 15,0 0-16-15,-1 1 0 0,0 2 160 0,1-2 16 16,0 3 16-16,-1 2 0 0,0 1-128 0,1 2-32 0,-1 4 0 0,-1 2 0 15,2 3-192-15,1 4-128 16,1 3 128-16,0 2-128 0,0 1 0 0,2 3 0 16,0 1 0-16,3 1 0 0,2 0-208 0,3 0-16 15,2 0 0-15,4 10 0 16,3-5-624-16,3-4-128 0,2-1-32 0,3-2 0 16,-1-2 80-16,3 0 16 0,1 0 0 0,6-2 0 15,3-1 32-15,-7-11 16 0,2-1 0 0,3-2 0 0,3-2 288 0,1-4 48 0,1-4 16 0,4-2 0 0,-1-7 1008 0,1-4 208 16,0-6 32-16,2-5 16 15,1-6 416-15,-1-4 96 0,-1-5 16 0,-4-1 0 16,-3-5-400-16,-3 1-80 0,-4-1-16 0,-4 1 0 16,-5 0-208-16,-3 3-64 0,-5 1 0 0,-4 2 0 15,-4-1 304-15,-4 2 48 0,-4 2 16 0,-2-1 0 16,-5 1 192-16,-2 0 32 0,-2 0 16 0,-3 5 0 0,0-1-480 0,-1 2-80 16,-3 2-32-16,0 1 0 0,-2 1-368 0,1 3-160 15,-1 1 128-15,-12 0-128 16,5 6-528-16,1 6-192 0,3 5-48 0,2 6 0 15,1 4-1360-15,1 5-288 0</inkml:trace>
  <inkml:trace contextRef="#ctx0" brushRef="#br0" timeOffset="54022.9">6440 13328 3679 0,'-10'-4'320'0,"10"4"-320"15,-7 2 0-15,-2 0 0 0,-1-2 1088 0,0 2 160 0,0 1 32 0,2 0 0 16,1 0-592-16,1 0-112 0,6-3-32 0,-8 4 0 16,-1-1 96-16,1 0 0 15,1 0 16-15,1 1 0 0,0 0 128 0,2 1 32 16,-1 0 0-16,0 0 0 0,5-5-32 0,-5 5 0 15,5-5 0-15,-4 8 0 0,0-2 160 0,1 1 16 16,3-7 16-16,-3 8 0 0,3-8-144 0,-1 10-16 16,1-10-16-16,1 9 0 0,-1-9 96 0,3 8 32 15,4-1 0-15,0-2 0 0,1-1 208 0,1 0 32 0,0-2 16 0,4 1 0 16,2-3-160-16,1 0-16 0,3-2-16 16,0 1 0-16,0-1-448 0,0 0-96 0,1 0 0 0,2 0-16 15,-1-1-256-15,1 1-48 0,-1 0-128 0,2 1 192 16,-2 0-192-16,1 1 0 0,-1 0 128 0,1 2-128 15,-2 0 0-15,1-1 128 0,-1 0-128 0,2-1 0 16,0 0 288-16,2 0-32 0,0-2-16 0,1 0 0 0,-2-2 96 0,1 0 32 16,2 0 0-16,-1-1 0 15,1 0-112-15,-1 1-32 0,-1 0 0 0,-1 1 0 16,0 0-224-16,-1 2 144 0,-1 1-144 0,-1 0 128 16,0 1-128-16,-2 1 0 0,-1 1 0 0,0 1 0 0,-2 0 0 0,0-1 0 15,0 2 0-15,-2 0 0 16,0 0 0-16,-1-2 0 0,-1 1 0 0,2 0 0 0,-1-1 0 0,2-1 0 15,-1 0 0-15,1-1 0 0,1-1 0 16,0 0 0-16,1 0 0 0,0 1 0 0,1 0 144 0,0 1-144 16,0-1 160-16,1 1-160 0,0-1 128 0,-1 1-128 15,1 1 0-15,-2 2 0 0,1-1 0 0,-1 0 128 16,-2-1-128-16,1 0 0 0,0 1 0 0,-4-1 0 16,0 0 0-16,-1-1 0 0,-1 0 0 0,-1-1 0 15,0 0 0-15,-1 0 0 0,-7-1 0 0,9 1 0 16,-1-1 0-16,-8 0 0 0,10-1 176 0,-1 1-176 0,-1-1 192 0,-8 1-192 15,9 0 160-15,-1 1-160 16,0 1 128-16,-8-2-128 0,7 2 0 0,0 1 128 16,-7-3-128-16,8 5 0 0,-1-1 0 0,-7-4 128 15,8 6-128-15,-2-1 0 0,-6-5 0 0,6 4 0 0,-6-4 0 16,7 4 0-16,-7-4 0 0,8 4 0 0,-8-4 0 16,0 0 0-16,8 3-144 0,-8-3-64 0,8 2-16 0,-1 1 0 15,-7-3 64-15,7 0 16 0,1 0 0 0,1-2 0 31,1 0-224-31,1 1-32 0,0-3-16 0,4 0 0 16,2-2-1120-16,3-1-208 0</inkml:trace>
  <inkml:trace contextRef="#ctx0" brushRef="#br0" timeOffset="58443.68">12226 13384 4607 0,'0'0'400'0,"0"0"-400"16,0 0 0-16,-6-3 0 0,2-1 224 0,4 4-32 0,-6-3-16 0,1 1 0 15,5 2 592-15,0 0 112 0,-5-5 16 0,5 5 16 16,-5-4 384-16,5 4 80 0,-4-4 16 0,4 4 0 16,0 0-96-16,-4-5-16 0,4 5 0 0,0 0 0 15,0 0-192-15,0 0-32 0,0 0-16 0,0 0 0 16,0 0-352-16,0 0-80 0,1-7-16 0,-1 7 0 16,0 0 16-16,8-3 0 0,0-1 0 0,0 3 0 15,-8 1 176-15,10 0 48 0,0 0 0 0,0 0 0 16,0 1-96-16,-1 1-16 0,2 0 0 0,0 0 0 0,1 1-112 0,1-1-32 15,1 0 0-15,1 1 0 16,-1 0-144-16,2 0-48 0,0-1 0 0,1 1 0 0,2-3-176 0,-1 1-32 16,0 0-16-16,-1 0 0 15,-2-1-160-15,1 0 0 0,0 0 144 0,-3 0-144 16,0-1 0-16,-2 1 0 0,-1 0 0 0,-2 0 128 16,0 0-128-16,0 0 128 0,-1 0-128 0,-7 0 128 15,0 0 0-15,8 3 0 0,-8-3 0 0,0 0 0 0,0 0 0 16,0 0 16-16,0 0 0 0,0 0 0 0,0 0-144 0,0 0 0 15,0 0 0-15,0 0 0 0,0 0 0 0,0 0 0 16,0 0 0-16,0 0 0 0,0 0 0 0,-8-2 0 16,-1 0 0-16,-1 1-176 0,0 1 48 0,-2 0 0 15,-1 0 0-15,-1 0 0 0,0 0 128 0,0 0 0 16,-2 0 0-16,2 1 128 0,-1-1 0 0,0 0 16 16,1 0 0-16,1 1 0 0,-2 0-144 0,3 1 0 15,-1-4 0-15,2 1 128 0,2 0-128 0,3 0 0 0,-1-1 0 0,7 2 0 16,-8-3 0-16,2 0-144 0,6 3 144 15,-5-3-160-15,5 3 0 0,0 0 0 16,-5-3 0-16,5 3 0 0,0 0 160 0,0 0 0 0,0 0-144 16,0 0 144-16,0 0 0 0,0 0 0 0,0 0 0 15,0 0 0-15,10-2 0 0,0 1 0 0,0 1 0 0,1 0 0 16,1-1 0-16,3 1 0 0,0 0 0 0,1-2 128 16,0 1-128-16,-1 0 160 0,0 1-160 0,1-1 160 15,0 1-160-15,0-2 128 0,-2 1-128 0,0 0 128 16,-2 0-128-16,-1-2 0 0,-2 2 0 0,1 0 128 15,-1-1-128-15,-1 1 0 0,-8 1 0 0,0 0 0 16,0 0 0-16,7-2 0 0,-7 2 0 0,0 0 0 16,0 0-208-16,0 0 80 0,0 0 128 0,0 0-208 15,0 0 208-15,-9 0 0 0,0 1 0 0,-1 1 0 16,-2 0 224-16,-1 0-64 0,-1 3-16 0,1-1 0 0,-3 0 32 0,-1 0 0 16,-1 0 0-16,0 0 0 15,2 0 16-15,1 0 0 0,-1 0 0 0,1 0 0 0,1-2-192 0,1 0 192 16,1 0-192-16,3-1 192 0,0 0-64 0,1 1-128 15,1 0 192-15,7-2-64 0,-7 3-128 0,7-3 0 16,0 0 0-16,-6 4 0 0,6-4-128 0,0 0-64 16,0 0-16-16,0 0 0 15,1 8-848-15,-1-8-160 0,8 6-48 0,1-2 0 16,2-1-1728-16,2-2-336 0</inkml:trace>
  <inkml:trace contextRef="#ctx0" brushRef="#br0" timeOffset="59425.31">12308 13509 11967 0,'0'0'1072'0,"-5"-1"-864"0,-1 0-208 0,6 1 0 16,-7-1 1456-16,7 1 240 0,-7-1 48 0,1 1 16 15,1 1-704-15,5-1-144 0,0 0-16 0,0 0-16 16,-6 0-144-16,6 0-32 0,0 0 0 0,0 0 0 16,0 0-80-16,0 0-32 0,0 0 0 0,0 0 0 15,0 0-192-15,7-3-32 0,1 1-16 0,0 2 0 16,0-1 288-16,0 3 48 0,1 0 16 0,1 1 0 0,1 1 16 0,1 0 16 16,1 1 0-16,1 0 0 0,1-1-80 0,0 1-16 15,3 1 0-15,1 0 0 16,2-3 64-16,0 1 0 0,2-1 0 0,0-2 0 15,3-1-224-15,0 0-32 0,3-1-16 0,0 1 0 0,0-2-240 0,2-1-32 16,-2-1-16-16,2 1 0 0,1 1-144 16,2 0 160-16,-1 1-160 0,0 1 160 0,-2 2-160 0,2 1 0 15,-1 0 0-15,1 1 0 0,0 1 128 0,1-2-128 16,0 2 0-16,1-1 128 0,0 1 112 0,2-2 16 16,1 1 0-16,0 1 0 0,0-1-96 0,2 0-16 15,1-2 0-15,3-1 0 0,1 0-16 0,1-1 0 0,2-1 0 0,0-1 0 16,-2-1-128-16,-1 0 128 15,0 0-128-15,-1 1 128 0,-2 2-128 0,-1-2 0 0,-3 2 0 0,-1-1 0 16,-1-1 0-16,0 2 0 16,-2-2 0-16,0 1 0 0,-2 0 0 0,0 0 0 15,-2-2 0-15,-1 0 0 0,0 3 0 0,-1-1 0 0,-1 0 0 0,0 0 0 16,-2 0 0-16,1 1 0 0,-1 2 0 0,-1-1 0 16,-1-2 0-16,-2 1 0 0,2 1 0 0,-2-1 0 15,0 0 0-15,-1 0 0 0,1 0 0 0,-1 0 0 16,-2-1 0-16,1 0 0 0,-1 0 128 0,1 0-128 15,0 0 0-15,-1-1 0 0,0-1 0 0,-1 1-176 16,1-1-144-16,-1-2-48 0,1 1 0 0,-1 0 0 31,-1-2-816-31,1 0-160 0,-1 0-48 0,1 0-15312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13:21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6208 7936 37775 0,'-8'1'3360'0,"1"-1"-2688"15,7 0-544-15,0 0-128 0,0 0 192 0,0 0 0 16,0 0 0-16,5-5 0 0,2 1 336 0,2 0 80 16,1 1 16-16,1-1 0 0,2 0-416 0,1 0-80 15,0-1 0-15,3 1-128 0,2 2 224 0,0 0-64 16,2 0-16-16,-1 2 0 0,0 0 96 0,-1 1 16 15,1 1 0-15,-1 1 0 0,1 0-16 0,0 2 0 16,-2-3 0-16,1 2 0 0,0 0 32 0,3 0 16 16,0-2 0-16,2 1 0 0,0 0 16 0,2-2 0 0,-1-1 0 15,4 0 0-15,3 0-48 0,0 0-16 0,2-1 0 0,-1 1 0 0,1-2-48 0,-2 2 0 16,0 0 0-16,-1 2 0 16,0-2-64-16,-2 3 0 0,-1 0-128 0,1 1 192 0,-1-2-64 15,1 2-128-15,-1-1 176 0,1-1-176 16,2-1 144-16,2-1-144 0,0-1 0 0,1-1 144 0,2-2-144 0,1 0 0 15,0-1 0-15,0-1 0 16,0 0 128-16,0 1-128 0,0-1 128 0,0-1-128 16,-2 0 192-16,-1 0-64 0,-1 0 0 0,0 0 0 15,0 3 0-15,-2 1 0 0,-2-2 0 0,1 2 0 16,-2 1-128-16,-1 0 128 0,0 0-128 0,1 1 128 16,1 0-128-16,0-1 0 0,0 0 0 0,2-1 0 15,-1 0 0-15,0 1 0 0,0 0 0 0,0-1 0 0,-3 0 0 16,1 1 0-16,-2-1 0 0,-1 0 0 0,2 0 0 0,-3 1 0 15,0 1 0-15,-2-3 128 0,0-1 0 0,-1 1-128 16,0 0 192-16,-1 1-64 16,-1 0 32-16,-1 0 0 0,0 1 0 0,-1-2 0 0,-2 2 0 0,1 1 0 15,-1 0 0-15,-2 0 0 0,0-1-160 0,0 1 0 16,-3 0 144-16,1 0-144 0,0 2 0 0,0 1 0 16,-1 1 0-16,-3-3 0 0,-7 0 0 0,9-1 0 15,-9 1 0-15,8 0 0 0,-8 0 0 0,0 0 0 16,0 0 0-16,0 0 0 0,0 0 0 0,0 0 144 15,8 2-144-15,-8-2 0 0,0 0 160 0,0 0-160 16,0 0 128-16,0 0-128 0,0 0 0 0,0 0 0 16,0 0 0-16,0 0 0 0,0 0-128 0,0 0-128 15,0 0 0-15,0 0-16 16,-8 0-624-16,-1 0-128 0,-1 0-32 0,0 1-20448 0</inkml:trace>
  <inkml:trace contextRef="#ctx0" brushRef="#br0" timeOffset="10908.06">6561 13056 23951 0,'-7'1'2128'0,"0"1"-1696"0,1-1-432 0,6-1 0 0,0 0 608 0,0 0 32 15,0 0 16-15,0 0 0 0,0 0-256 0,0 0-48 16,0 0-16-16,9-3 0 0,0-1 16 0,-1 2 0 16,-1-2 0-16,0 3 0 0,-1-2 160 0,-6 3 16 15,9-2 16-15,-1 1 0 0,-8 1 464 0,9 1 80 16,-9-1 32-16,10 2 0 0,-1 1-32 0,1 0 0 15,0 0 0-15,2 1 0 0,-2-2-448 0,3 1-80 16,1-1-32-16,1 0 0 0,1 0-224 0,1-1-48 16,0 0-16-16,3-1 0 0,0 0-96 15,2-1-16-15,-2 0 0 0,2 0 0 0,-2 0 0 0,1 0 0 16,0 0 0-16,-1 1 0 0,1 0-128 0,-1 0 192 0,1 1-192 0,-1 1 192 16,1-1-192-16,-1 1 0 15,2 0 144-15,1 0-144 0,2-2 0 0,-1 0 128 0,1 0-128 0,0 0 0 16,1 0 192-16,4 0-48 15,-2-2 0-15,2 1 0 0,0-2-16 0,-1 1 0 0,0-2 0 0,2 2 0 16,1 2-128-16,-1-1 0 16,0 0 0-16,-2 1 0 0,0-1 0 0,1 1 128 0,-2 0-128 0,0-2 0 15,2 1 0-15,-2 0 0 0,0 0 0 16,0-2 0-16,-1 1 0 0,0 2 0 0,0-2 0 16,-1 1 0-16,0 0 0 0,-1 0 0 0,0 0 0 15,-1 0 0-15,-1 0 0 0,1 0 0 0,-2 0 0 0,1 1 0 16,-1-2 128-16,1 1-128 0,-2 0 128 0,2 1-128 15,-3 0 176-15,0 0-48 0,0-1-128 0,-2 1 192 16,2-1-192-16,-1 1 176 0,1 0-176 0,-2 0 160 16,-1 0-160-16,0-1 0 0,-1 0 0 0,1 1 128 0,-1 0-128 0,-1 0 0 15,0-1 0-15,-1 0 0 0,-3 0 0 0,0 0 0 16,0 1 0-16,0 0 0 16,-3 0 0-16,0 0 128 0,-8 0-128 0,9 0 0 0,0 0 192 0,0 1-64 15,-1 1 0-15,0-1 0 0,-8-1 16 0,9 2 0 16,-9-2 0-16,10 3 0 15,0 0-144-15,-1-1 0 0,0 0 0 0,0-2 0 0,-1 0 0 16,0 0 0-16,-1 0 0 0,1 0 0 0,-8 0 0 0,9 1 0 16,-9-1 0-16,10 1 0 0,-2 0 0 0,-1 2 128 15,-7-3-128-15,9 2 0 0,-9-2 144 0,9 3-144 0,0 0 160 0,-1 0-160 16,-1-1 208-16,1 0-48 16,0 0-16-16,1-1 0 0,0 0-144 0,0-1 192 15,1 0-192-15,0 0 192 0,-1-1-192 0,1 0 0 16,-2-1 0-16,2 0 0 0,0 0 128 0,0 1-128 15,-1-2 0-15,-1 1 128 0,-8 2-128 0,10-2 128 16,0 0-128-16,-2 1 128 0,-8 1 0 0,8-2 0 16,-8 2 0-16,0 0 0 0,8-2 80 0,-8 2 16 15,8-2 0-15,-8 2 0 0,0 0-32 0,0 0 0 16,8-3 0-16,-8 3 0 0,0 0-64 0,0 0-128 0,8-1 176 16,-8 1-176-16,0 0 144 0,0 0-144 0,8-2 0 0,-8 2 144 15,0 0-144-15,0 0 0 0,0 0 0 0,8-3 0 16,-8 3 0-16,9-1 0 0,-9 1 0 0,8 0 0 15,-8 0 0-15,0 0 0 0,0 0 0 0,8-2 0 16,-8 2-128-16,0 0 128 0,0 0 0 0,0 0 0 16,0 0 0-16,0 0 0 0,0 0 0 0,0 0 0 15,0 0 0-15,0 0 0 0,0 0 0 0,0 0 0 16,0 0 0-16,0 0-176 0,0 0 176 0,0 0-192 16,0 0-320-16,0 0-64 0,0 0 0 0,0 0-16 15,0 0-560-15,0 0-128 0</inkml:trace>
  <inkml:trace contextRef="#ctx0" brushRef="#br0" timeOffset="36480.87">2800 5026 6447 0,'0'0'576'0,"-5"0"-576"15,1-2 0-15,0 0 0 0,0 0 560 0,0 1 0 16,0 1 0-16,1-3 0 0,0-1 1072 0,1 0 224 16,0 1 32-16,0 0 16 0,1-1 592 0,0 1 112 15,1 3 16-15,-1-3 16 0,-1-2-176 0,1 2-32 16,1 3-16-16,0 0 0 0,5-1-896 0,2 0-176 15,2-1-48-15,2 0 0 0,0 0-528 0,3 1-128 16,1 0 0-16,0-1-16 0,2 0-400 0,1 2-80 16,0 0-16-16,1 1 0 0,-1 0-128 0,1-1 0 15,-1 2 144-15,-1 0-144 0,1 0 0 16,-1-1 144-16,1 0-144 0,0 0 0 0,-2-1 176 0,1 0-176 0,-1-1 160 0,0 1-160 16,0 1 160-16,-1 0-160 0,-1 1 160 0,-1-1-160 15,-3-2 160-15,0 1-160 0,-1 1 160 0,-1 1-160 16,-2 1 128-16,-1-1-128 0,-5-2 0 0,0 0 0 15,4 5 128-15,-4-5-128 0,0 0 0 0,0 0 0 16,0 0 128-16,-5 5-128 0,-1-3 0 0,-2 1 144 16,-1 0-144-16,-3 0 0 0,-1 0 0 0,-4-2 0 15,-2 1 0-15,-3 0 0 0,0-1 0 16,-2 1 0-16,0-1 0 0,-2 0 0 0,1-1 0 0,0 0 0 16,1 0 144-16,0 1-144 0,3 1 160 0,0-2-160 15,1 0 128-15,0 0-128 0,2 0 0 0,1 0 0 16,2 1 128-16,2 2-128 0,0-2 0 0,1 0 0 0,2-1 144 0,0 1-144 15,2 1 128-15,1-1-128 16,1 0 144-16,2 0-144 0,1 1 160 0,3-2-160 0,0 0 176 0,1 5-176 16,2 2 192-16,2-1-192 15,2 1 128-15,2 0-128 0,2 0 0 0,1 0 0 0,2-1 0 0,2 0 0 16,-2-3 0-16,7 1 0 0,-6-1 0 0,2-3 0 16,1 0 0-16,-1 0 0 15,1 0 0-15,-1-2 0 0,-2 1 0 0,0 0-144 16,0 1 144-16,-2 0 0 0,0 1 0 0,-2 0 0 0,-2 1 0 0,0-2 0 15,-1 1 0-15,0 1 0 0,-1 0 0 0,-1 0 0 16,-2 1 0-16,-4-3 0 0,0 0 0 0,0 0 0 16,6 1 0-16,-6-1 0 0,0 0 0 0,0 0 0 15,0 0 0-15,-4-5 0 0,1 1 0 0,-2-1 0 16,-2 0 128-16,-1-2-128 0,-1 0 0 0,-1-1 144 16,1 0-144-16,-1 1 0 0,1 2 0 0,1 1-256 15,0-1 32-15,2 2 0 0,1 1 224 0,1-1 160 16,4 3-32-16,0 0 0 0,0 0-128 0,0 0 0 0,0 0 0 0,5 1 0 15,2 1 0-15,3 1-176 0,1 0 176 16,1 1-128-16,-2-3-16 0,1 2 0 16,3-1 0-16,1 2 0 15,1 0-304-15,4 0-64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16:18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8686 10514 32255 0,'0'0'2864'0,"0"0"-2288"0,0 0-576 0,0 0 0 16,8-2 336-16,-8 2-32 0,5-4-16 0,-5 4 0 16,0 0-288-16,4-7 0 0,-4 7 0 0,0 0 0 15,2-7 0-15,-2 7-176 0,0 0 32 0,0 0 0 0,0-9 1008 0,0 2 208 16,0 7 32-16,0 0 16 15,0 0-16-15,0 0 0 0,0-7 0 0,0 7 0 0,0 0-560 0,0 0-112 16,0 0-32-16,0 0 0 0,0 0-144 0,0 0-48 0,0 0 0 0,0 0 0 16,0 0-80-16,0 0 0 15,0 0-128-15,0 0 192 0,0 0-48 0,8 2-16 16,0-3 0-16,1 2 0 16,-1 1-128-16,0 0 160 0,-1-1-160 0,0 1 160 0,0 1-160 0,0 2 0 0,-1-2 144 15,-1 2-144-15,1 1 192 0,0-1-48 16,0 1 0-16,1 0 0 0,0 0 32 0,0-1 0 0,-2 0 0 15,4 0 0-15,-1-1 16 0,0 0 0 16,0-4 0-16,1 1 0 0,2 0 0 0,0-1 0 16,0-2 0-16,-1 2 0 0,1-3 32 0,0 0 16 0,0-2 0 0,0 1 0 15,-1 1-80-15,1 0-16 16,0-1 0-16,0 1 0 0,-1 2-144 0,2-1 128 16,-1 1-128-16,1-2 128 0,-2 0-128 0,2-1 0 15,0 0 0-15,-1 1 0 0,1 0 0 0,1 0 0 16,-1 0 0-16,-2 1 0 0,0-4 0 0,-1 3 192 15,0 0-192-15,-1 2 192 0,-8 1-192 0,0 0 128 0,0 0-128 0,0 0 128 16,0 0-128-16,0 0 0 0,0 0 0 0,0 0 0 16,0 0-208-16,0 0-32 0,-8 0 0 0,0 3 0 31,0 2-272-31,0 0-48 0,0-2-16 0,2 0 0 16,6-3-320-16,0 0-64 0,-6 4 0 0,6-4-18528 0</inkml:trace>
  <inkml:trace contextRef="#ctx0" brushRef="#br0" timeOffset="705.19">9602 10412 20271 0,'0'0'1792'0,"-7"0"-1424"0,7 0-368 0,0 0 0 15,0 0 1264-15,0 0 176 0,-6-4 32 0,6 4 16 16,0 0-736-16,-1-7-160 0,1 7-16 0,0-8-16 31,0 2-1072-31,-1 0-224 0,-1 1-32 0,2 5-16 0,0 0 960 0,0 0 192 0,0 0 32 0,0 0 16 0,-7-2 928 0,2 0 176 16,5 2 32-16,-6 2 16 15,6-2-96-15,-8 2-32 0,2 1 0 0,6-3 0 0,0 0-512 0,0 0-96 16,-4 6-32-16,4-6 0 16,0 0-336-16,0 0-64 0,0 0-16 0,0 0 0 0,0 0-144 0,5 7-48 15,1-2 0-15,0 0 0 16,-6-5 0-16,9 5-16 0,1-1 0 0,1 0 0 16,-1 0-48-16,1-1-128 0,-1-2 192 0,1 1-64 15,0 2-128-15,1-2 0 0,-1 0 0 0,1 0 128 16,-1-1 0-16,1-1-128 0,-1 0 192 0,2 0-64 15,1 2 48-15,-1-1 0 0,2-1 0 0,2 0 0 0,-3-1 16 0,3-2 16 16,0-1 0-16,-1 2 0 0,1 0-48 0,-2-1-16 16,0-1 0-16,-1 1 0 0,-2 1-144 0,-2 0 0 15,-1 0 0-15,-1 0 128 0,-8 2-128 0,0 0 0 16,0 0 0-16,0 0 0 0,0 0 160 0,0 0 0 16,0 0 0-16,0 0 0 0,0 0 96 0,0 0 0 15,0 0 16-15,0 0 0 0,0 0-112 0,0 0-32 16,0 0 0-16,-7 4 0 0,1 0-128 0,6-4 0 15,-7 3 0-15,7-3 0 0,-7 1-320 0,7-1 0 16,-6 1 0-16,6-1 0 16,0 0-496-16,0 0-80 0</inkml:trace>
  <inkml:trace contextRef="#ctx0" brushRef="#br0" timeOffset="1627.14">10444 10451 11967 0,'-7'1'1072'16,"-1"1"-864"-16,1 1-208 0,0-1 0 0,7-2 560 0,-7 2 64 15,-2-1 16-15,2 0 0 0,0 0-144 0,7-1-32 16,-8 2 0-16,8-2 0 0,-9 2 688 0,3 1 128 16,-1-3 16-16,7 0 16 0,0 0 800 0,0 0 176 0,0 0 16 0,0 0 16 15,0 0-480-15,0 0-112 16,0 0 0-16,0 0-16 0,10 0-560 0,-1-2-96 16,1 0-32-16,1 1 0 0,1 1-304 0,0 0-64 15,2 0-16-15,1 0 0 0,0 0-288 0,3-3-64 16,0 1-16-16,2-1 0 0,1 3-32 0,1-1-16 15,3 0 0-15,-1 1 0 0,-1-3 32 0,2 1 16 16,-1 0 0-16,1 1 0 0,-1 1-80 0,1 0 0 16,-3-1-16-16,2 1 0 0,-1-1-48 0,1 1 0 15,-1 0 0-15,-1 1 0 0,-1 0 64 0,0-1 0 0,-1-1 0 0,1 1 0 16,-2 3 32-16,1-1 16 0,-1-2 0 0,1 0 0 16,-1-1 16-16,0 0 16 0,-1 0 0 0,-2 0 0 15,0-1 0-15,-1-1 0 0,-2 0 0 0,-1 1 0 16,0 0-96-16,-3 1-32 0,0 0 0 0,-9 1 0 15,0 0-144-15,0 0 0 0,0 0 0 0,0 0 128 16,8 0-128-16,-8 0 0 0,0 0 0 0,0 0 128 0,0 0-128 0,0 0 0 16,0 0 0-16,0 0 0 0,0 0-304 0,0 0-32 15,0 0-16-15,0 0 0 32,0 0-384-32,-6-1-80 0,6 1-16 0,0 0-19648 0</inkml:trace>
  <inkml:trace contextRef="#ctx0" brushRef="#br0" timeOffset="3971.44">12159 10478 13823 0,'0'0'1216'0,"-6"-2"-960"0,1 0-256 0,5 2 0 16,-5-3 640-16,5 3 96 0,-3-8 16 0,1 2 0 15,2 6-16-15,0 0 0 0,-1-7 0 0,1 7 0 16,-1-7-736-16,0 2 0 0,-1 0 0 0,2 5-208 16,0 0 768-16,0 0 144 0,0 0 48 0,0 0 0 15,0 0 912-15,0 0 192 0,0 0 48 0,0 0 0 0,0 0 48 0,0 0 16 16,0 0 0-16,0 0 0 16,0 0-528-16,0 0-96 0,9 1-32 0,0-1 0 0,0 0-688 0,1-1-144 15,0-1-32-15,2 2 0 16,2-2-192-16,0 2-32 0,2-3-16 0,1 1 0 15,0-1-32-15,2 1-16 0,-2 0 0 0,3 0 0 16,1 0 16-16,0 0 0 0,0-1 0 0,0 1 0 0,3 0 0 0,-2 1 0 16,0 1 0-16,-1-1 0 0,-2 0 0 0,-1-1 0 0,0 0 0 15,0 1 0-15,1 0 80 0,1 0 0 16,-1 0 16-16,1-1 0 0,-1 0 48 0,2 0 16 16,-2 0 0-16,3-2 0 0,-1 0-160 0,1-1-48 15,-3-1 0-15,2 1 0 0,-1 0-128 0,2 1 0 16,-1 1 144-16,-1 0-144 0,-2 0 0 0,-1 0 128 15,0 0-128-15,0 0 0 0,0 1 176 0,1 0-48 0,-2-1 0 0,1 2 0 16,0-1 64-16,0-2 0 0,1 1 0 0,0 0 0 16,1 1-192-16,0-1 192 0,1 0-192 0,1 0 192 15,0 0-192-15,1 1 192 0,0-2-192 0,1 0 192 16,-2 1-32-16,1-2 0 0,-2 2 0 0,1 0 0 16,-1 0-160-16,2 0 128 0,-3 0-128 0,0 0 128 15,-3 1-128-15,1 1 0 0,-1 0 0 0,-2 0 0 16,0 1 0-16,0 0 0 0,-3 1 0 0,1 0 0 15,-1 0 0-15,0 1 160 0,-2-2-160 0,0 0 160 16,-1 1 64-16,-8-1 16 0,9 2 0 0,-9-2 0 16,8 1-64-16,-8-1-16 0,0 0 0 0,0 0 0 0,0 0-160 0,0 0 0 15,0 0 0-15,0 0 128 16,0 0-128-16,0 0 0 0,0 0 0 0,0 0 0 16,0 0 0-16,-5 7-176 0,0-2 176 0,5-5-192 15,-7 5 192-15,7-5-192 0,-5 4 192 0,5-4-192 0,0 0 0 0,-6 3 0 16,6-3 0-16,0 0 0 15,-6 2-256-15,6-2-64 0,0 0-16 0,0 0 0 16,-7-1-224-16,1 0-32 0,0-2-16 0,0 1 0 16,0-1-176-16,0 1-48 0,-1-2 0 0,1 1-18480 15</inkml:trace>
  <inkml:trace contextRef="#ctx0" brushRef="#br0" timeOffset="5769.94">15411 10562 16575 0,'0'0'1472'0,"0"0"-1168"0,0 0-304 0,0 0 0 16,0 0 1248-16,0 0 192 0,0 0 32 0,0 0 16 16,0 0 80-16,0 0 16 0,0 0 0 0,6-4 0 0,1 0-496 0,1 3-80 15,0 1-32-15,0-2 0 16,0 0-192-16,-3 1-32 0,2-1-16 0,-1 0 0 16,1 1 64-16,1 0 16 0,0 0 0 0,1 0 0 15,1 1-176-15,9 0-16 0,0 1-16 0,-1 0 0 16,1 1-112-16,1 0-32 0,3 1 0 0,2 1 0 15,3 1-112-15,1-2-32 0,2-1 0 0,4 1 0 0,-2-1-80 0,3 0-32 16,2 0 0-16,2 1 0 16,0 2-64-16,3-2-16 0,-2 1 0 0,3 0 0 0,1 0-128 15,0 1 192-15,1 1-192 0,1 0 192 16,1 1-48-16,2 1 0 0,1 1 0 0,0 0 0 0,-1-1-144 0,1 1 128 16,0-1-128-16,0 1 128 0,1 0-128 0,2 0 0 0,0 1 0 15,-2-1 128-15,-3 0 0 0,1-1-128 16,1-1 192-16,1 0-64 0,0 0 80 0,2 0 16 15,0-1 0-15,-2 0 0 16,-3-2-96-16,-1 1 0 0,0-1-128 0,-2 2 192 0,1 0-192 0,0 1 0 16,0 0 128-16,-1 1-128 0,-2-2 0 0,-1-1 0 0,-2 2 0 0,0 1 0 15,0-2 0-15,1 0 0 0,1-2 0 16,0 1 0-16,2 1 128 0,-3-1 0 16,0 1-128-16,-2-1 192 0,0-2-32 0,-1 0-16 15,-1 0 0-15,0 0 0 0,1 2-144 0,-1-2 128 0,0 2-128 0,-2-2 128 16,-3 0-128-16,-2 1 0 15,-1 0 0-15,-2 1 0 0,-2-3 0 0,1 2-192 0,-2-1 64 0,0 1 128 16,-1 0-144-16,1 2 144 0,-2-2 0 0,1 1 0 16,1 0-176-16,-1-1 176 0,0 1-160 0,-3 1 160 15,1-1-176-15,-2 1 176 0,0-1-192 0,-2-1 192 0,-1 1-384 0,-1 0 48 16,-1 0 0-16,0-2 0 16,0 1-272-1,-3-1-48-15,0 0-16 0,-1 0-12144 0,-2 1-2432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3:17:2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10729 8353 1839 0,'0'0'160'0,"0"0"-160"0,-4-3 0 0,4 3 0 0,0 0 304 0,-4-4 16 16,4 4 16-16,-3-5 0 15,3 5-336-15,0 0 144 0,0 0-144 0,-6-2 128 0,0 1-128 0,6 1 0 16,-7 3 0-16,1 1 0 16,0 0 0-16,1 1 0 0,-1-1 0 0,1 0 0 0,-1-2 0 0,-1 1 0 15,1 0 0-15,6-3 0 16,-6 5 0-16,-4 1 0 0,-4 3 0 0,1-3 0 0</inkml:trace>
  <inkml:trace contextRef="#ctx0" brushRef="#br0">10336 8495 10127 0,'0'0'448'0,"0"0"96"0,-8 0-544 0,3-1 0 16,5 1 0-16,0 0 0 0,-7 0 416 0,7 0-32 15,-7-1 0-15,7 1 0 0,-6-1 112 0,6 1 16 0,0 0 0 0,0 0 0 16,-8-1-16-16,1 0 0 0,1-2 0 0,6 3 0 15,0 0 224-15,-6 0 48 0,6 0 16 0,-7-1 0 16,1 0 432-16,6 1 64 0,-7 0 32 0,7 0 0 16,-7-1 192-16,7 1 32 0,-7-1 16 0,7 1 0 0,0 0-80 0,0 0-32 15,0 0 0-15,0 0 0 16,-6-1-624-16,6 1-128 0,0 0-32 0,0 0 0 0,0 0-272 0,0 0-48 16,0 0-16-16,0 0 0 15,0 0-192-15,0 0-128 0,0 0 160 0,0 0-160 16,0 0 320-16,0 0-16 0,0 0-16 0,0 0 0 15,0 0 176-15,0 0 48 0,0 0 0 0,0 0 0 16,0 0-160-16,0 0-32 0,0 0 0 0,0 0 0 16,0 0-128-16,0 0-16 0,0 0-16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to hash:     </a:t>
            </a:r>
            <a:r>
              <a:rPr lang="en-US" dirty="0" err="1"/>
              <a:t>g^a</a:t>
            </a:r>
            <a:r>
              <a:rPr lang="en-US" dirty="0"/>
              <a:t>,  </a:t>
            </a:r>
            <a:r>
              <a:rPr lang="en-US" dirty="0" err="1"/>
              <a:t>g^ab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0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   no need to give attacker encryption oracle,   he can encrypt himself.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74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“without hurting efficiency</a:t>
            </a:r>
            <a:r>
              <a:rPr lang="en-US" baseline="0" dirty="0"/>
              <a:t> too much”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50% slower.        Is   IDH = CDH in all</a:t>
            </a:r>
            <a:r>
              <a:rPr lang="en-US" baseline="0" dirty="0"/>
              <a:t> groups?   (either both easy or both hard?)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</a:t>
            </a:r>
            <a:r>
              <a:rPr lang="en-US" baseline="0" dirty="0"/>
              <a:t>  A( f(x) ) ) = f(x).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if  f(A(y))=y and 0 otherwise.       In fact, we can construct PRGs from generic one-way</a:t>
            </a:r>
            <a:r>
              <a:rPr lang="en-US" baseline="0" dirty="0"/>
              <a:t> functions [HILL].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  asymmetric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line separating the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5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this in</a:t>
            </a:r>
            <a:r>
              <a:rPr lang="en-US" baseline="0" dirty="0"/>
              <a:t> corporate settings.   Bob’s key is no longer available, but need access to his files.   </a:t>
            </a:r>
          </a:p>
          <a:p>
            <a:r>
              <a:rPr lang="en-US" baseline="0" dirty="0"/>
              <a:t>Escrow service is offline until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GPG =  Gnu </a:t>
            </a:r>
            <a:r>
              <a:rPr lang="en-US"/>
              <a:t>Privacy Guard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2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sees    </a:t>
            </a:r>
            <a:r>
              <a:rPr lang="en-US" dirty="0" err="1"/>
              <a:t>g^a</a:t>
            </a:r>
            <a:r>
              <a:rPr lang="en-US" dirty="0"/>
              <a:t>,</a:t>
            </a:r>
            <a:r>
              <a:rPr lang="en-US" baseline="0" dirty="0"/>
              <a:t>    </a:t>
            </a:r>
            <a:r>
              <a:rPr lang="en-US" baseline="0" dirty="0" err="1"/>
              <a:t>g^b</a:t>
            </a:r>
            <a:r>
              <a:rPr lang="en-US" baseline="0" dirty="0"/>
              <a:t>,       and supposedly can’t compute   </a:t>
            </a:r>
            <a:r>
              <a:rPr lang="en-US" baseline="0" dirty="0" err="1"/>
              <a:t>g^ab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baseline="0" dirty="0"/>
              <a:t>:    Hellman student.     </a:t>
            </a:r>
          </a:p>
          <a:p>
            <a:r>
              <a:rPr lang="en-US" dirty="0"/>
              <a:t>First</a:t>
            </a:r>
            <a:r>
              <a:rPr lang="en-US" baseline="0" dirty="0"/>
              <a:t> flow happens at one point.   Second flow may happen much later.</a:t>
            </a:r>
          </a:p>
          <a:p>
            <a:r>
              <a:rPr lang="en-US" baseline="0" dirty="0"/>
              <a:t>Secret key =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baseline="0" dirty="0"/>
              <a:t>:    Hellman student.     </a:t>
            </a:r>
          </a:p>
          <a:p>
            <a:r>
              <a:rPr lang="en-US" dirty="0"/>
              <a:t>First</a:t>
            </a:r>
            <a:r>
              <a:rPr lang="en-US" baseline="0" dirty="0"/>
              <a:t> flow happens at one point.   Second flow may happen much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pub-key</a:t>
            </a:r>
            <a:r>
              <a:rPr lang="en-US" baseline="0" dirty="0"/>
              <a:t> “h” instead of “A”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0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33.x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5.xml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Public-key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</a:t>
            </a:r>
            <a:r>
              <a:rPr lang="en-US" sz="3200" dirty="0"/>
              <a:t>(a modern view)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876551"/>
            <a:ext cx="39624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E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pk</a:t>
            </a:r>
            <a:r>
              <a:rPr lang="en-US" sz="2400" b="1" u="sng" dirty="0"/>
              <a:t>=(</a:t>
            </a:r>
            <a:r>
              <a:rPr lang="en-US" sz="2400" b="1" u="sng" dirty="0" err="1"/>
              <a:t>g,h</a:t>
            </a:r>
            <a:r>
              <a:rPr lang="en-US" sz="2400" b="1" u="sng" dirty="0"/>
              <a:t>),  m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b ⟵ Z</a:t>
            </a:r>
            <a:r>
              <a:rPr lang="en-US" sz="2400" baseline="-25000" dirty="0"/>
              <a:t>n </a:t>
            </a:r>
            <a:r>
              <a:rPr lang="en-US" sz="2400" dirty="0"/>
              <a:t>,  u ⟵ </a:t>
            </a:r>
            <a:r>
              <a:rPr lang="en-US" sz="2400" dirty="0" err="1"/>
              <a:t>g</a:t>
            </a:r>
            <a:r>
              <a:rPr lang="en-US" sz="3200" baseline="30000" dirty="0" err="1"/>
              <a:t>b</a:t>
            </a:r>
            <a:r>
              <a:rPr lang="en-US" sz="2400" dirty="0"/>
              <a:t> ,  v ⟵ </a:t>
            </a:r>
            <a:r>
              <a:rPr lang="en-US" sz="2400" dirty="0" err="1"/>
              <a:t>h</a:t>
            </a:r>
            <a:r>
              <a:rPr lang="en-US" baseline="30000" dirty="0" err="1"/>
              <a:t>b</a:t>
            </a:r>
            <a:r>
              <a:rPr lang="en-US" sz="2400" dirty="0"/>
              <a:t> </a:t>
            </a:r>
            <a:endParaRPr lang="en-US" baseline="30000" dirty="0"/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</a:t>
            </a:r>
            <a:r>
              <a:rPr lang="en-US" sz="2400" dirty="0" err="1"/>
              <a:t>u,v</a:t>
            </a:r>
            <a:r>
              <a:rPr lang="en-US" sz="2400" dirty="0"/>
              <a:t>) ,  c ⟵ 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(u, 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6551"/>
            <a:ext cx="41148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/>
              <a:t>D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sk</a:t>
            </a:r>
            <a:r>
              <a:rPr lang="en-US" sz="2400" b="1" u="sng" dirty="0"/>
              <a:t>=a, (</a:t>
            </a:r>
            <a:r>
              <a:rPr lang="en-US" sz="2400" b="1" u="sng" dirty="0" err="1"/>
              <a:t>u,c</a:t>
            </a:r>
            <a:r>
              <a:rPr lang="en-US" sz="2400" b="1" u="sng" dirty="0"/>
              <a:t>) 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v ⟵ </a:t>
            </a:r>
            <a:r>
              <a:rPr lang="en-US" sz="2400" dirty="0" err="1"/>
              <a:t>u</a:t>
            </a:r>
            <a:r>
              <a:rPr lang="en-US" baseline="30000" dirty="0" err="1"/>
              <a:t>a</a:t>
            </a:r>
            <a:endParaRPr lang="en-US" sz="2400" dirty="0"/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</a:t>
            </a:r>
            <a:r>
              <a:rPr lang="en-US" sz="2400" dirty="0" err="1"/>
              <a:t>u,v</a:t>
            </a:r>
            <a:r>
              <a:rPr lang="en-US" sz="2400" dirty="0"/>
              <a:t>) ,   m ⟵ D</a:t>
            </a:r>
            <a:r>
              <a:rPr lang="en-US" sz="2400" baseline="-25000" dirty="0"/>
              <a:t>s</a:t>
            </a:r>
            <a:r>
              <a:rPr lang="en-US" sz="2400" dirty="0"/>
              <a:t>(k, c)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m</a:t>
            </a:r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71550"/>
            <a:ext cx="7814960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G:   finite cyclic group of order n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G</a:t>
            </a:r>
            <a:r>
              <a:rPr lang="en-US" sz="2400" baseline="30000" dirty="0"/>
              <a:t>2</a:t>
            </a:r>
            <a:r>
              <a:rPr lang="en-US" sz="2400" dirty="0"/>
              <a:t> ⟶ K   a hash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410" y="338528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6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19350"/>
            <a:ext cx="8534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Encryption</a:t>
            </a:r>
            <a:r>
              <a:rPr lang="en-US" dirty="0"/>
              <a:t>:     2 exp.       (fixed basis)       </a:t>
            </a:r>
          </a:p>
          <a:p>
            <a:pPr lvl="1"/>
            <a:r>
              <a:rPr lang="en-US" dirty="0"/>
              <a:t>Can pre-compute     </a:t>
            </a:r>
            <a:r>
              <a:rPr lang="en-US" sz="3200" dirty="0"/>
              <a:t>[</a:t>
            </a:r>
            <a:r>
              <a:rPr lang="en-US" dirty="0"/>
              <a:t> g</a:t>
            </a:r>
            <a:r>
              <a:rPr lang="en-US" sz="2800" baseline="30000" dirty="0"/>
              <a:t>(2^i)  </a:t>
            </a:r>
            <a:r>
              <a:rPr lang="en-US" dirty="0"/>
              <a:t>,  h</a:t>
            </a:r>
            <a:r>
              <a:rPr lang="en-US" sz="2800" baseline="30000" dirty="0"/>
              <a:t>(2^i)     </a:t>
            </a:r>
            <a:r>
              <a:rPr lang="en-US" dirty="0"/>
              <a:t>for   </a:t>
            </a:r>
            <a:r>
              <a:rPr lang="en-US" dirty="0" err="1"/>
              <a:t>i</a:t>
            </a:r>
            <a:r>
              <a:rPr lang="en-US" dirty="0"/>
              <a:t>=1,…,log</a:t>
            </a:r>
            <a:r>
              <a:rPr lang="en-US" baseline="-25000" dirty="0"/>
              <a:t>2</a:t>
            </a:r>
            <a:r>
              <a:rPr lang="en-US" dirty="0"/>
              <a:t> n </a:t>
            </a:r>
            <a:r>
              <a:rPr lang="en-US" sz="3200" dirty="0"/>
              <a:t>]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3x speed-up   (or more)</a:t>
            </a:r>
          </a:p>
          <a:p>
            <a:pPr marL="0" indent="0">
              <a:spcBef>
                <a:spcPts val="3624"/>
              </a:spcBef>
              <a:buNone/>
            </a:pPr>
            <a:r>
              <a:rPr lang="en-US" b="1" dirty="0"/>
              <a:t>Decryption</a:t>
            </a:r>
            <a:r>
              <a:rPr lang="en-US" dirty="0"/>
              <a:t>:     1 exp.       (variable basis)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047751"/>
            <a:ext cx="3886200" cy="9905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/>
              <a:t>E( </a:t>
            </a:r>
            <a:r>
              <a:rPr lang="en-US" b="1" u="sng" dirty="0" err="1"/>
              <a:t>pk</a:t>
            </a:r>
            <a:r>
              <a:rPr lang="en-US" b="1" u="sng" dirty="0"/>
              <a:t>=(</a:t>
            </a:r>
            <a:r>
              <a:rPr lang="en-US" b="1" u="sng" dirty="0" err="1"/>
              <a:t>g,h</a:t>
            </a:r>
            <a:r>
              <a:rPr lang="en-US" b="1" u="sng" dirty="0"/>
              <a:t>),  m)</a:t>
            </a:r>
            <a:r>
              <a:rPr lang="en-US" b="1" dirty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b ⟵ Z</a:t>
            </a:r>
            <a:r>
              <a:rPr lang="en-US" baseline="-25000" dirty="0"/>
              <a:t>n </a:t>
            </a:r>
            <a:r>
              <a:rPr lang="en-US" dirty="0"/>
              <a:t>,  u ⟵ </a:t>
            </a:r>
            <a:r>
              <a:rPr lang="en-US" dirty="0" err="1"/>
              <a:t>g</a:t>
            </a:r>
            <a:r>
              <a:rPr lang="en-US" sz="3200" baseline="30000" dirty="0" err="1"/>
              <a:t>b</a:t>
            </a:r>
            <a:r>
              <a:rPr lang="en-US" dirty="0"/>
              <a:t> ,  v ⟵ </a:t>
            </a:r>
            <a:r>
              <a:rPr lang="en-US" dirty="0" err="1"/>
              <a:t>h</a:t>
            </a:r>
            <a:r>
              <a:rPr lang="en-US" sz="3000" baseline="30000" dirty="0" err="1"/>
              <a:t>b</a:t>
            </a: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0" y="1047751"/>
            <a:ext cx="4114800" cy="9905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/>
              <a:t>D( </a:t>
            </a:r>
            <a:r>
              <a:rPr lang="en-US" b="1" u="sng" dirty="0" err="1"/>
              <a:t>sk</a:t>
            </a:r>
            <a:r>
              <a:rPr lang="en-US" b="1" u="sng" dirty="0"/>
              <a:t>=a, (</a:t>
            </a:r>
            <a:r>
              <a:rPr lang="en-US" b="1" u="sng" dirty="0" err="1"/>
              <a:t>u,c</a:t>
            </a:r>
            <a:r>
              <a:rPr lang="en-US" b="1" u="sng" dirty="0"/>
              <a:t>) )</a:t>
            </a:r>
            <a:r>
              <a:rPr lang="en-US" b="1" dirty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v ⟵ </a:t>
            </a:r>
            <a:r>
              <a:rPr lang="en-US" dirty="0" err="1"/>
              <a:t>u</a:t>
            </a:r>
            <a:r>
              <a:rPr lang="en-US" baseline="30000" dirty="0" err="1"/>
              <a:t>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8A59079-34A2-657F-D320-F3DD64F088C3}"/>
                  </a:ext>
                </a:extLst>
              </p14:cNvPr>
              <p14:cNvContentPartPr/>
              <p14:nvPr/>
            </p14:nvContentPartPr>
            <p14:xfrm>
              <a:off x="975960" y="1789200"/>
              <a:ext cx="2259360" cy="2917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8A59079-34A2-657F-D320-F3DD64F08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600" y="1779840"/>
                <a:ext cx="2278080" cy="29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7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2812" y="361950"/>
            <a:ext cx="740298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 sz="2400" dirty="0"/>
              <a:t>Next step: 	why is this system chosen </a:t>
            </a:r>
            <a:r>
              <a:rPr lang="en-US" sz="2400" dirty="0" err="1"/>
              <a:t>ciphertext</a:t>
            </a:r>
            <a:r>
              <a:rPr lang="en-US" sz="2400" dirty="0"/>
              <a:t> secure?</a:t>
            </a:r>
          </a:p>
          <a:p>
            <a:pPr>
              <a:spcBef>
                <a:spcPts val="600"/>
              </a:spcBef>
              <a:tabLst>
                <a:tab pos="1600200" algn="l"/>
              </a:tabLst>
            </a:pPr>
            <a:r>
              <a:rPr lang="en-US" sz="2400" dirty="0"/>
              <a:t>	under what assumptions?</a:t>
            </a:r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Security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66800" y="2571750"/>
            <a:ext cx="6477000" cy="21336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534400" cy="857250"/>
          </a:xfrm>
        </p:spPr>
        <p:txBody>
          <a:bodyPr>
            <a:noAutofit/>
          </a:bodyPr>
          <a:lstStyle/>
          <a:p>
            <a:r>
              <a:rPr lang="en-US" sz="3800" dirty="0"/>
              <a:t>Computational </a:t>
            </a:r>
            <a:r>
              <a:rPr lang="en-US" sz="3800" dirty="0" err="1"/>
              <a:t>Diffie</a:t>
            </a:r>
            <a:r>
              <a:rPr lang="en-US" sz="3800" dirty="0"/>
              <a:t>-Hellman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G:   finite cyclic group of order n </a:t>
            </a:r>
          </a:p>
          <a:p>
            <a:pPr marL="0" indent="0">
              <a:buNone/>
            </a:pPr>
            <a:r>
              <a:rPr lang="en-US" dirty="0"/>
              <a:t>Comp. DH  (CDH)  assumption holds in G if:     g, 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 , 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    </a:t>
            </a:r>
            <a:r>
              <a:rPr lang="en-US" sz="3600" dirty="0"/>
              <a:t>⇏</a:t>
            </a:r>
            <a:r>
              <a:rPr lang="en-US" dirty="0"/>
              <a:t>    g</a:t>
            </a:r>
            <a:r>
              <a:rPr lang="en-US" sz="2800" baseline="30000" dirty="0"/>
              <a:t>ab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3672"/>
              </a:spcBef>
              <a:buClr>
                <a:schemeClr val="accent2"/>
              </a:buClr>
              <a:buSzPct val="70000"/>
              <a:buNone/>
            </a:pP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	for all efficient </a:t>
            </a:r>
            <a:r>
              <a:rPr kumimoji="1" lang="en-US" dirty="0" err="1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00"/>
                </a:solidFill>
              </a:rPr>
              <a:t>			</a:t>
            </a:r>
            <a:r>
              <a:rPr lang="en-US" dirty="0" err="1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  A(g,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,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) = g</a:t>
            </a:r>
            <a:r>
              <a:rPr lang="en-US" sz="2800" baseline="30000" dirty="0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&lt; negligible</a:t>
            </a:r>
          </a:p>
          <a:p>
            <a:pPr marL="0" indent="0"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	where    g ⟵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generators of G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}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,      a, b ⟵ Z</a:t>
            </a:r>
            <a:r>
              <a:rPr lang="en-US" sz="2800" baseline="-25000" dirty="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en-US" sz="2800" baseline="-250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A10FD2A-16E1-36A4-AC2F-B5C68490E6B4}"/>
                  </a:ext>
                </a:extLst>
              </p14:cNvPr>
              <p14:cNvContentPartPr/>
              <p14:nvPr/>
            </p14:nvContentPartPr>
            <p14:xfrm>
              <a:off x="3126960" y="3693240"/>
              <a:ext cx="3755520" cy="2815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A10FD2A-16E1-36A4-AC2F-B5C68490E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600" y="3683880"/>
                <a:ext cx="377424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8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14400" y="2419350"/>
            <a:ext cx="7543800" cy="17526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534400" cy="857250"/>
          </a:xfrm>
        </p:spPr>
        <p:txBody>
          <a:bodyPr>
            <a:noAutofit/>
          </a:bodyPr>
          <a:lstStyle/>
          <a:p>
            <a:r>
              <a:rPr lang="en-US" sz="3800" dirty="0"/>
              <a:t>Hash </a:t>
            </a:r>
            <a:r>
              <a:rPr lang="en-US" sz="3800" dirty="0" err="1"/>
              <a:t>Diffie</a:t>
            </a:r>
            <a:r>
              <a:rPr lang="en-US" sz="3800" dirty="0"/>
              <a:t>-Hellman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G:   finite cyclic group of order n  ,       H: G</a:t>
            </a:r>
            <a:r>
              <a:rPr lang="en-US" baseline="30000" dirty="0"/>
              <a:t>2</a:t>
            </a:r>
            <a:r>
              <a:rPr lang="en-US" dirty="0"/>
              <a:t> ⟶ K   a hash function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/>
              <a:t>Def</a:t>
            </a:r>
            <a:r>
              <a:rPr lang="en-US" dirty="0"/>
              <a:t>:  Hash-DH  (HDH)  assumption holds for  (G, H)  if:     </a:t>
            </a:r>
          </a:p>
          <a:p>
            <a:pPr marL="0" indent="0">
              <a:buNone/>
            </a:pPr>
            <a:endParaRPr kumimoji="1"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	         </a:t>
            </a:r>
            <a:r>
              <a:rPr kumimoji="1" lang="en-US" sz="32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g, 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, 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,  H(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0000"/>
                </a:solidFill>
              </a:rPr>
              <a:t>g</a:t>
            </a:r>
            <a:r>
              <a:rPr lang="en-US" sz="2800" baseline="30000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    ≈</a:t>
            </a:r>
            <a:r>
              <a:rPr lang="en-US" baseline="-25000" dirty="0">
                <a:solidFill>
                  <a:srgbClr val="000000"/>
                </a:solidFill>
              </a:rPr>
              <a:t>p   </a:t>
            </a: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kumimoji="1" lang="en-US" sz="32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g, 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, 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,  R 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kumimoji="1" lang="en-US" baseline="-25000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kumimoji="1"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	where    g ⟵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generators of G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}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,      a, b ⟵ Z</a:t>
            </a:r>
            <a:r>
              <a:rPr lang="en-US" sz="2800" baseline="-25000" dirty="0">
                <a:solidFill>
                  <a:srgbClr val="000000"/>
                </a:solidFill>
                <a:sym typeface="Symbol" pitchFamily="18" charset="2"/>
              </a:rPr>
              <a:t>n  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R ⟵ K</a:t>
            </a:r>
            <a:endParaRPr lang="en-US" baseline="-25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 acts as an extractor:   strange distribution on G</a:t>
            </a:r>
            <a:r>
              <a:rPr lang="en-US" baseline="30000" dirty="0"/>
              <a:t>2   </a:t>
            </a:r>
            <a:r>
              <a:rPr lang="en-US" dirty="0"/>
              <a:t>⇒  uniform on K</a:t>
            </a:r>
            <a:endParaRPr lang="en-US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B8D1EE9-285F-9D88-6679-79C722672328}"/>
                  </a:ext>
                </a:extLst>
              </p14:cNvPr>
              <p14:cNvContentPartPr/>
              <p14:nvPr/>
            </p14:nvContentPartPr>
            <p14:xfrm>
              <a:off x="3684960" y="3001680"/>
              <a:ext cx="177840" cy="568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B8D1EE9-285F-9D88-6679-79C722672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5600" y="2992320"/>
                <a:ext cx="19656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1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894108" cy="239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  K = {0,1}</a:t>
            </a:r>
            <a:r>
              <a:rPr lang="en-US" sz="2400" baseline="30000" dirty="0"/>
              <a:t>128</a:t>
            </a:r>
            <a:r>
              <a:rPr lang="en-US" sz="2400" dirty="0"/>
              <a:t>   and </a:t>
            </a:r>
          </a:p>
          <a:p>
            <a:endParaRPr lang="en-US" sz="2400" dirty="0"/>
          </a:p>
          <a:p>
            <a:r>
              <a:rPr lang="en-US" sz="2400" dirty="0"/>
              <a:t>	  H: G</a:t>
            </a:r>
            <a:r>
              <a:rPr lang="en-US" sz="2400" baseline="30000" dirty="0"/>
              <a:t>2</a:t>
            </a:r>
            <a:r>
              <a:rPr lang="en-US" sz="2400" dirty="0"/>
              <a:t> ⟶ K  only outputs strings in K that begin with 0</a:t>
            </a:r>
          </a:p>
          <a:p>
            <a:r>
              <a:rPr lang="en-US" sz="2400" dirty="0"/>
              <a:t>			</a:t>
            </a:r>
            <a:r>
              <a:rPr lang="en-US" sz="3200" dirty="0"/>
              <a:t>(</a:t>
            </a:r>
            <a:r>
              <a:rPr lang="en-US" sz="2400" dirty="0"/>
              <a:t> i.e.  for all </a:t>
            </a:r>
            <a:r>
              <a:rPr lang="en-US" sz="2400" dirty="0" err="1"/>
              <a:t>x,y</a:t>
            </a:r>
            <a:r>
              <a:rPr lang="en-US" sz="2400" dirty="0"/>
              <a:t>:  </a:t>
            </a:r>
            <a:r>
              <a:rPr lang="en-US" sz="2400" dirty="0" err="1"/>
              <a:t>msb</a:t>
            </a:r>
            <a:r>
              <a:rPr lang="en-US" sz="2400" dirty="0"/>
              <a:t>(H(</a:t>
            </a:r>
            <a:r>
              <a:rPr lang="en-US" sz="2400" dirty="0" err="1"/>
              <a:t>x,y</a:t>
            </a:r>
            <a:r>
              <a:rPr lang="en-US" sz="2400" dirty="0"/>
              <a:t>))=0   </a:t>
            </a:r>
            <a:r>
              <a:rPr lang="en-US" sz="3200" dirty="0"/>
              <a:t>)</a:t>
            </a:r>
          </a:p>
          <a:p>
            <a:endParaRPr lang="en-US" sz="3200" baseline="30000" dirty="0"/>
          </a:p>
          <a:p>
            <a:r>
              <a:rPr lang="en-US" sz="2400" dirty="0"/>
              <a:t>Can Hash-DH hold for  (G, H) 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0035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5441" y="3140600"/>
            <a:ext cx="31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for some groups  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1166" y="3598635"/>
            <a:ext cx="524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Hash-DH is easy to break in this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1905" y="4055000"/>
            <a:ext cx="495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Hash-DH is always true for such 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520" y="3742920"/>
              <a:ext cx="686520" cy="29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0" y="3731040"/>
                <a:ext cx="708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7A92D02-8BEA-1027-B6F3-5A8E24AA80D0}"/>
                  </a:ext>
                </a:extLst>
              </p14:cNvPr>
              <p14:cNvContentPartPr/>
              <p14:nvPr/>
            </p14:nvContentPartPr>
            <p14:xfrm>
              <a:off x="1104480" y="1898640"/>
              <a:ext cx="7089120" cy="17521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7A92D02-8BEA-1027-B6F3-5A8E24AA8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120" y="1889280"/>
                <a:ext cx="7107840" cy="17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96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is sem. secure under Hash-DH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5240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/>
              <a:t>KeyGen</a:t>
            </a:r>
            <a:r>
              <a:rPr lang="en-US" dirty="0"/>
              <a:t>:	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 ⟵ {generators of G}   ,     </a:t>
            </a:r>
            <a:r>
              <a:rPr lang="en-US" dirty="0"/>
              <a:t>a ⟵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/>
              <a:t>output     </a:t>
            </a:r>
            <a:r>
              <a:rPr lang="en-US" dirty="0" err="1"/>
              <a:t>pk</a:t>
            </a:r>
            <a:r>
              <a:rPr lang="en-US" dirty="0"/>
              <a:t> = (g, h=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)    ,     </a:t>
            </a:r>
            <a:r>
              <a:rPr lang="en-US" dirty="0" err="1"/>
              <a:t>sk</a:t>
            </a:r>
            <a:r>
              <a:rPr lang="en-US" dirty="0"/>
              <a:t> = a</a:t>
            </a:r>
            <a:endParaRPr lang="en-US" baseline="-25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24400" y="2876551"/>
            <a:ext cx="41148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/>
              <a:t>D( </a:t>
            </a:r>
            <a:r>
              <a:rPr lang="en-US" b="1" u="sng" dirty="0" err="1"/>
              <a:t>sk</a:t>
            </a:r>
            <a:r>
              <a:rPr lang="en-US" b="1" u="sng" dirty="0"/>
              <a:t>=a, (</a:t>
            </a:r>
            <a:r>
              <a:rPr lang="en-US" b="1" u="sng" dirty="0" err="1"/>
              <a:t>u,c</a:t>
            </a:r>
            <a:r>
              <a:rPr lang="en-US" b="1" u="sng" dirty="0"/>
              <a:t>) )</a:t>
            </a:r>
            <a:r>
              <a:rPr lang="en-US" b="1" dirty="0"/>
              <a:t> :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k ⟵ H(</a:t>
            </a:r>
            <a:r>
              <a:rPr lang="en-US" dirty="0" err="1"/>
              <a:t>u,u</a:t>
            </a:r>
            <a:r>
              <a:rPr lang="en-US" sz="2800" baseline="30000" dirty="0" err="1"/>
              <a:t>a</a:t>
            </a:r>
            <a:r>
              <a:rPr lang="en-US" dirty="0"/>
              <a:t>) ,   m ⟵ D</a:t>
            </a:r>
            <a:r>
              <a:rPr lang="en-US" baseline="-25000" dirty="0"/>
              <a:t>s</a:t>
            </a:r>
            <a:r>
              <a:rPr lang="en-US" dirty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800" y="2876551"/>
            <a:ext cx="41910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/>
              <a:t>E( </a:t>
            </a:r>
            <a:r>
              <a:rPr lang="en-US" b="1" u="sng" dirty="0" err="1"/>
              <a:t>pk</a:t>
            </a:r>
            <a:r>
              <a:rPr lang="en-US" b="1" u="sng" dirty="0"/>
              <a:t>=(</a:t>
            </a:r>
            <a:r>
              <a:rPr lang="en-US" b="1" u="sng" dirty="0" err="1"/>
              <a:t>g,h</a:t>
            </a:r>
            <a:r>
              <a:rPr lang="en-US" b="1" u="sng" dirty="0"/>
              <a:t>),  m)</a:t>
            </a:r>
            <a:r>
              <a:rPr lang="en-US" b="1" dirty="0"/>
              <a:t> :        </a:t>
            </a:r>
            <a:r>
              <a:rPr lang="en-US" dirty="0"/>
              <a:t>b ⟵ Z</a:t>
            </a:r>
            <a:r>
              <a:rPr lang="en-US" baseline="-25000" dirty="0"/>
              <a:t>n </a:t>
            </a:r>
            <a:r>
              <a:rPr lang="en-US" dirty="0"/>
              <a:t> </a:t>
            </a:r>
            <a:endParaRPr lang="en-US" baseline="30000" dirty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k ⟵ H(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 err="1"/>
              <a:t>,h</a:t>
            </a:r>
            <a:r>
              <a:rPr lang="en-US" sz="2800" baseline="30000" dirty="0" err="1"/>
              <a:t>b</a:t>
            </a:r>
            <a:r>
              <a:rPr lang="en-US" dirty="0"/>
              <a:t>) ,   c ⟵ 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/>
              <a:t>	output   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, 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4CE3ACA-62FE-2D38-3647-12EDEE117136}"/>
                  </a:ext>
                </a:extLst>
              </p14:cNvPr>
              <p14:cNvContentPartPr/>
              <p14:nvPr/>
            </p14:nvContentPartPr>
            <p14:xfrm>
              <a:off x="1740240" y="1689840"/>
              <a:ext cx="4518720" cy="2277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4CE3ACA-62FE-2D38-3647-12EDEE117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0880" y="1680480"/>
                <a:ext cx="4537440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2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is sem. secure under Hash-DH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7200" y="1428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4000" baseline="-25000" dirty="0"/>
              <a:t>p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35623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4000" baseline="-25000" dirty="0"/>
              <a:t>p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2473464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4000" baseline="-25000" dirty="0"/>
              <a:t>p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895350"/>
            <a:ext cx="4114800" cy="1828804"/>
            <a:chOff x="152400" y="895350"/>
            <a:chExt cx="4114800" cy="182880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838200" cy="12953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48000" y="1047750"/>
              <a:ext cx="914400" cy="12192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adv.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1000" y="1504950"/>
              <a:ext cx="663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pk,sk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00200" y="125724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19201" y="2182414"/>
              <a:ext cx="1828802" cy="83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19201" y="1668064"/>
              <a:ext cx="1779589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ym typeface="Symbol" pitchFamily="18" charset="2"/>
                </a:rPr>
                <a:t>g</a:t>
              </a:r>
              <a:r>
                <a:rPr lang="en-US" sz="2000" baseline="30000" dirty="0" err="1">
                  <a:sym typeface="Symbol" pitchFamily="18" charset="2"/>
                </a:rPr>
                <a:t>b</a:t>
              </a:r>
              <a:r>
                <a:rPr lang="en-US" sz="2000" dirty="0">
                  <a:sym typeface="Symbol" pitchFamily="18" charset="2"/>
                </a:rPr>
                <a:t>,  </a:t>
              </a:r>
              <a:r>
                <a:rPr lang="en-US" sz="2000" dirty="0" err="1">
                  <a:sym typeface="Symbol" pitchFamily="18" charset="2"/>
                </a:rPr>
                <a:t>E</a:t>
              </a:r>
              <a:r>
                <a:rPr lang="en-US" sz="2000" baseline="-25000" dirty="0" err="1">
                  <a:sym typeface="Symbol" pitchFamily="18" charset="2"/>
                </a:rPr>
                <a:t>s</a:t>
              </a:r>
              <a:r>
                <a:rPr lang="en-US" sz="2400" dirty="0">
                  <a:sym typeface="Symbol" pitchFamily="18" charset="2"/>
                </a:rPr>
                <a:t>(</a:t>
              </a:r>
              <a:r>
                <a:rPr lang="en-US" sz="2000" dirty="0">
                  <a:sym typeface="Symbol" pitchFamily="18" charset="2"/>
                </a:rPr>
                <a:t>H(), </a:t>
              </a:r>
              <a:r>
                <a:rPr lang="en-US" sz="2400" b="1" dirty="0"/>
                <a:t>m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)</a:t>
              </a:r>
              <a:r>
                <a:rPr lang="en-US" sz="2800" b="1" dirty="0"/>
                <a:t> </a:t>
              </a:r>
              <a:endParaRPr lang="en-US" sz="2000" b="1" dirty="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29010" y="22098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32185" y="2201470"/>
              <a:ext cx="758826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</a:t>
              </a:r>
              <a:r>
                <a:rPr lang="en-US" sz="2800" dirty="0"/>
                <a:t>≟</a:t>
              </a:r>
              <a:r>
                <a:rPr lang="en-US" sz="2400" dirty="0"/>
                <a:t>1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219200" y="1657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152400" y="895350"/>
              <a:ext cx="4114800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219200" y="1276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465740" y="895350"/>
              <a:ext cx="129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ym typeface="Symbol" pitchFamily="18" charset="2"/>
                </a:rPr>
                <a:t>pk</a:t>
              </a:r>
              <a:r>
                <a:rPr lang="en-US" sz="2000" dirty="0">
                  <a:sym typeface="Symbol" pitchFamily="18" charset="2"/>
                </a:rPr>
                <a:t> = (</a:t>
              </a:r>
              <a:r>
                <a:rPr lang="en-US" sz="2000" dirty="0" err="1">
                  <a:sym typeface="Symbol" pitchFamily="18" charset="2"/>
                </a:rPr>
                <a:t>g,g</a:t>
              </a:r>
              <a:r>
                <a:rPr lang="en-US" sz="2400" baseline="30000" dirty="0" err="1">
                  <a:sym typeface="Symbol" pitchFamily="18" charset="2"/>
                </a:rPr>
                <a:t>a</a:t>
              </a:r>
              <a:r>
                <a:rPr lang="en-US" sz="2000" dirty="0"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28600" y="3105150"/>
            <a:ext cx="4114800" cy="1828804"/>
            <a:chOff x="152400" y="895350"/>
            <a:chExt cx="4114800" cy="1828804"/>
          </a:xfrm>
        </p:grpSpPr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838200" cy="1219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chal</a:t>
              </a:r>
              <a:r>
                <a:rPr lang="en-US" dirty="0"/>
                <a:t>.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3048000" y="1047750"/>
              <a:ext cx="914400" cy="12192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adv. A</a:t>
              </a: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81000" y="1516618"/>
              <a:ext cx="663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pk,sk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1600200" y="125724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219201" y="2182414"/>
              <a:ext cx="1828802" cy="83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14"/>
            <p:cNvSpPr txBox="1">
              <a:spLocks noChangeArrowheads="1"/>
            </p:cNvSpPr>
            <p:nvPr/>
          </p:nvSpPr>
          <p:spPr bwMode="auto">
            <a:xfrm>
              <a:off x="1219201" y="1668064"/>
              <a:ext cx="178029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ym typeface="Symbol" pitchFamily="18" charset="2"/>
                </a:rPr>
                <a:t>g</a:t>
              </a:r>
              <a:r>
                <a:rPr lang="en-US" sz="2000" baseline="30000" dirty="0" err="1">
                  <a:sym typeface="Symbol" pitchFamily="18" charset="2"/>
                </a:rPr>
                <a:t>b</a:t>
              </a:r>
              <a:r>
                <a:rPr lang="en-US" sz="2000" dirty="0">
                  <a:sym typeface="Symbol" pitchFamily="18" charset="2"/>
                </a:rPr>
                <a:t>,  </a:t>
              </a:r>
              <a:r>
                <a:rPr lang="en-US" sz="2000" dirty="0" err="1">
                  <a:sym typeface="Symbol" pitchFamily="18" charset="2"/>
                </a:rPr>
                <a:t>E</a:t>
              </a:r>
              <a:r>
                <a:rPr lang="en-US" sz="2000" baseline="-25000" dirty="0" err="1">
                  <a:sym typeface="Symbol" pitchFamily="18" charset="2"/>
                </a:rPr>
                <a:t>s</a:t>
              </a:r>
              <a:r>
                <a:rPr lang="en-US" sz="2400" dirty="0">
                  <a:sym typeface="Symbol" pitchFamily="18" charset="2"/>
                </a:rPr>
                <a:t>(</a:t>
              </a:r>
              <a:r>
                <a:rPr lang="en-US" sz="2000" dirty="0">
                  <a:sym typeface="Symbol" pitchFamily="18" charset="2"/>
                </a:rPr>
                <a:t>H(), </a:t>
              </a:r>
              <a:r>
                <a:rPr lang="en-US" sz="2400" b="1" dirty="0"/>
                <a:t>m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)</a:t>
              </a:r>
              <a:r>
                <a:rPr lang="en-US" sz="2800" b="1" dirty="0"/>
                <a:t> </a:t>
              </a:r>
              <a:endParaRPr lang="en-US" sz="2000" b="1" dirty="0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3429010" y="22098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3432185" y="2201470"/>
              <a:ext cx="758826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</a:t>
              </a:r>
              <a:r>
                <a:rPr lang="en-US" sz="2800" dirty="0"/>
                <a:t>≟</a:t>
              </a:r>
              <a:r>
                <a:rPr lang="en-US" sz="2400" dirty="0"/>
                <a:t>1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1219200" y="1657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152400" y="895350"/>
              <a:ext cx="4114800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1219200" y="1276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1447800" y="895350"/>
              <a:ext cx="129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ym typeface="Symbol" pitchFamily="18" charset="2"/>
                </a:rPr>
                <a:t>pk</a:t>
              </a:r>
              <a:r>
                <a:rPr lang="en-US" sz="2000" dirty="0">
                  <a:sym typeface="Symbol" pitchFamily="18" charset="2"/>
                </a:rPr>
                <a:t> = (</a:t>
              </a:r>
              <a:r>
                <a:rPr lang="en-US" sz="2000" dirty="0" err="1">
                  <a:sym typeface="Symbol" pitchFamily="18" charset="2"/>
                </a:rPr>
                <a:t>g,g</a:t>
              </a:r>
              <a:r>
                <a:rPr lang="en-US" sz="2400" baseline="30000" dirty="0" err="1">
                  <a:sym typeface="Symbol" pitchFamily="18" charset="2"/>
                </a:rPr>
                <a:t>a</a:t>
              </a:r>
              <a:r>
                <a:rPr lang="en-US" sz="2000" dirty="0"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0" y="895350"/>
            <a:ext cx="4114800" cy="1828804"/>
            <a:chOff x="4876800" y="895350"/>
            <a:chExt cx="4114800" cy="1828804"/>
          </a:xfrm>
        </p:grpSpPr>
        <p:grpSp>
          <p:nvGrpSpPr>
            <p:cNvPr id="96" name="Group 95"/>
            <p:cNvGrpSpPr/>
            <p:nvPr/>
          </p:nvGrpSpPr>
          <p:grpSpPr>
            <a:xfrm>
              <a:off x="4876800" y="895350"/>
              <a:ext cx="4114800" cy="1828804"/>
              <a:chOff x="152400" y="895350"/>
              <a:chExt cx="4114800" cy="1828804"/>
            </a:xfrm>
          </p:grpSpPr>
          <p:sp>
            <p:nvSpPr>
              <p:cNvPr id="97" name="Rectangle 4"/>
              <p:cNvSpPr>
                <a:spLocks noChangeArrowheads="1"/>
              </p:cNvSpPr>
              <p:nvPr/>
            </p:nvSpPr>
            <p:spPr bwMode="auto">
              <a:xfrm>
                <a:off x="304800" y="1047750"/>
                <a:ext cx="838200" cy="12953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98" name="Rectangle 7"/>
              <p:cNvSpPr>
                <a:spLocks noChangeArrowheads="1"/>
              </p:cNvSpPr>
              <p:nvPr/>
            </p:nvSpPr>
            <p:spPr bwMode="auto">
              <a:xfrm>
                <a:off x="3048000" y="1047750"/>
                <a:ext cx="914400" cy="12192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A</a:t>
                </a:r>
              </a:p>
            </p:txBody>
          </p:sp>
          <p:sp>
            <p:nvSpPr>
              <p:cNvPr id="99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1504950"/>
                <a:ext cx="663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pk,sk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00" name="Text Box 11"/>
              <p:cNvSpPr txBox="1">
                <a:spLocks noChangeArrowheads="1"/>
              </p:cNvSpPr>
              <p:nvPr/>
            </p:nvSpPr>
            <p:spPr bwMode="auto">
              <a:xfrm>
                <a:off x="1600200" y="125724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sp>
            <p:nvSpPr>
              <p:cNvPr id="101" name="Line 13"/>
              <p:cNvSpPr>
                <a:spLocks noChangeShapeType="1"/>
              </p:cNvSpPr>
              <p:nvPr/>
            </p:nvSpPr>
            <p:spPr bwMode="auto">
              <a:xfrm>
                <a:off x="1219201" y="2182414"/>
                <a:ext cx="1828802" cy="83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14"/>
              <p:cNvSpPr txBox="1">
                <a:spLocks noChangeArrowheads="1"/>
              </p:cNvSpPr>
              <p:nvPr/>
            </p:nvSpPr>
            <p:spPr bwMode="auto">
              <a:xfrm>
                <a:off x="1219201" y="1668064"/>
                <a:ext cx="15815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sym typeface="Symbol" pitchFamily="18" charset="2"/>
                  </a:rPr>
                  <a:t>g</a:t>
                </a:r>
                <a:r>
                  <a:rPr lang="en-US" sz="2000" baseline="30000" dirty="0" err="1">
                    <a:sym typeface="Symbol" pitchFamily="18" charset="2"/>
                  </a:rPr>
                  <a:t>b</a:t>
                </a:r>
                <a:r>
                  <a:rPr lang="en-US" sz="2000" dirty="0">
                    <a:sym typeface="Symbol" pitchFamily="18" charset="2"/>
                  </a:rPr>
                  <a:t>,  </a:t>
                </a:r>
                <a:r>
                  <a:rPr lang="en-US" sz="2000" dirty="0" err="1">
                    <a:sym typeface="Symbol" pitchFamily="18" charset="2"/>
                  </a:rPr>
                  <a:t>E</a:t>
                </a:r>
                <a:r>
                  <a:rPr lang="en-US" sz="2000" baseline="-25000" dirty="0" err="1">
                    <a:sym typeface="Symbol" pitchFamily="18" charset="2"/>
                  </a:rPr>
                  <a:t>s</a:t>
                </a:r>
                <a:r>
                  <a:rPr lang="en-US" sz="2400" dirty="0">
                    <a:sym typeface="Symbol" pitchFamily="18" charset="2"/>
                  </a:rPr>
                  <a:t>(</a:t>
                </a:r>
                <a:r>
                  <a:rPr lang="en-US" sz="2000" dirty="0">
                    <a:sym typeface="Symbol" pitchFamily="18" charset="2"/>
                  </a:rPr>
                  <a:t>k, </a:t>
                </a:r>
                <a:r>
                  <a:rPr lang="en-US" sz="2400" b="1" dirty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/>
                  <a:t>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3429010" y="2209804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17"/>
              <p:cNvSpPr txBox="1">
                <a:spLocks noChangeArrowheads="1"/>
              </p:cNvSpPr>
              <p:nvPr/>
            </p:nvSpPr>
            <p:spPr bwMode="auto">
              <a:xfrm>
                <a:off x="3432185" y="2201470"/>
                <a:ext cx="758826" cy="52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</a:t>
                </a:r>
                <a:r>
                  <a:rPr lang="en-US" sz="2800" dirty="0"/>
                  <a:t>≟</a:t>
                </a:r>
                <a:r>
                  <a:rPr lang="en-US" sz="2400" dirty="0"/>
                  <a:t>1</a:t>
                </a: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1219200" y="1657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ounded Rectangle 105"/>
              <p:cNvSpPr/>
              <p:nvPr/>
            </p:nvSpPr>
            <p:spPr>
              <a:xfrm>
                <a:off x="152400" y="895350"/>
                <a:ext cx="4114800" cy="18288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1219200" y="1276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 Box 11"/>
              <p:cNvSpPr txBox="1">
                <a:spLocks noChangeArrowheads="1"/>
              </p:cNvSpPr>
              <p:nvPr/>
            </p:nvSpPr>
            <p:spPr bwMode="auto">
              <a:xfrm>
                <a:off x="1465740" y="895350"/>
                <a:ext cx="1295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ym typeface="Symbol" pitchFamily="18" charset="2"/>
                  </a:rPr>
                  <a:t>pk</a:t>
                </a:r>
                <a:r>
                  <a:rPr lang="en-US" sz="2000" dirty="0">
                    <a:sym typeface="Symbol" pitchFamily="18" charset="2"/>
                  </a:rPr>
                  <a:t> = (</a:t>
                </a:r>
                <a:r>
                  <a:rPr lang="en-US" sz="2000" dirty="0" err="1">
                    <a:sym typeface="Symbol" pitchFamily="18" charset="2"/>
                  </a:rPr>
                  <a:t>g,g</a:t>
                </a:r>
                <a:r>
                  <a:rPr lang="en-US" sz="2400" baseline="30000" dirty="0" err="1">
                    <a:sym typeface="Symbol" pitchFamily="18" charset="2"/>
                  </a:rPr>
                  <a:t>a</a:t>
                </a:r>
                <a:r>
                  <a:rPr lang="en-US" sz="2000" dirty="0">
                    <a:sym typeface="Symbol" pitchFamily="18" charset="2"/>
                  </a:rPr>
                  <a:t>)</a:t>
                </a:r>
              </a:p>
            </p:txBody>
          </p:sp>
        </p:grp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5130582" y="19621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876800" y="3181346"/>
            <a:ext cx="4114800" cy="1828804"/>
            <a:chOff x="4876800" y="895350"/>
            <a:chExt cx="4114800" cy="18288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876800" y="895350"/>
              <a:ext cx="4114800" cy="1828804"/>
              <a:chOff x="152400" y="895350"/>
              <a:chExt cx="4114800" cy="1828804"/>
            </a:xfrm>
          </p:grpSpPr>
          <p:sp>
            <p:nvSpPr>
              <p:cNvPr id="113" name="Rectangle 4"/>
              <p:cNvSpPr>
                <a:spLocks noChangeArrowheads="1"/>
              </p:cNvSpPr>
              <p:nvPr/>
            </p:nvSpPr>
            <p:spPr bwMode="auto">
              <a:xfrm>
                <a:off x="304800" y="1047750"/>
                <a:ext cx="838200" cy="12953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114" name="Rectangle 7"/>
              <p:cNvSpPr>
                <a:spLocks noChangeArrowheads="1"/>
              </p:cNvSpPr>
              <p:nvPr/>
            </p:nvSpPr>
            <p:spPr bwMode="auto">
              <a:xfrm>
                <a:off x="3048000" y="1047750"/>
                <a:ext cx="914400" cy="12192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A</a:t>
                </a:r>
              </a:p>
            </p:txBody>
          </p:sp>
          <p:sp>
            <p:nvSpPr>
              <p:cNvPr id="115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1504950"/>
                <a:ext cx="663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pk,sk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16" name="Text Box 11"/>
              <p:cNvSpPr txBox="1">
                <a:spLocks noChangeArrowheads="1"/>
              </p:cNvSpPr>
              <p:nvPr/>
            </p:nvSpPr>
            <p:spPr bwMode="auto">
              <a:xfrm>
                <a:off x="1600200" y="125724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sp>
            <p:nvSpPr>
              <p:cNvPr id="117" name="Line 13"/>
              <p:cNvSpPr>
                <a:spLocks noChangeShapeType="1"/>
              </p:cNvSpPr>
              <p:nvPr/>
            </p:nvSpPr>
            <p:spPr bwMode="auto">
              <a:xfrm>
                <a:off x="1219201" y="2182414"/>
                <a:ext cx="1828802" cy="83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1219201" y="1668064"/>
                <a:ext cx="15815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sym typeface="Symbol" pitchFamily="18" charset="2"/>
                  </a:rPr>
                  <a:t>g</a:t>
                </a:r>
                <a:r>
                  <a:rPr lang="en-US" sz="2000" baseline="30000" dirty="0" err="1">
                    <a:sym typeface="Symbol" pitchFamily="18" charset="2"/>
                  </a:rPr>
                  <a:t>b</a:t>
                </a:r>
                <a:r>
                  <a:rPr lang="en-US" sz="2000" dirty="0">
                    <a:sym typeface="Symbol" pitchFamily="18" charset="2"/>
                  </a:rPr>
                  <a:t>,  </a:t>
                </a:r>
                <a:r>
                  <a:rPr lang="en-US" sz="2000" dirty="0" err="1">
                    <a:sym typeface="Symbol" pitchFamily="18" charset="2"/>
                  </a:rPr>
                  <a:t>E</a:t>
                </a:r>
                <a:r>
                  <a:rPr lang="en-US" sz="2000" baseline="-25000" dirty="0" err="1">
                    <a:sym typeface="Symbol" pitchFamily="18" charset="2"/>
                  </a:rPr>
                  <a:t>s</a:t>
                </a:r>
                <a:r>
                  <a:rPr lang="en-US" sz="2400" dirty="0">
                    <a:sym typeface="Symbol" pitchFamily="18" charset="2"/>
                  </a:rPr>
                  <a:t>(</a:t>
                </a:r>
                <a:r>
                  <a:rPr lang="en-US" sz="2000" dirty="0">
                    <a:sym typeface="Symbol" pitchFamily="18" charset="2"/>
                  </a:rPr>
                  <a:t>k, </a:t>
                </a:r>
                <a:r>
                  <a:rPr lang="en-US" sz="2400" b="1" dirty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/>
                  <a:t>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  <p:sp>
            <p:nvSpPr>
              <p:cNvPr id="119" name="Line 16"/>
              <p:cNvSpPr>
                <a:spLocks noChangeShapeType="1"/>
              </p:cNvSpPr>
              <p:nvPr/>
            </p:nvSpPr>
            <p:spPr bwMode="auto">
              <a:xfrm>
                <a:off x="3429010" y="2209804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7"/>
              <p:cNvSpPr txBox="1">
                <a:spLocks noChangeArrowheads="1"/>
              </p:cNvSpPr>
              <p:nvPr/>
            </p:nvSpPr>
            <p:spPr bwMode="auto">
              <a:xfrm>
                <a:off x="3432185" y="2201470"/>
                <a:ext cx="758826" cy="52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</a:t>
                </a:r>
                <a:r>
                  <a:rPr lang="en-US" sz="2800" dirty="0"/>
                  <a:t>≟</a:t>
                </a:r>
                <a:r>
                  <a:rPr lang="en-US" sz="2400" dirty="0"/>
                  <a:t>1</a:t>
                </a:r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1219200" y="1657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152400" y="895350"/>
                <a:ext cx="4114800" cy="18288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>
                <a:off x="1219200" y="1276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11"/>
              <p:cNvSpPr txBox="1">
                <a:spLocks noChangeArrowheads="1"/>
              </p:cNvSpPr>
              <p:nvPr/>
            </p:nvSpPr>
            <p:spPr bwMode="auto">
              <a:xfrm>
                <a:off x="1465740" y="895350"/>
                <a:ext cx="1295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ym typeface="Symbol" pitchFamily="18" charset="2"/>
                  </a:rPr>
                  <a:t>pk</a:t>
                </a:r>
                <a:r>
                  <a:rPr lang="en-US" sz="2000" dirty="0">
                    <a:sym typeface="Symbol" pitchFamily="18" charset="2"/>
                  </a:rPr>
                  <a:t> = (</a:t>
                </a:r>
                <a:r>
                  <a:rPr lang="en-US" sz="2000" dirty="0" err="1">
                    <a:sym typeface="Symbol" pitchFamily="18" charset="2"/>
                  </a:rPr>
                  <a:t>g,g</a:t>
                </a:r>
                <a:r>
                  <a:rPr lang="en-US" sz="2400" baseline="30000" dirty="0" err="1">
                    <a:sym typeface="Symbol" pitchFamily="18" charset="2"/>
                  </a:rPr>
                  <a:t>a</a:t>
                </a:r>
                <a:r>
                  <a:rPr lang="en-US" sz="2000" dirty="0">
                    <a:sym typeface="Symbol" pitchFamily="18" charset="2"/>
                  </a:rPr>
                  <a:t>)</a:t>
                </a:r>
              </a:p>
            </p:txBody>
          </p:sp>
        </p:grpSp>
        <p:sp>
          <p:nvSpPr>
            <p:cNvPr id="112" name="Text Box 8"/>
            <p:cNvSpPr txBox="1">
              <a:spLocks noChangeArrowheads="1"/>
            </p:cNvSpPr>
            <p:nvPr/>
          </p:nvSpPr>
          <p:spPr bwMode="auto">
            <a:xfrm>
              <a:off x="5130582" y="19621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1371600" y="2419350"/>
            <a:ext cx="1295400" cy="228600"/>
          </a:xfrm>
          <a:prstGeom prst="wedgeRectCallout">
            <a:avLst>
              <a:gd name="adj1" fmla="val 13963"/>
              <a:gd name="adj2" fmla="val -14561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30000" dirty="0" err="1">
                <a:solidFill>
                  <a:srgbClr val="00000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 , g</a:t>
            </a:r>
            <a:r>
              <a:rPr lang="en-US" sz="2000" baseline="30000" dirty="0">
                <a:solidFill>
                  <a:srgbClr val="000000"/>
                </a:solidFill>
              </a:rPr>
              <a:t>ab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5" name="Rectangular Callout 124"/>
          <p:cNvSpPr/>
          <p:nvPr/>
        </p:nvSpPr>
        <p:spPr>
          <a:xfrm>
            <a:off x="1447800" y="4629150"/>
            <a:ext cx="1295400" cy="228600"/>
          </a:xfrm>
          <a:prstGeom prst="wedgeRectCallout">
            <a:avLst>
              <a:gd name="adj1" fmla="val 12164"/>
              <a:gd name="adj2" fmla="val -16599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baseline="30000" dirty="0" err="1">
                <a:solidFill>
                  <a:srgbClr val="00000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 , g</a:t>
            </a:r>
            <a:r>
              <a:rPr lang="en-US" sz="2000" baseline="30000" dirty="0">
                <a:solidFill>
                  <a:srgbClr val="000000"/>
                </a:solidFill>
              </a:rPr>
              <a:t>ab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67000" y="2473464"/>
            <a:ext cx="58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2800" baseline="-25000" dirty="0"/>
              <a:t>p</a:t>
            </a:r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63C46B0-EC59-A2DE-91AB-7BDD55C3FC1F}"/>
                  </a:ext>
                </a:extLst>
              </p14:cNvPr>
              <p14:cNvContentPartPr/>
              <p14:nvPr/>
            </p14:nvContentPartPr>
            <p14:xfrm>
              <a:off x="1263960" y="716400"/>
              <a:ext cx="6838560" cy="4469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63C46B0-EC59-A2DE-91AB-7BDD55C3F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600" y="707040"/>
                <a:ext cx="6857280" cy="44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9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127" grpId="0"/>
      <p:bldP spid="12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chosen </a:t>
            </a:r>
            <a:r>
              <a:rPr lang="en-US" dirty="0" err="1"/>
              <a:t>ciphertext</a:t>
            </a:r>
            <a:r>
              <a:rPr lang="en-US" dirty="0"/>
              <a:t>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prove chosen </a:t>
            </a:r>
            <a:r>
              <a:rPr lang="en-US" dirty="0" err="1"/>
              <a:t>ciphertext</a:t>
            </a:r>
            <a:r>
              <a:rPr lang="en-US" dirty="0"/>
              <a:t> security need stronger assumption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="1" dirty="0"/>
              <a:t>Interactive </a:t>
            </a:r>
            <a:r>
              <a:rPr lang="en-US" b="1" dirty="0" err="1"/>
              <a:t>Diffie</a:t>
            </a:r>
            <a:r>
              <a:rPr lang="en-US" b="1" dirty="0"/>
              <a:t>-Hellman </a:t>
            </a:r>
            <a:r>
              <a:rPr lang="en-US" dirty="0"/>
              <a:t>(IDH) in group G:</a:t>
            </a:r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IDH holds in G if:   </a:t>
            </a:r>
            <a:r>
              <a:rPr lang="en-US" b="1" dirty="0">
                <a:solidFill>
                  <a:srgbClr val="000090"/>
                </a:solidFill>
              </a:rPr>
              <a:t>∀efficient A:    </a:t>
            </a:r>
            <a:r>
              <a:rPr lang="en-US" b="1" dirty="0" err="1">
                <a:solidFill>
                  <a:srgbClr val="000090"/>
                </a:solidFill>
              </a:rPr>
              <a:t>Pr</a:t>
            </a:r>
            <a:r>
              <a:rPr lang="en-US" b="1" dirty="0">
                <a:solidFill>
                  <a:srgbClr val="000090"/>
                </a:solidFill>
              </a:rPr>
              <a:t>[ A outputs g</a:t>
            </a:r>
            <a:r>
              <a:rPr lang="en-US" b="1" baseline="30000" dirty="0">
                <a:solidFill>
                  <a:srgbClr val="000090"/>
                </a:solidFill>
              </a:rPr>
              <a:t>ab</a:t>
            </a:r>
            <a:r>
              <a:rPr lang="en-US" b="1" dirty="0">
                <a:solidFill>
                  <a:srgbClr val="000090"/>
                </a:solidFill>
              </a:rPr>
              <a:t>] &lt; negligible</a:t>
            </a:r>
            <a:endParaRPr lang="en-US" b="1" baseline="30000" dirty="0">
              <a:solidFill>
                <a:srgbClr val="00009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399" y="2204604"/>
            <a:ext cx="1521305" cy="1662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4705" y="2204604"/>
            <a:ext cx="1295400" cy="1662546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436177" y="2495550"/>
            <a:ext cx="3429127" cy="409575"/>
            <a:chOff x="1891" y="1971"/>
            <a:chExt cx="1742" cy="344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1891" y="2291"/>
              <a:ext cx="1742" cy="2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4" y="1971"/>
              <a:ext cx="4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(u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,v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1976004"/>
            <a:ext cx="7924800" cy="2043546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7905" y="2724150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g⟵{gen}</a:t>
            </a:r>
          </a:p>
          <a:p>
            <a:r>
              <a:rPr lang="en-US" sz="2400" dirty="0" err="1"/>
              <a:t>a,b⟵Z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2435705" y="2343150"/>
            <a:ext cx="3429000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3273905" y="1962150"/>
            <a:ext cx="192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g,  h=</a:t>
            </a:r>
            <a:r>
              <a:rPr lang="en-US" sz="2400" dirty="0" err="1"/>
              <a:t>g</a:t>
            </a:r>
            <a:r>
              <a:rPr lang="en-US" sz="2800" baseline="30000" dirty="0" err="1"/>
              <a:t>a</a:t>
            </a:r>
            <a:r>
              <a:rPr lang="en-US" sz="2400" dirty="0"/>
              <a:t>,  u=</a:t>
            </a:r>
            <a:r>
              <a:rPr lang="en-US" sz="2400" dirty="0" err="1"/>
              <a:t>g</a:t>
            </a:r>
            <a:r>
              <a:rPr lang="en-US" sz="2800" baseline="30000" dirty="0" err="1"/>
              <a:t>b</a:t>
            </a:r>
            <a:r>
              <a:rPr lang="en-US" sz="2400" dirty="0"/>
              <a:t>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35705" y="3105150"/>
            <a:ext cx="3429882" cy="762000"/>
            <a:chOff x="2667000" y="3714750"/>
            <a:chExt cx="3429882" cy="76200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67000" y="3714750"/>
              <a:ext cx="3429882" cy="2857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29535" y="3745706"/>
              <a:ext cx="1851997" cy="70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000" dirty="0"/>
                <a:t>if   (u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  <a:r>
                <a:rPr lang="en-US" sz="2000" baseline="30000" dirty="0"/>
                <a:t>a</a:t>
              </a:r>
              <a:r>
                <a:rPr lang="en-US" sz="2000" dirty="0"/>
                <a:t> = v</a:t>
              </a:r>
              <a:r>
                <a:rPr lang="en-US" sz="2000" baseline="-25000" dirty="0"/>
                <a:t>1</a:t>
              </a:r>
            </a:p>
            <a:p>
              <a:r>
                <a:rPr lang="en-US" sz="2000" dirty="0"/>
                <a:t>0      otherwise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3429000" y="3790950"/>
              <a:ext cx="152400" cy="685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024485"/>
            <a:ext cx="1856763" cy="918865"/>
            <a:chOff x="7162800" y="3024485"/>
            <a:chExt cx="1856763" cy="9188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162800" y="348615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467600" y="30244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15200" y="3481685"/>
              <a:ext cx="1704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wins if v=g</a:t>
              </a:r>
              <a:r>
                <a:rPr lang="en-US" sz="2400" baseline="30000" dirty="0"/>
                <a:t>ab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16840" y="2678040"/>
              <a:ext cx="321840" cy="608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1720" y="2663280"/>
                <a:ext cx="3517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3DD9B09-9B04-88BD-BC07-1128FADBE00B}"/>
                  </a:ext>
                </a:extLst>
              </p14:cNvPr>
              <p14:cNvContentPartPr/>
              <p14:nvPr/>
            </p14:nvContentPartPr>
            <p14:xfrm>
              <a:off x="8469360" y="3499560"/>
              <a:ext cx="474480" cy="486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3DD9B09-9B04-88BD-BC07-1128FADBE0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0000" y="3490200"/>
                <a:ext cx="49320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52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 public key encryption:   </a:t>
            </a:r>
            <a:r>
              <a:rPr lang="en-US" sz="4000" dirty="0"/>
              <a:t>(Gen, E, 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34099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4099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D</a:t>
            </a: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>
            <a:off x="2362200" y="2848868"/>
            <a:ext cx="2" cy="5334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133600" y="2391669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pk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353768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353768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353768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353768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cxnSp>
        <p:nvCxnSpPr>
          <p:cNvPr id="23" name="Straight Arrow Connector 20"/>
          <p:cNvCxnSpPr>
            <a:cxnSpLocks noChangeShapeType="1"/>
          </p:cNvCxnSpPr>
          <p:nvPr/>
        </p:nvCxnSpPr>
        <p:spPr bwMode="auto">
          <a:xfrm>
            <a:off x="6629400" y="2848869"/>
            <a:ext cx="2" cy="5334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6400800" y="2391670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sk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1200150"/>
            <a:ext cx="1066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Gen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7000" y="1733550"/>
            <a:ext cx="1524000" cy="762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0600" y="1733550"/>
            <a:ext cx="1600200" cy="762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4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chosen </a:t>
            </a:r>
            <a:r>
              <a:rPr lang="en-US" dirty="0" err="1"/>
              <a:t>ciphertext</a:t>
            </a:r>
            <a:r>
              <a:rPr lang="en-US" dirty="0"/>
              <a:t>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/>
              <a:t>IDH </a:t>
            </a:r>
            <a:r>
              <a:rPr lang="en-US" dirty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K    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/>
              <a:t>ElGamal</a:t>
            </a:r>
            <a:r>
              <a:rPr lang="en-US" dirty="0"/>
              <a:t>   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Questions:	(1)  can we prove CCA security based on CDH?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		(2)  can we prove CCA security without random oracles?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4997754-FBD5-C3AF-E5E2-91582BA8307A}"/>
                  </a:ext>
                </a:extLst>
              </p14:cNvPr>
              <p14:cNvContentPartPr/>
              <p14:nvPr/>
            </p14:nvContentPartPr>
            <p14:xfrm>
              <a:off x="1936440" y="2095920"/>
              <a:ext cx="6844680" cy="2591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4997754-FBD5-C3AF-E5E2-91582BA83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7080" y="2086560"/>
                <a:ext cx="686340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1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6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/>
              <a:t>Def</a:t>
            </a:r>
            <a:r>
              <a:rPr lang="en-US" dirty="0"/>
              <a:t>:   a public-key encryption system is a triple of </a:t>
            </a:r>
            <a:r>
              <a:rPr lang="en-US" dirty="0" err="1"/>
              <a:t>algs</a:t>
            </a:r>
            <a:r>
              <a:rPr lang="en-US" dirty="0"/>
              <a:t>.   (G, E, D)</a:t>
            </a:r>
          </a:p>
          <a:p>
            <a:pPr>
              <a:spcBef>
                <a:spcPts val="1800"/>
              </a:spcBef>
            </a:pPr>
            <a:r>
              <a:rPr lang="en-US" dirty="0"/>
              <a:t>G():   randomized alg. outputs a key pair    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E(</a:t>
            </a:r>
            <a:r>
              <a:rPr lang="en-US" dirty="0" err="1"/>
              <a:t>pk</a:t>
            </a:r>
            <a:r>
              <a:rPr lang="en-US" dirty="0"/>
              <a:t>, m):  randomized alg. that takes  </a:t>
            </a:r>
            <a:r>
              <a:rPr lang="en-US" dirty="0" err="1"/>
              <a:t>m∈M</a:t>
            </a:r>
            <a:r>
              <a:rPr lang="en-US" dirty="0"/>
              <a:t> and outputs c ∈C</a:t>
            </a:r>
          </a:p>
          <a:p>
            <a:pPr>
              <a:spcBef>
                <a:spcPts val="1800"/>
              </a:spcBef>
            </a:pPr>
            <a:r>
              <a:rPr lang="en-US" dirty="0"/>
              <a:t>D(</a:t>
            </a:r>
            <a:r>
              <a:rPr lang="en-US" dirty="0" err="1"/>
              <a:t>sk,c</a:t>
            </a:r>
            <a:r>
              <a:rPr lang="en-US" dirty="0"/>
              <a:t>):   det.  alg. that takes  </a:t>
            </a:r>
            <a:r>
              <a:rPr lang="en-US" dirty="0" err="1"/>
              <a:t>c∈C</a:t>
            </a:r>
            <a:r>
              <a:rPr lang="en-US" dirty="0"/>
              <a:t> and outputs </a:t>
            </a:r>
            <a:r>
              <a:rPr lang="en-US" dirty="0" err="1"/>
              <a:t>m∈M</a:t>
            </a:r>
            <a:r>
              <a:rPr lang="en-US" dirty="0"/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Consistency:    ∀(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			∀</a:t>
            </a:r>
            <a:r>
              <a:rPr lang="en-US" dirty="0" err="1"/>
              <a:t>m∈M</a:t>
            </a:r>
            <a:r>
              <a:rPr lang="en-US" dirty="0"/>
              <a:t>:     D(</a:t>
            </a:r>
            <a:r>
              <a:rPr lang="en-US" dirty="0" err="1"/>
              <a:t>sk</a:t>
            </a:r>
            <a:r>
              <a:rPr lang="en-US" dirty="0"/>
              <a:t>,  E(</a:t>
            </a:r>
            <a:r>
              <a:rPr lang="en-US" dirty="0" err="1"/>
              <a:t>pk</a:t>
            </a:r>
            <a:r>
              <a:rPr lang="en-US" dirty="0"/>
              <a:t>, m) ) = 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F632E76-CD34-1DFC-E9B7-DF07B780948F}"/>
                  </a:ext>
                </a:extLst>
              </p14:cNvPr>
              <p14:cNvContentPartPr/>
              <p14:nvPr/>
            </p14:nvContentPartPr>
            <p14:xfrm>
              <a:off x="1957680" y="2090160"/>
              <a:ext cx="4888440" cy="630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F632E76-CD34-1DFC-E9B7-DF07B7809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8320" y="2080800"/>
                <a:ext cx="4907160" cy="6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6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Security:   eavesdropping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9535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</a:t>
            </a:r>
            <a:r>
              <a:rPr lang="en-US" dirty="0">
                <a:latin typeface="Castellar" pitchFamily="18" charset="0"/>
              </a:rPr>
              <a:t>E =</a:t>
            </a:r>
            <a:r>
              <a:rPr lang="en-US" dirty="0"/>
              <a:t>(G,E,D) is sem. secure (</a:t>
            </a:r>
            <a:r>
              <a:rPr lang="en-US" dirty="0" err="1"/>
              <a:t>a.k.a</a:t>
            </a:r>
            <a:r>
              <a:rPr lang="en-US" dirty="0"/>
              <a:t> IND-CPA) if for all efficient  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 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]  =  </a:t>
            </a:r>
            <a:r>
              <a:rPr lang="en-US" sz="3600" dirty="0"/>
              <a:t>|</a:t>
            </a:r>
            <a:r>
              <a:rPr lang="en-US" dirty="0" err="1"/>
              <a:t>Pr</a:t>
            </a:r>
            <a:r>
              <a:rPr lang="en-US" dirty="0"/>
              <a:t>[EXP(0)=1] – </a:t>
            </a:r>
            <a:r>
              <a:rPr lang="en-US" dirty="0" err="1"/>
              <a:t>Pr</a:t>
            </a:r>
            <a:r>
              <a:rPr lang="en-US" dirty="0"/>
              <a:t>[EXP(1)=1] </a:t>
            </a:r>
            <a:r>
              <a:rPr lang="en-US" sz="3600" dirty="0"/>
              <a:t>|  </a:t>
            </a:r>
            <a:r>
              <a:rPr lang="en-US" dirty="0"/>
              <a:t>&lt;   negligible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90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2250" y="2189718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3081" y="180871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06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89050" y="2352835"/>
            <a:ext cx="131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pk,sk</a:t>
            </a:r>
            <a:r>
              <a:rPr lang="en-US" dirty="0">
                <a:sym typeface="Symbol" pitchFamily="18" charset="2"/>
              </a:rPr>
              <a:t>)G()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660650" y="2082563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660650" y="2539766"/>
            <a:ext cx="3733800" cy="461963"/>
            <a:chOff x="1776" y="2051"/>
            <a:chExt cx="2352" cy="388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0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</a:t>
              </a:r>
              <a:r>
                <a:rPr lang="en-US" sz="2000" dirty="0" err="1"/>
                <a:t>pk</a:t>
              </a:r>
              <a:r>
                <a:rPr lang="en-US" sz="2000" dirty="0"/>
                <a:t>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766050" y="2662241"/>
            <a:ext cx="1377950" cy="461962"/>
            <a:chOff x="4560" y="2726"/>
            <a:chExt cx="868" cy="38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1850" y="1581150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29600" y="3181350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EXP(b)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660650" y="1638303"/>
            <a:ext cx="3733800" cy="400051"/>
            <a:chOff x="1776" y="2103"/>
            <a:chExt cx="2352" cy="336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pk</a:t>
              </a:r>
              <a:endParaRPr lang="en-US" sz="20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ABD9A986-D564-21AD-D693-61B880619263}"/>
                  </a:ext>
                </a:extLst>
              </p14:cNvPr>
              <p14:cNvContentPartPr/>
              <p14:nvPr/>
            </p14:nvContentPartPr>
            <p14:xfrm>
              <a:off x="3799800" y="1802160"/>
              <a:ext cx="4687560" cy="24832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ABD9A986-D564-21AD-D693-61B880619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0440" y="1792800"/>
                <a:ext cx="4706280" cy="25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7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</a:t>
            </a:r>
            <a:r>
              <a:rPr lang="en-US" sz="3200" dirty="0"/>
              <a:t>(a modern view)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876551"/>
            <a:ext cx="39624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E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pk</a:t>
            </a:r>
            <a:r>
              <a:rPr lang="en-US" sz="2400" b="1" u="sng" dirty="0"/>
              <a:t>=(</a:t>
            </a:r>
            <a:r>
              <a:rPr lang="en-US" sz="2400" b="1" u="sng" dirty="0" err="1"/>
              <a:t>g,h</a:t>
            </a:r>
            <a:r>
              <a:rPr lang="en-US" sz="2400" b="1" u="sng" dirty="0"/>
              <a:t>),  m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b ⟵ Z</a:t>
            </a:r>
            <a:r>
              <a:rPr lang="en-US" sz="2400" baseline="-25000" dirty="0"/>
              <a:t>n </a:t>
            </a:r>
            <a:r>
              <a:rPr lang="en-US" sz="2400" dirty="0"/>
              <a:t>,  u ⟵ </a:t>
            </a:r>
            <a:r>
              <a:rPr lang="en-US" sz="2400" dirty="0" err="1"/>
              <a:t>g</a:t>
            </a:r>
            <a:r>
              <a:rPr lang="en-US" sz="3200" baseline="30000" dirty="0" err="1"/>
              <a:t>b</a:t>
            </a:r>
            <a:r>
              <a:rPr lang="en-US" sz="2400" dirty="0"/>
              <a:t> ,  v ⟵ </a:t>
            </a:r>
            <a:r>
              <a:rPr lang="en-US" sz="2400" dirty="0" err="1"/>
              <a:t>h</a:t>
            </a:r>
            <a:r>
              <a:rPr lang="en-US" baseline="30000" dirty="0" err="1"/>
              <a:t>b</a:t>
            </a:r>
            <a:r>
              <a:rPr lang="en-US" sz="2400" dirty="0"/>
              <a:t> </a:t>
            </a:r>
            <a:endParaRPr lang="en-US" baseline="30000" dirty="0"/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</a:t>
            </a:r>
            <a:r>
              <a:rPr lang="en-US" sz="2400" dirty="0" err="1"/>
              <a:t>u,v</a:t>
            </a:r>
            <a:r>
              <a:rPr lang="en-US" sz="2400" dirty="0"/>
              <a:t>) ,  c ⟵ 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(u, c)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6551"/>
            <a:ext cx="41148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/>
              <a:t>D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sk</a:t>
            </a:r>
            <a:r>
              <a:rPr lang="en-US" sz="2400" b="1" u="sng" dirty="0"/>
              <a:t>=a, (</a:t>
            </a:r>
            <a:r>
              <a:rPr lang="en-US" sz="2400" b="1" u="sng" dirty="0" err="1"/>
              <a:t>u,c</a:t>
            </a:r>
            <a:r>
              <a:rPr lang="en-US" sz="2400" b="1" u="sng" dirty="0"/>
              <a:t>) 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v ⟵ </a:t>
            </a:r>
            <a:r>
              <a:rPr lang="en-US" sz="2400" dirty="0" err="1"/>
              <a:t>u</a:t>
            </a:r>
            <a:r>
              <a:rPr lang="en-US" baseline="30000" dirty="0" err="1"/>
              <a:t>a</a:t>
            </a:r>
            <a:endParaRPr lang="en-US" sz="2400" dirty="0"/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</a:t>
            </a:r>
            <a:r>
              <a:rPr lang="en-US" sz="2400" dirty="0" err="1"/>
              <a:t>u,v</a:t>
            </a:r>
            <a:r>
              <a:rPr lang="en-US" sz="2400" dirty="0"/>
              <a:t>) ,   m ⟵ D</a:t>
            </a:r>
            <a:r>
              <a:rPr lang="en-US" sz="2400" baseline="-25000" dirty="0"/>
              <a:t>s</a:t>
            </a:r>
            <a:r>
              <a:rPr lang="en-US" sz="2400" dirty="0"/>
              <a:t>(k, c)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m</a:t>
            </a:r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71550"/>
            <a:ext cx="7814960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G:   finite cyclic group of order n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G</a:t>
            </a:r>
            <a:r>
              <a:rPr lang="en-US" sz="2400" baseline="30000" dirty="0"/>
              <a:t>2</a:t>
            </a:r>
            <a:r>
              <a:rPr lang="en-US" sz="2400" dirty="0"/>
              <a:t> ⟶ K   a hash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410" y="338528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BD12746-98BE-C402-6829-F84924DD9745}"/>
                  </a:ext>
                </a:extLst>
              </p14:cNvPr>
              <p14:cNvContentPartPr/>
              <p14:nvPr/>
            </p14:nvContentPartPr>
            <p14:xfrm>
              <a:off x="752040" y="1298520"/>
              <a:ext cx="6260040" cy="34174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BD12746-98BE-C402-6829-F84924DD9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680" y="1289160"/>
                <a:ext cx="6278760" cy="34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84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76800" y="4019550"/>
            <a:ext cx="762000" cy="3810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(pub-key) Chosen </a:t>
            </a:r>
            <a:r>
              <a:rPr lang="en-US" sz="3600" dirty="0" err="1"/>
              <a:t>Ciphertext</a:t>
            </a:r>
            <a:r>
              <a:rPr lang="en-US" sz="3600" dirty="0"/>
              <a:t> Security: 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763000" cy="76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stellar" pitchFamily="18" charset="0"/>
              </a:rPr>
              <a:t>E </a:t>
            </a:r>
            <a:r>
              <a:rPr lang="en-US" dirty="0"/>
              <a:t>= (G,E,D)  public-key enc. over  (M,C)</a:t>
            </a:r>
            <a:r>
              <a:rPr lang="en-US" dirty="0">
                <a:latin typeface="Castellar" pitchFamily="18" charset="0"/>
              </a:rPr>
              <a:t>.  </a:t>
            </a:r>
            <a:r>
              <a:rPr lang="en-US" dirty="0"/>
              <a:t>For   b=0,1   define EXP(b):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6200" y="2114549"/>
            <a:ext cx="609600" cy="11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7406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77000" y="1276350"/>
            <a:ext cx="1295400" cy="3657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276350"/>
            <a:ext cx="1346940" cy="3657600"/>
            <a:chOff x="1295400" y="1504950"/>
            <a:chExt cx="1346940" cy="327660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295400" y="1504950"/>
              <a:ext cx="1295400" cy="3276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325265" y="1885950"/>
              <a:ext cx="1317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(</a:t>
              </a:r>
              <a:r>
                <a:rPr lang="en-US" dirty="0" err="1">
                  <a:sym typeface="Symbol" pitchFamily="18" charset="2"/>
                </a:rPr>
                <a:t>pk,sk</a:t>
              </a:r>
              <a:r>
                <a:rPr lang="en-US" dirty="0">
                  <a:sym typeface="Symbol" pitchFamily="18" charset="2"/>
                </a:rPr>
                <a:t>)G()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72400" y="4319885"/>
            <a:ext cx="1295053" cy="461665"/>
            <a:chOff x="7772400" y="2647950"/>
            <a:chExt cx="1295053" cy="461665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3600" y="2876550"/>
            <a:ext cx="4343400" cy="857250"/>
            <a:chOff x="2133600" y="2266950"/>
            <a:chExt cx="4343400" cy="857250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2488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challenge:</a:t>
                </a:r>
                <a:r>
                  <a:rPr lang="en-US" sz="2000" dirty="0"/>
                  <a:t>    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dirty="0">
                    <a:sym typeface="Symbol" pitchFamily="18" charset="2"/>
                  </a:rPr>
                  <a:t> M :    |m</a:t>
                </a:r>
                <a:r>
                  <a:rPr lang="en-US" baseline="-25000" dirty="0">
                    <a:sym typeface="Symbol" pitchFamily="18" charset="2"/>
                  </a:rPr>
                  <a:t>0</a:t>
                </a:r>
                <a:r>
                  <a:rPr lang="en-US" dirty="0">
                    <a:sym typeface="Symbol" pitchFamily="18" charset="2"/>
                  </a:rPr>
                  <a:t>| = |m</a:t>
                </a:r>
                <a:r>
                  <a:rPr lang="en-US" baseline="-25000" dirty="0">
                    <a:sym typeface="Symbol" pitchFamily="18" charset="2"/>
                  </a:rPr>
                  <a:t>1</a:t>
                </a:r>
                <a:r>
                  <a:rPr lang="en-US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256" y="2194"/>
                <a:ext cx="96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 </a:t>
                </a:r>
                <a:r>
                  <a:rPr lang="en-US" dirty="0">
                    <a:sym typeface="Symbol" pitchFamily="18" charset="2"/>
                  </a:rPr>
                  <a:t> </a:t>
                </a:r>
                <a:r>
                  <a:rPr lang="en-US" dirty="0"/>
                  <a:t>E(</a:t>
                </a:r>
                <a:r>
                  <a:rPr lang="en-US" dirty="0" err="1"/>
                  <a:t>pk</a:t>
                </a:r>
                <a:r>
                  <a:rPr lang="en-US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</a:t>
                </a:r>
                <a:r>
                  <a:rPr lang="en-US" sz="2000" b="1" baseline="-25000" dirty="0" err="1"/>
                  <a:t>b</a:t>
                </a:r>
                <a:r>
                  <a:rPr lang="en-US" dirty="0"/>
                  <a:t>)</a:t>
                </a:r>
              </a:p>
            </p:txBody>
          </p: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133600" y="1123950"/>
            <a:ext cx="4343400" cy="400051"/>
            <a:chOff x="1776" y="2103"/>
            <a:chExt cx="2736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736" cy="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pk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3600" y="1809750"/>
            <a:ext cx="4343400" cy="857250"/>
            <a:chOff x="2133600" y="2266950"/>
            <a:chExt cx="4343400" cy="857250"/>
          </a:xfrm>
        </p:grpSpPr>
        <p:grpSp>
          <p:nvGrpSpPr>
            <p:cNvPr id="37" name="Group 36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249278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CCA phase 1:</a:t>
                </a:r>
                <a:r>
                  <a:rPr lang="en-US" sz="2000" dirty="0"/>
                  <a:t>      c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 C 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38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94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/>
                  <a:t>(k,</a:t>
                </a:r>
                <a:r>
                  <a:rPr lang="en-US" sz="2000" b="1" dirty="0"/>
                  <a:t> c</a:t>
                </a:r>
                <a:r>
                  <a:rPr lang="en-US" sz="2000" b="1" baseline="-25000" dirty="0"/>
                  <a:t>i</a:t>
                </a:r>
                <a:r>
                  <a:rPr lang="en-US" sz="2000" dirty="0"/>
                  <a:t>)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133600" y="4019550"/>
            <a:ext cx="4343400" cy="857250"/>
            <a:chOff x="2133600" y="2266950"/>
            <a:chExt cx="4343400" cy="857250"/>
          </a:xfrm>
        </p:grpSpPr>
        <p:grpSp>
          <p:nvGrpSpPr>
            <p:cNvPr id="44" name="Group 43"/>
            <p:cNvGrpSpPr/>
            <p:nvPr/>
          </p:nvGrpSpPr>
          <p:grpSpPr>
            <a:xfrm>
              <a:off x="2133600" y="2266950"/>
              <a:ext cx="4343400" cy="707886"/>
              <a:chOff x="2133600" y="2376632"/>
              <a:chExt cx="4343400" cy="707886"/>
            </a:xfrm>
          </p:grpSpPr>
          <p:sp>
            <p:nvSpPr>
              <p:cNvPr id="48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346761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CCA phase 2:</a:t>
                </a:r>
                <a:r>
                  <a:rPr lang="en-US" sz="2000" dirty="0"/>
                  <a:t>      c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 C  :     </a:t>
                </a:r>
                <a:r>
                  <a:rPr lang="en-US" sz="2000" b="1" dirty="0">
                    <a:sym typeface="Symbol" pitchFamily="18" charset="2"/>
                  </a:rPr>
                  <a:t>c</a:t>
                </a:r>
                <a:r>
                  <a:rPr lang="en-US" sz="2000" b="1" baseline="-25000" dirty="0">
                    <a:sym typeface="Symbol" pitchFamily="18" charset="2"/>
                  </a:rPr>
                  <a:t>i</a:t>
                </a:r>
                <a:r>
                  <a:rPr lang="en-US" sz="2000" b="1" dirty="0">
                    <a:sym typeface="Symbol" pitchFamily="18" charset="2"/>
                  </a:rPr>
                  <a:t> ≠ c</a:t>
                </a:r>
              </a:p>
              <a:p>
                <a:r>
                  <a:rPr lang="en-US" sz="2000" dirty="0">
                    <a:sym typeface="Symbol" pitchFamily="18" charset="2"/>
                  </a:rPr>
                  <a:t> 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45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94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/>
                  <a:t>(k,</a:t>
                </a:r>
                <a:r>
                  <a:rPr lang="en-US" sz="2000" b="1" dirty="0"/>
                  <a:t> c</a:t>
                </a:r>
                <a:r>
                  <a:rPr lang="en-US" sz="2000" b="1" baseline="-25000" dirty="0"/>
                  <a:t>i</a:t>
                </a:r>
                <a:r>
                  <a:rPr lang="en-US" sz="20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769B043-F2FA-17AD-E54F-7122E399BBFE}"/>
                  </a:ext>
                </a:extLst>
              </p14:cNvPr>
              <p14:cNvContentPartPr/>
              <p14:nvPr/>
            </p14:nvContentPartPr>
            <p14:xfrm>
              <a:off x="1965600" y="1384920"/>
              <a:ext cx="4524480" cy="33069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769B043-F2FA-17AD-E54F-7122E399B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6240" y="1375560"/>
                <a:ext cx="4543200" cy="33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4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chosen </a:t>
            </a:r>
            <a:r>
              <a:rPr lang="en-US" dirty="0" err="1"/>
              <a:t>ciphertext</a:t>
            </a:r>
            <a:r>
              <a:rPr lang="en-US" dirty="0"/>
              <a:t>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prove chosen </a:t>
            </a:r>
            <a:r>
              <a:rPr lang="en-US" dirty="0" err="1"/>
              <a:t>ciphertext</a:t>
            </a:r>
            <a:r>
              <a:rPr lang="en-US" dirty="0"/>
              <a:t> security need stronger assumption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="1" dirty="0"/>
              <a:t>Interactive </a:t>
            </a:r>
            <a:r>
              <a:rPr lang="en-US" b="1" dirty="0" err="1"/>
              <a:t>Diffie</a:t>
            </a:r>
            <a:r>
              <a:rPr lang="en-US" b="1" dirty="0"/>
              <a:t>-Hellman </a:t>
            </a:r>
            <a:r>
              <a:rPr lang="en-US" dirty="0"/>
              <a:t>(IDH) in group G:</a:t>
            </a:r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IDH holds in G if:   </a:t>
            </a:r>
            <a:r>
              <a:rPr lang="en-US" b="1" dirty="0">
                <a:solidFill>
                  <a:srgbClr val="000090"/>
                </a:solidFill>
              </a:rPr>
              <a:t>∀efficient A:    </a:t>
            </a:r>
            <a:r>
              <a:rPr lang="en-US" b="1" dirty="0" err="1">
                <a:solidFill>
                  <a:srgbClr val="000090"/>
                </a:solidFill>
              </a:rPr>
              <a:t>Pr</a:t>
            </a:r>
            <a:r>
              <a:rPr lang="en-US" b="1" dirty="0">
                <a:solidFill>
                  <a:srgbClr val="000090"/>
                </a:solidFill>
              </a:rPr>
              <a:t>[ A outputs g</a:t>
            </a:r>
            <a:r>
              <a:rPr lang="en-US" b="1" baseline="30000" dirty="0">
                <a:solidFill>
                  <a:srgbClr val="000090"/>
                </a:solidFill>
              </a:rPr>
              <a:t>ab</a:t>
            </a:r>
            <a:r>
              <a:rPr lang="en-US" b="1" dirty="0">
                <a:solidFill>
                  <a:srgbClr val="000090"/>
                </a:solidFill>
              </a:rPr>
              <a:t>] &lt; negligible</a:t>
            </a:r>
            <a:endParaRPr lang="en-US" b="1" baseline="30000" dirty="0">
              <a:solidFill>
                <a:srgbClr val="00009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399" y="2204604"/>
            <a:ext cx="1521305" cy="1662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4705" y="2204604"/>
            <a:ext cx="1295400" cy="1662546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436177" y="2495550"/>
            <a:ext cx="3429127" cy="409575"/>
            <a:chOff x="1891" y="1971"/>
            <a:chExt cx="1742" cy="344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1891" y="2291"/>
              <a:ext cx="1742" cy="2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4" y="1971"/>
              <a:ext cx="4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(u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,v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1976004"/>
            <a:ext cx="7924800" cy="2043546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7905" y="2724150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g⟵{gen}</a:t>
            </a:r>
          </a:p>
          <a:p>
            <a:r>
              <a:rPr lang="en-US" sz="2400" dirty="0" err="1"/>
              <a:t>a,b⟵Z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2435705" y="2343150"/>
            <a:ext cx="3429000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3273905" y="1962150"/>
            <a:ext cx="192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g,  h=</a:t>
            </a:r>
            <a:r>
              <a:rPr lang="en-US" sz="2400" dirty="0" err="1"/>
              <a:t>g</a:t>
            </a:r>
            <a:r>
              <a:rPr lang="en-US" sz="2800" baseline="30000" dirty="0" err="1"/>
              <a:t>a</a:t>
            </a:r>
            <a:r>
              <a:rPr lang="en-US" sz="2400" dirty="0"/>
              <a:t>,  u=</a:t>
            </a:r>
            <a:r>
              <a:rPr lang="en-US" sz="2400" dirty="0" err="1"/>
              <a:t>g</a:t>
            </a:r>
            <a:r>
              <a:rPr lang="en-US" sz="2800" baseline="30000" dirty="0" err="1"/>
              <a:t>b</a:t>
            </a:r>
            <a:r>
              <a:rPr lang="en-US" sz="2400" dirty="0"/>
              <a:t>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435705" y="3105150"/>
            <a:ext cx="3429882" cy="762000"/>
            <a:chOff x="2667000" y="3714750"/>
            <a:chExt cx="3429882" cy="76200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67000" y="3714750"/>
              <a:ext cx="3429882" cy="2857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29535" y="3745706"/>
              <a:ext cx="1851997" cy="70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000" dirty="0"/>
                <a:t>if   (u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  <a:r>
                <a:rPr lang="en-US" sz="2000" baseline="30000" dirty="0"/>
                <a:t>a</a:t>
              </a:r>
              <a:r>
                <a:rPr lang="en-US" sz="2000" dirty="0"/>
                <a:t> = v</a:t>
              </a:r>
              <a:r>
                <a:rPr lang="en-US" sz="2000" baseline="-25000" dirty="0"/>
                <a:t>1</a:t>
              </a:r>
            </a:p>
            <a:p>
              <a:r>
                <a:rPr lang="en-US" sz="2000" dirty="0"/>
                <a:t>0      otherwise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3429000" y="3790950"/>
              <a:ext cx="152400" cy="685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024485"/>
            <a:ext cx="1856763" cy="918865"/>
            <a:chOff x="7162800" y="3024485"/>
            <a:chExt cx="1856763" cy="9188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162800" y="348615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467600" y="30244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15200" y="3481685"/>
              <a:ext cx="1704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wins if v=g</a:t>
              </a:r>
              <a:r>
                <a:rPr lang="en-US" sz="2400" baseline="30000" dirty="0"/>
                <a:t>ab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9C9A17F-5628-7CD0-9211-ACAC3F66168A}"/>
                  </a:ext>
                </a:extLst>
              </p14:cNvPr>
              <p14:cNvContentPartPr/>
              <p14:nvPr/>
            </p14:nvContentPartPr>
            <p14:xfrm>
              <a:off x="824040" y="2756520"/>
              <a:ext cx="8043120" cy="17496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9C9A17F-5628-7CD0-9211-ACAC3F6616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2747160"/>
                <a:ext cx="8061840" cy="17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1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chosen </a:t>
            </a:r>
            <a:r>
              <a:rPr lang="en-US" dirty="0" err="1"/>
              <a:t>ciphertext</a:t>
            </a:r>
            <a:r>
              <a:rPr lang="en-US" dirty="0"/>
              <a:t>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/>
              <a:t>IDH </a:t>
            </a:r>
            <a:r>
              <a:rPr lang="en-US" dirty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K    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/>
              <a:t>ElGamal</a:t>
            </a:r>
            <a:r>
              <a:rPr lang="en-US" dirty="0"/>
              <a:t>   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Questions:	(1)  can we prove CCA security based on CDH?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		(2)  can we prove CCA security without random oracles?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AA908B5-E261-9A70-8295-4E54289FB4DD}"/>
                  </a:ext>
                </a:extLst>
              </p14:cNvPr>
              <p14:cNvContentPartPr/>
              <p14:nvPr/>
            </p14:nvContentPartPr>
            <p14:xfrm>
              <a:off x="1980360" y="2456640"/>
              <a:ext cx="6607440" cy="2253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AA908B5-E261-9A70-8295-4E54289FB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000" y="2447280"/>
                <a:ext cx="6626160" cy="22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0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Variants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Better Security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1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/>
              <a:t>Review:  </a:t>
            </a:r>
            <a:r>
              <a:rPr lang="en-US" dirty="0" err="1"/>
              <a:t>ElGamal</a:t>
            </a:r>
            <a:r>
              <a:rPr lang="en-US" dirty="0"/>
              <a:t>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5240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/>
              <a:t>KeyGen</a:t>
            </a:r>
            <a:r>
              <a:rPr lang="en-US" dirty="0"/>
              <a:t>:	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 ⟵ {generators of G}   ,     </a:t>
            </a:r>
            <a:r>
              <a:rPr lang="en-US" dirty="0"/>
              <a:t>a ⟵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/>
              <a:t>output     </a:t>
            </a:r>
            <a:r>
              <a:rPr lang="en-US" dirty="0" err="1"/>
              <a:t>pk</a:t>
            </a:r>
            <a:r>
              <a:rPr lang="en-US" dirty="0"/>
              <a:t> = (g, h=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)    ,     </a:t>
            </a:r>
            <a:r>
              <a:rPr lang="en-US" dirty="0" err="1"/>
              <a:t>sk</a:t>
            </a:r>
            <a:r>
              <a:rPr lang="en-US" dirty="0"/>
              <a:t> = a</a:t>
            </a:r>
            <a:endParaRPr lang="en-US" baseline="-25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24400" y="2876551"/>
            <a:ext cx="41148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/>
              <a:t>D( </a:t>
            </a:r>
            <a:r>
              <a:rPr lang="en-US" b="1" u="sng" dirty="0" err="1"/>
              <a:t>sk</a:t>
            </a:r>
            <a:r>
              <a:rPr lang="en-US" b="1" u="sng" dirty="0"/>
              <a:t>=a, (</a:t>
            </a:r>
            <a:r>
              <a:rPr lang="en-US" b="1" u="sng" dirty="0" err="1"/>
              <a:t>u,c</a:t>
            </a:r>
            <a:r>
              <a:rPr lang="en-US" b="1" u="sng" dirty="0"/>
              <a:t>) )</a:t>
            </a:r>
            <a:r>
              <a:rPr lang="en-US" b="1" dirty="0"/>
              <a:t> :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k ⟵ H(</a:t>
            </a:r>
            <a:r>
              <a:rPr lang="en-US" dirty="0" err="1"/>
              <a:t>u,u</a:t>
            </a:r>
            <a:r>
              <a:rPr lang="en-US" sz="2800" baseline="30000" dirty="0" err="1"/>
              <a:t>a</a:t>
            </a:r>
            <a:r>
              <a:rPr lang="en-US" dirty="0"/>
              <a:t>) ,   m ⟵ D</a:t>
            </a:r>
            <a:r>
              <a:rPr lang="en-US" baseline="-25000" dirty="0"/>
              <a:t>s</a:t>
            </a:r>
            <a:r>
              <a:rPr lang="en-US" dirty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800" y="2876551"/>
            <a:ext cx="41910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/>
              <a:t>E( </a:t>
            </a:r>
            <a:r>
              <a:rPr lang="en-US" b="1" u="sng" dirty="0" err="1"/>
              <a:t>pk</a:t>
            </a:r>
            <a:r>
              <a:rPr lang="en-US" b="1" u="sng" dirty="0"/>
              <a:t>=(</a:t>
            </a:r>
            <a:r>
              <a:rPr lang="en-US" b="1" u="sng" dirty="0" err="1"/>
              <a:t>g,h</a:t>
            </a:r>
            <a:r>
              <a:rPr lang="en-US" b="1" u="sng" dirty="0"/>
              <a:t>),  m)</a:t>
            </a:r>
            <a:r>
              <a:rPr lang="en-US" b="1" dirty="0"/>
              <a:t> :        </a:t>
            </a:r>
            <a:r>
              <a:rPr lang="en-US" dirty="0"/>
              <a:t>b ⟵ Z</a:t>
            </a:r>
            <a:r>
              <a:rPr lang="en-US" baseline="-25000" dirty="0"/>
              <a:t>n </a:t>
            </a:r>
            <a:r>
              <a:rPr lang="en-US" dirty="0"/>
              <a:t> </a:t>
            </a:r>
            <a:endParaRPr lang="en-US" baseline="30000" dirty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k ⟵ H(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 err="1"/>
              <a:t>,h</a:t>
            </a:r>
            <a:r>
              <a:rPr lang="en-US" sz="2800" baseline="30000" dirty="0" err="1"/>
              <a:t>b</a:t>
            </a:r>
            <a:r>
              <a:rPr lang="en-US" dirty="0"/>
              <a:t>) ,   c ⟵ 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/>
              <a:t>	output   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1437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Recap:  public-key encryption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86800" cy="40957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/>
              <a:t>Key exchange  (e.g.  in HTTPS)</a:t>
            </a:r>
          </a:p>
          <a:p>
            <a:pPr marL="0" indent="0">
              <a:buNone/>
              <a:tabLst>
                <a:tab pos="2282825" algn="l"/>
              </a:tabLst>
            </a:pPr>
            <a:r>
              <a:rPr lang="en-US" dirty="0"/>
              <a:t>Encryption in non-interactive settings:</a:t>
            </a:r>
          </a:p>
          <a:p>
            <a:r>
              <a:rPr lang="en-US" dirty="0"/>
              <a:t>Secure Email:   Bob has Alice’s pub-key and sends her an email</a:t>
            </a:r>
          </a:p>
          <a:p>
            <a:r>
              <a:rPr lang="en-US" dirty="0"/>
              <a:t>Encrypted File Systems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181350"/>
            <a:ext cx="933450" cy="1452265"/>
            <a:chOff x="457200" y="3181350"/>
            <a:chExt cx="933450" cy="1452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57550"/>
            <a:ext cx="990600" cy="102123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3181350"/>
            <a:ext cx="1581150" cy="466725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write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2600" y="3790950"/>
            <a:ext cx="4800600" cy="1219200"/>
            <a:chOff x="1752600" y="3790950"/>
            <a:chExt cx="48006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k</a:t>
              </a:r>
              <a:r>
                <a:rPr lang="en-US" sz="2400" baseline="-25000" dirty="0" err="1"/>
                <a:t>F</a:t>
              </a:r>
              <a:r>
                <a:rPr lang="en-US" sz="2400" dirty="0"/>
                <a:t>, File)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A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B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0" y="3105150"/>
            <a:ext cx="4648200" cy="838200"/>
            <a:chOff x="4191000" y="3105150"/>
            <a:chExt cx="4648200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7696200" y="310515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Alice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105150"/>
              <a:ext cx="754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191000" y="35623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24800" y="4167485"/>
            <a:ext cx="62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2800350"/>
            <a:ext cx="60325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sk</a:t>
            </a:r>
            <a:r>
              <a:rPr lang="en-US" sz="3200" baseline="-25000" dirty="0" err="1">
                <a:solidFill>
                  <a:schemeClr val="bg1"/>
                </a:solidFill>
              </a:rPr>
              <a:t>A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/>
              <a:t>ElGamal</a:t>
            </a:r>
            <a:r>
              <a:rPr lang="en-US" dirty="0"/>
              <a:t> chosen </a:t>
            </a:r>
            <a:r>
              <a:rPr lang="en-US" dirty="0" err="1"/>
              <a:t>ciphertext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>
                <a:solidFill>
                  <a:srgbClr val="0000FF"/>
                </a:solidFill>
              </a:rPr>
              <a:t>IDH</a:t>
            </a:r>
            <a:r>
              <a:rPr lang="en-US" b="1" dirty="0"/>
              <a:t>  </a:t>
            </a:r>
            <a:r>
              <a:rPr lang="en-US" dirty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K    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/>
              <a:t>ElGamal</a:t>
            </a:r>
            <a:r>
              <a:rPr lang="en-US" dirty="0"/>
              <a:t>   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secure.</a:t>
            </a:r>
          </a:p>
          <a:p>
            <a:pPr marL="0" indent="0">
              <a:lnSpc>
                <a:spcPct val="130000"/>
              </a:lnSpc>
              <a:spcBef>
                <a:spcPts val="18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Can we prove CCA security based on CDH   (g, 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 , 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  </a:t>
            </a:r>
            <a:r>
              <a:rPr lang="en-US" sz="3200" dirty="0"/>
              <a:t>↛  </a:t>
            </a:r>
            <a:r>
              <a:rPr lang="en-US" dirty="0"/>
              <a:t>g</a:t>
            </a:r>
            <a:r>
              <a:rPr lang="en-US" sz="2800" baseline="30000" dirty="0"/>
              <a:t>ab </a:t>
            </a:r>
            <a:r>
              <a:rPr lang="en-US" dirty="0"/>
              <a:t>) ?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/>
              <a:t>Option 1:   use group G where   CDH = IDH   (</a:t>
            </a:r>
            <a:r>
              <a:rPr lang="en-US" dirty="0" err="1"/>
              <a:t>a.k.a</a:t>
            </a:r>
            <a:r>
              <a:rPr lang="en-US" dirty="0"/>
              <a:t>  bilinear group)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/>
              <a:t>Option 2:   change the </a:t>
            </a:r>
            <a:r>
              <a:rPr lang="en-US" dirty="0" err="1"/>
              <a:t>ElGamal</a:t>
            </a:r>
            <a:r>
              <a:rPr lang="en-US" dirty="0"/>
              <a:t>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0E6670A-15B6-4E87-0CE1-48E296D5889C}"/>
                  </a:ext>
                </a:extLst>
              </p14:cNvPr>
              <p14:cNvContentPartPr/>
              <p14:nvPr/>
            </p14:nvContentPartPr>
            <p14:xfrm>
              <a:off x="2167920" y="2292480"/>
              <a:ext cx="6377760" cy="1953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0E6670A-15B6-4E87-0CE1-48E296D588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8560" y="2283120"/>
                <a:ext cx="6396480" cy="19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Variants:   twin </a:t>
            </a:r>
            <a:r>
              <a:rPr lang="en-US" dirty="0" err="1"/>
              <a:t>ElGamal</a:t>
            </a:r>
            <a:r>
              <a:rPr lang="en-US" dirty="0"/>
              <a:t>    </a:t>
            </a:r>
            <a:r>
              <a:rPr lang="en-US" sz="2000" dirty="0"/>
              <a:t>[CKS’08]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4478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/>
              <a:t>KeyGen</a:t>
            </a:r>
            <a:r>
              <a:rPr lang="en-US" dirty="0"/>
              <a:t>:	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 ⟵ {generators of G}   ,     </a:t>
            </a:r>
            <a:r>
              <a:rPr lang="en-US" dirty="0"/>
              <a:t>a1, a2 ⟵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/>
              <a:t>output     </a:t>
            </a:r>
            <a:r>
              <a:rPr lang="en-US" dirty="0" err="1"/>
              <a:t>pk</a:t>
            </a:r>
            <a:r>
              <a:rPr lang="en-US" dirty="0"/>
              <a:t> = (g, h</a:t>
            </a:r>
            <a:r>
              <a:rPr lang="en-US" baseline="-25000" dirty="0"/>
              <a:t>1</a:t>
            </a:r>
            <a:r>
              <a:rPr lang="en-US" dirty="0"/>
              <a:t>=g</a:t>
            </a:r>
            <a:r>
              <a:rPr lang="en-US" sz="2800" baseline="30000" dirty="0"/>
              <a:t>a1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=g</a:t>
            </a:r>
            <a:r>
              <a:rPr lang="en-US" sz="2800" baseline="30000" dirty="0"/>
              <a:t>a2</a:t>
            </a:r>
            <a:r>
              <a:rPr lang="en-US" dirty="0"/>
              <a:t>)    ,     </a:t>
            </a:r>
            <a:r>
              <a:rPr lang="en-US" dirty="0" err="1"/>
              <a:t>sk</a:t>
            </a:r>
            <a:r>
              <a:rPr lang="en-US" dirty="0"/>
              <a:t> = (a1, a2)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724400" y="2647950"/>
            <a:ext cx="4114800" cy="2285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dirty="0"/>
              <a:t>D</a:t>
            </a:r>
            <a:r>
              <a:rPr lang="en-US" sz="2800" b="1" dirty="0"/>
              <a:t>(</a:t>
            </a:r>
            <a:r>
              <a:rPr lang="en-US" b="1" dirty="0"/>
              <a:t> </a:t>
            </a:r>
            <a:r>
              <a:rPr lang="en-US" b="1" dirty="0" err="1"/>
              <a:t>sk</a:t>
            </a:r>
            <a:r>
              <a:rPr lang="en-US" b="1" dirty="0"/>
              <a:t>=(a1,a2), (</a:t>
            </a:r>
            <a:r>
              <a:rPr lang="en-US" b="1" dirty="0" err="1"/>
              <a:t>u,c</a:t>
            </a:r>
            <a:r>
              <a:rPr lang="en-US" b="1" dirty="0"/>
              <a:t>) </a:t>
            </a:r>
            <a:r>
              <a:rPr lang="en-US" sz="2800" b="1" dirty="0"/>
              <a:t>)</a:t>
            </a:r>
            <a:r>
              <a:rPr lang="en-US" b="1" dirty="0"/>
              <a:t> :</a:t>
            </a:r>
          </a:p>
          <a:p>
            <a:pPr marL="0" indent="0">
              <a:spcBef>
                <a:spcPts val="1872"/>
              </a:spcBef>
              <a:buNone/>
              <a:tabLst>
                <a:tab pos="455613" algn="l"/>
                <a:tab pos="1947863" algn="l"/>
              </a:tabLst>
            </a:pPr>
            <a:r>
              <a:rPr lang="en-US" dirty="0"/>
              <a:t>	k ⟵ H(u, u</a:t>
            </a:r>
            <a:r>
              <a:rPr lang="en-US" sz="2800" baseline="30000" dirty="0"/>
              <a:t>a1</a:t>
            </a:r>
            <a:r>
              <a:rPr lang="en-US" dirty="0"/>
              <a:t>, u</a:t>
            </a:r>
            <a:r>
              <a:rPr lang="en-US" sz="2800" baseline="30000" dirty="0"/>
              <a:t>a2</a:t>
            </a:r>
            <a:r>
              <a:rPr lang="en-US" dirty="0"/>
              <a:t>)    </a:t>
            </a:r>
          </a:p>
          <a:p>
            <a:pPr marL="0" indent="0">
              <a:spcBef>
                <a:spcPts val="1872"/>
              </a:spcBef>
              <a:buNone/>
              <a:tabLst>
                <a:tab pos="455613" algn="l"/>
                <a:tab pos="1947863" algn="l"/>
              </a:tabLst>
            </a:pPr>
            <a:r>
              <a:rPr lang="en-US" dirty="0"/>
              <a:t>	m ⟵ D</a:t>
            </a:r>
            <a:r>
              <a:rPr lang="en-US" baseline="-25000" dirty="0"/>
              <a:t>s</a:t>
            </a:r>
            <a:r>
              <a:rPr lang="en-US" dirty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2647951"/>
            <a:ext cx="4191000" cy="2286000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E</a:t>
            </a:r>
            <a:r>
              <a:rPr lang="en-US" sz="2600" b="1" dirty="0"/>
              <a:t>(</a:t>
            </a:r>
            <a:r>
              <a:rPr lang="en-US" b="1" dirty="0"/>
              <a:t> </a:t>
            </a:r>
            <a:r>
              <a:rPr lang="en-US" b="1" dirty="0" err="1"/>
              <a:t>pk</a:t>
            </a:r>
            <a:r>
              <a:rPr lang="en-US" b="1" dirty="0"/>
              <a:t>=(g,h</a:t>
            </a:r>
            <a:r>
              <a:rPr lang="en-US" b="1" baseline="-25000" dirty="0"/>
              <a:t>1</a:t>
            </a:r>
            <a:r>
              <a:rPr lang="en-US" b="1" dirty="0"/>
              <a:t>,h</a:t>
            </a:r>
            <a:r>
              <a:rPr lang="en-US" b="1" baseline="-25000" dirty="0"/>
              <a:t>2</a:t>
            </a:r>
            <a:r>
              <a:rPr lang="en-US" b="1" dirty="0"/>
              <a:t>),  m</a:t>
            </a:r>
            <a:r>
              <a:rPr lang="en-US" sz="2600" b="1" dirty="0"/>
              <a:t>)</a:t>
            </a:r>
            <a:r>
              <a:rPr lang="en-US" b="1" dirty="0"/>
              <a:t> :     </a:t>
            </a:r>
            <a:r>
              <a:rPr lang="en-US" dirty="0"/>
              <a:t>b ⟵ Z</a:t>
            </a:r>
            <a:r>
              <a:rPr lang="en-US" baseline="-25000" dirty="0"/>
              <a:t>n </a:t>
            </a:r>
            <a:r>
              <a:rPr lang="en-US" dirty="0"/>
              <a:t> </a:t>
            </a:r>
            <a:endParaRPr lang="en-US" baseline="30000" dirty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k ⟵ H(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sz="2800" baseline="30000" dirty="0"/>
              <a:t>b</a:t>
            </a:r>
            <a:r>
              <a:rPr lang="en-US" sz="2800" dirty="0"/>
              <a:t>,</a:t>
            </a:r>
            <a:r>
              <a:rPr lang="en-US" sz="2800" baseline="30000" dirty="0"/>
              <a:t> 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sz="2800" baseline="30000" dirty="0"/>
              <a:t>b</a:t>
            </a:r>
            <a:r>
              <a:rPr lang="en-US" dirty="0"/>
              <a:t>)    </a:t>
            </a:r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/>
              <a:t>	c ⟵ 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/>
              <a:t>	output   (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, 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9B55C61-9023-0ED4-3F92-CE8904A1EC35}"/>
                  </a:ext>
                </a:extLst>
              </p14:cNvPr>
              <p14:cNvContentPartPr/>
              <p14:nvPr/>
            </p14:nvContentPartPr>
            <p14:xfrm>
              <a:off x="755640" y="1686240"/>
              <a:ext cx="6768360" cy="2109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9B55C61-9023-0ED4-3F92-CE8904A1E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1676880"/>
                <a:ext cx="6787080" cy="21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6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>
                <a:solidFill>
                  <a:srgbClr val="0000FF"/>
                </a:solidFill>
              </a:rPr>
              <a:t>CDH</a:t>
            </a:r>
            <a:r>
              <a:rPr lang="en-US" b="1" dirty="0"/>
              <a:t>  </a:t>
            </a:r>
            <a:r>
              <a:rPr lang="en-US" dirty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3</a:t>
            </a:r>
            <a:r>
              <a:rPr lang="en-US" dirty="0"/>
              <a:t> ⟶ K    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/>
              <a:t>twin</a:t>
            </a:r>
            <a:r>
              <a:rPr lang="en-US" dirty="0"/>
              <a:t> </a:t>
            </a:r>
            <a:r>
              <a:rPr lang="en-US" b="1" dirty="0" err="1"/>
              <a:t>ElGamal</a:t>
            </a:r>
            <a:r>
              <a:rPr lang="en-US" dirty="0"/>
              <a:t>   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Cost:   one more exponentiation during </a:t>
            </a:r>
            <a:r>
              <a:rPr lang="en-US" dirty="0" err="1"/>
              <a:t>enc</a:t>
            </a:r>
            <a:r>
              <a:rPr lang="en-US" dirty="0"/>
              <a:t>/</a:t>
            </a:r>
            <a:r>
              <a:rPr lang="en-US" dirty="0" err="1"/>
              <a:t>dec</a:t>
            </a:r>
            <a:endParaRPr lang="en-US" dirty="0"/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912813" algn="l"/>
              </a:tabLst>
            </a:pPr>
            <a:r>
              <a:rPr lang="en-US" dirty="0"/>
              <a:t>Is it worth it?        No one knows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59FA70A-6200-0872-F006-92A4F1798EF3}"/>
                  </a:ext>
                </a:extLst>
              </p14:cNvPr>
              <p14:cNvContentPartPr/>
              <p14:nvPr/>
            </p14:nvContentPartPr>
            <p14:xfrm>
              <a:off x="1653480" y="1464480"/>
              <a:ext cx="6769800" cy="3273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59FA70A-6200-0872-F006-92A4F1798E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4120" y="1455120"/>
                <a:ext cx="6788520" cy="32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1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security w/o random oracles?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3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Can we prove CCA security without random oracles?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/>
              <a:t>Option 1:   use Hash-DH assumption in “bilinear groups”    </a:t>
            </a:r>
          </a:p>
          <a:p>
            <a:pPr lvl="3"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/>
              <a:t>Special elliptic curve with more structure    [CHK’04 + BB’04]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/>
              <a:t>Option 2:   use Decision-DH assumption in any group   </a:t>
            </a:r>
            <a:r>
              <a:rPr lang="en-US" sz="2000" dirty="0"/>
              <a:t>[CS’98]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9690A7C-8629-E352-25EF-299B7D0EA2BE}"/>
                  </a:ext>
                </a:extLst>
              </p14:cNvPr>
              <p14:cNvContentPartPr/>
              <p14:nvPr/>
            </p14:nvContentPartPr>
            <p14:xfrm>
              <a:off x="2581920" y="1446480"/>
              <a:ext cx="6368040" cy="3686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9690A7C-8629-E352-25EF-299B7D0EA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2560" y="1437120"/>
                <a:ext cx="6386760" cy="37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085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>
            <a:normAutofit/>
          </a:bodyPr>
          <a:lstStyle/>
          <a:p>
            <a:r>
              <a:rPr lang="en-US" sz="2000" dirty="0"/>
              <a:t>The Decision </a:t>
            </a:r>
            <a:r>
              <a:rPr lang="en-US" sz="2000" dirty="0" err="1"/>
              <a:t>Diffie</a:t>
            </a:r>
            <a:r>
              <a:rPr lang="en-US" sz="2000" dirty="0"/>
              <a:t>-Hellman problem.      D. Boneh,   ANTS 3,   1998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Universal hash proofs and a paradigm for chosen </a:t>
            </a:r>
            <a:r>
              <a:rPr lang="en-US" sz="2000" dirty="0" err="1"/>
              <a:t>ciphertext</a:t>
            </a:r>
            <a:r>
              <a:rPr lang="en-US" sz="2000" dirty="0"/>
              <a:t> secure public key encryption.     R. Cramer and V. </a:t>
            </a:r>
            <a:r>
              <a:rPr lang="en-US" sz="2000" dirty="0" err="1"/>
              <a:t>Shoup</a:t>
            </a:r>
            <a:r>
              <a:rPr lang="en-US" sz="2000" dirty="0"/>
              <a:t>,   </a:t>
            </a:r>
            <a:r>
              <a:rPr lang="en-US" sz="2000" dirty="0" err="1"/>
              <a:t>Eurocrypt</a:t>
            </a:r>
            <a:r>
              <a:rPr lang="en-US" sz="2000" dirty="0"/>
              <a:t> 2002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Chosen-</a:t>
            </a:r>
            <a:r>
              <a:rPr lang="en-US" sz="2000" dirty="0" err="1"/>
              <a:t>ciphertext</a:t>
            </a:r>
            <a:r>
              <a:rPr lang="en-US" sz="2000" dirty="0"/>
              <a:t> security from Identity-Based Encryption.</a:t>
            </a:r>
            <a:br>
              <a:rPr lang="en-US" sz="2000" dirty="0"/>
            </a:br>
            <a:r>
              <a:rPr lang="en-US" sz="2000" dirty="0"/>
              <a:t>D. Boneh, R. Canetti, S. </a:t>
            </a:r>
            <a:r>
              <a:rPr lang="en-US" sz="2000" dirty="0" err="1"/>
              <a:t>Halevi</a:t>
            </a:r>
            <a:r>
              <a:rPr lang="en-US" sz="2000" dirty="0"/>
              <a:t>, and J. Katz,    SICOMP 2007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The Twin </a:t>
            </a:r>
            <a:r>
              <a:rPr lang="en-US" sz="2000" dirty="0" err="1"/>
              <a:t>Diffie</a:t>
            </a:r>
            <a:r>
              <a:rPr lang="en-US" sz="2000" dirty="0"/>
              <a:t>-Hellman problem and applications.</a:t>
            </a:r>
            <a:br>
              <a:rPr lang="en-US" sz="2000" dirty="0"/>
            </a:br>
            <a:r>
              <a:rPr lang="en-US" sz="2000" dirty="0"/>
              <a:t>D. Cash, E. </a:t>
            </a:r>
            <a:r>
              <a:rPr lang="en-US" sz="2000" dirty="0" err="1"/>
              <a:t>Kiltz</a:t>
            </a:r>
            <a:r>
              <a:rPr lang="en-US" sz="2000" dirty="0"/>
              <a:t>, V. </a:t>
            </a:r>
            <a:r>
              <a:rPr lang="en-US" sz="2000" dirty="0" err="1"/>
              <a:t>Shoup</a:t>
            </a:r>
            <a:r>
              <a:rPr lang="en-US" sz="2000" dirty="0"/>
              <a:t>,  </a:t>
            </a:r>
            <a:r>
              <a:rPr lang="en-US" sz="2000" dirty="0" err="1"/>
              <a:t>Eurocrypt</a:t>
            </a:r>
            <a:r>
              <a:rPr lang="en-US" sz="2000" dirty="0"/>
              <a:t> 2008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Efficient chosen-</a:t>
            </a:r>
            <a:r>
              <a:rPr lang="en-US" sz="2000" dirty="0" err="1"/>
              <a:t>ciphertext</a:t>
            </a:r>
            <a:r>
              <a:rPr lang="en-US" sz="2000" dirty="0"/>
              <a:t> security via extractable hash proofs.</a:t>
            </a:r>
            <a:br>
              <a:rPr lang="en-US" sz="2000" dirty="0"/>
            </a:br>
            <a:r>
              <a:rPr lang="en-US" sz="2000" dirty="0"/>
              <a:t>H. Wee,  Crypto 2010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872FFF8-24EE-0F80-62D8-5F079A275D42}"/>
                  </a:ext>
                </a:extLst>
              </p14:cNvPr>
              <p14:cNvContentPartPr/>
              <p14:nvPr/>
            </p14:nvContentPartPr>
            <p14:xfrm>
              <a:off x="2555640" y="2094480"/>
              <a:ext cx="5949360" cy="2742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872FFF8-24EE-0F80-62D8-5F079A275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6280" y="2085120"/>
                <a:ext cx="5968080" cy="27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407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Unifying Theme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760D3DA-97C1-82A4-1584-4EAA9B9325EF}"/>
                  </a:ext>
                </a:extLst>
              </p14:cNvPr>
              <p14:cNvContentPartPr/>
              <p14:nvPr/>
            </p14:nvContentPartPr>
            <p14:xfrm>
              <a:off x="4449960" y="3231720"/>
              <a:ext cx="2853000" cy="421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760D3DA-97C1-82A4-1584-4EAA9B9325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0600" y="3222360"/>
                <a:ext cx="2871720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9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functions   </a:t>
            </a:r>
            <a:r>
              <a:rPr lang="en-US" sz="3200" dirty="0"/>
              <a:t>(informal)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function   f: X ⟶ Y  is  one-way if</a:t>
            </a:r>
          </a:p>
          <a:p>
            <a:pPr>
              <a:spcBef>
                <a:spcPts val="2376"/>
              </a:spcBef>
            </a:pPr>
            <a:r>
              <a:rPr lang="en-US" dirty="0"/>
              <a:t>There is an efficient algorithm to evaluate  f(⋅),  but</a:t>
            </a:r>
          </a:p>
          <a:p>
            <a:pPr>
              <a:spcBef>
                <a:spcPts val="2376"/>
              </a:spcBef>
            </a:pPr>
            <a:r>
              <a:rPr lang="en-US" dirty="0"/>
              <a:t>Inverting  f   is hard:     </a:t>
            </a:r>
          </a:p>
          <a:p>
            <a:pPr marL="0" indent="0">
              <a:buNone/>
            </a:pPr>
            <a:r>
              <a:rPr lang="en-US" dirty="0"/>
              <a:t>	for all efficient A   and    x ⟵ X   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</a:t>
            </a:r>
            <a:r>
              <a:rPr lang="en-US" sz="3200" dirty="0"/>
              <a:t>[</a:t>
            </a:r>
            <a:r>
              <a:rPr lang="en-US" dirty="0"/>
              <a:t>     A</a:t>
            </a:r>
            <a:r>
              <a:rPr lang="en-US" sz="2800" dirty="0"/>
              <a:t>(</a:t>
            </a:r>
            <a:r>
              <a:rPr lang="en-US" dirty="0"/>
              <a:t>f(x)</a:t>
            </a:r>
            <a:r>
              <a:rPr lang="en-US" sz="2800" dirty="0"/>
              <a:t>)</a:t>
            </a:r>
            <a:r>
              <a:rPr lang="en-US" dirty="0"/>
              <a:t>            </a:t>
            </a:r>
            <a:r>
              <a:rPr lang="en-US" sz="3200" dirty="0"/>
              <a:t>]</a:t>
            </a:r>
            <a:r>
              <a:rPr lang="en-US" dirty="0"/>
              <a:t>  &lt;  negligible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Functions that are not one-way:    f(x) = x,    f(x)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643840" y="3349800"/>
              <a:ext cx="1815840" cy="450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280" y="3341880"/>
                <a:ext cx="18363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09D1C44-A25B-8FAC-E092-0AA35667E626}"/>
                  </a:ext>
                </a:extLst>
              </p14:cNvPr>
              <p14:cNvContentPartPr/>
              <p14:nvPr/>
            </p14:nvContentPartPr>
            <p14:xfrm>
              <a:off x="1408320" y="1388160"/>
              <a:ext cx="7481160" cy="3581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09D1C44-A25B-8FAC-E092-0AA35667E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8960" y="1378800"/>
                <a:ext cx="749988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410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/>
              <a:t>Ex. 1:    generic one-way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  f: X ⟶ Y   be a secure  PRG      (where  |Y| ≫ |X| 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			(e.g.    f  built using det. counter mode)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Lemma</a:t>
            </a:r>
            <a:r>
              <a:rPr lang="en-US" dirty="0"/>
              <a:t>:    f a secure PRG    ⇒     f is one-way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Proof sketch: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          A inverts f    ⇒    B(y) =                                  is a distinguisher</a:t>
            </a:r>
          </a:p>
          <a:p>
            <a:pPr marL="0" indent="0">
              <a:spcBef>
                <a:spcPts val="5376"/>
              </a:spcBef>
              <a:buNone/>
            </a:pPr>
            <a:r>
              <a:rPr lang="en-US" dirty="0"/>
              <a:t>Generic:   no special properties.   Difficult to use for key exchange.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080600" y="3135600"/>
              <a:ext cx="2072520" cy="1150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6200" y="3126240"/>
                <a:ext cx="20959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A7F7EF9-7412-A6A9-85A7-6DEDEB7ABF92}"/>
                  </a:ext>
                </a:extLst>
              </p14:cNvPr>
              <p14:cNvContentPartPr/>
              <p14:nvPr/>
            </p14:nvContentPartPr>
            <p14:xfrm>
              <a:off x="1162080" y="2738520"/>
              <a:ext cx="2511000" cy="1118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A7F7EF9-7412-A6A9-85A7-6DEDEB7ABF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20" y="2729160"/>
                <a:ext cx="2529720" cy="11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903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114550"/>
            <a:ext cx="2362200" cy="609600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/>
              <a:t>Ex 2:    The DLOG one-way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Fix a finite cyclic group  G    </a:t>
            </a:r>
            <a:r>
              <a:rPr lang="en-US" sz="2800" dirty="0"/>
              <a:t>(</a:t>
            </a:r>
            <a:r>
              <a:rPr lang="en-US" dirty="0" err="1"/>
              <a:t>e.g</a:t>
            </a:r>
            <a:r>
              <a:rPr lang="en-US" dirty="0"/>
              <a:t>    G =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 </a:t>
            </a:r>
            <a:r>
              <a:rPr lang="en-US" sz="2800" dirty="0"/>
              <a:t>)   </a:t>
            </a:r>
            <a:r>
              <a:rPr lang="en-US" dirty="0"/>
              <a:t> of order  n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g:  a random generator in  G      </a:t>
            </a:r>
            <a:r>
              <a:rPr lang="en-US" sz="2800" dirty="0"/>
              <a:t>(</a:t>
            </a:r>
            <a:r>
              <a:rPr lang="en-US" dirty="0"/>
              <a:t>i.e.   G = {1, g, 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… , g</a:t>
            </a:r>
            <a:r>
              <a:rPr lang="en-US" baseline="30000" dirty="0"/>
              <a:t>n-1</a:t>
            </a:r>
            <a:r>
              <a:rPr lang="en-US" dirty="0"/>
              <a:t>}  </a:t>
            </a:r>
            <a:r>
              <a:rPr lang="en-US" sz="2800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Define</a:t>
            </a:r>
            <a:r>
              <a:rPr lang="en-US" dirty="0"/>
              <a:t>:     f:  Z</a:t>
            </a:r>
            <a:r>
              <a:rPr lang="en-US" sz="2800" baseline="-25000" dirty="0"/>
              <a:t>n</a:t>
            </a:r>
            <a:r>
              <a:rPr lang="en-US" dirty="0"/>
              <a:t> ⟶ G     as     f(x)  =  </a:t>
            </a:r>
            <a:r>
              <a:rPr lang="en-US" dirty="0" err="1"/>
              <a:t>g</a:t>
            </a:r>
            <a:r>
              <a:rPr lang="en-US" sz="3200" baseline="30000" dirty="0" err="1"/>
              <a:t>x</a:t>
            </a:r>
            <a:r>
              <a:rPr lang="en-US" dirty="0"/>
              <a:t>    ∈  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Lemma</a:t>
            </a:r>
            <a:r>
              <a:rPr lang="en-US" dirty="0"/>
              <a:t>:    </a:t>
            </a:r>
            <a:r>
              <a:rPr lang="en-US" dirty="0" err="1"/>
              <a:t>Dlog</a:t>
            </a:r>
            <a:r>
              <a:rPr lang="en-US" dirty="0"/>
              <a:t> hard in G     ⇒     f is one-way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Properties</a:t>
            </a:r>
            <a:r>
              <a:rPr lang="en-US" dirty="0"/>
              <a:t>:     f(x),  f(y)    ⇒   f(</a:t>
            </a:r>
            <a:r>
              <a:rPr lang="en-US" dirty="0" err="1"/>
              <a:t>x+y</a:t>
            </a:r>
            <a:r>
              <a:rPr lang="en-US" dirty="0"/>
              <a:t>)   =   f(x) ⋅ f(y)     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⇒  key-exchange and public-key encryption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92035B1-C6C7-8A7C-2CEF-747F0AED6774}"/>
                  </a:ext>
                </a:extLst>
              </p14:cNvPr>
              <p14:cNvContentPartPr/>
              <p14:nvPr/>
            </p14:nvContentPartPr>
            <p14:xfrm>
              <a:off x="3952080" y="1686960"/>
              <a:ext cx="5050440" cy="28926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92035B1-C6C7-8A7C-2CEF-747F0AED67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720" y="1677600"/>
                <a:ext cx="5069160" cy="29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8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3:    The RSA one-way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5988">
              <a:lnSpc>
                <a:spcPct val="110000"/>
              </a:lnSpc>
              <a:tabLst>
                <a:tab pos="681038" algn="l"/>
              </a:tabLst>
            </a:pP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choose random primes   </a:t>
            </a:r>
            <a:r>
              <a:rPr lang="en-US" dirty="0" err="1">
                <a:solidFill>
                  <a:srgbClr val="000000"/>
                </a:solidFill>
                <a:sym typeface="Symbol" pitchFamily="18" charset="2"/>
              </a:rPr>
              <a:t>p,q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1024 bits.      Set 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N=</a:t>
            </a:r>
            <a:r>
              <a:rPr lang="en-US" b="1" dirty="0" err="1">
                <a:solidFill>
                  <a:srgbClr val="000000"/>
                </a:solidFill>
                <a:sym typeface="Symbol" pitchFamily="18" charset="2"/>
              </a:rPr>
              <a:t>pq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.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>
              <a:lnSpc>
                <a:spcPct val="110000"/>
              </a:lnSpc>
              <a:tabLst>
                <a:tab pos="681038" algn="l"/>
              </a:tabLst>
            </a:pP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choose integers  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e , d   </a:t>
            </a:r>
            <a:r>
              <a:rPr lang="en-US" dirty="0" err="1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b="1" dirty="0" err="1">
                <a:solidFill>
                  <a:srgbClr val="000000"/>
                </a:solidFill>
                <a:sym typeface="Symbol" pitchFamily="18" charset="2"/>
              </a:rPr>
              <a:t>e⋅d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 = 1   (mod (N) ) </a:t>
            </a:r>
          </a:p>
          <a:p>
            <a:pPr>
              <a:lnSpc>
                <a:spcPct val="110000"/>
              </a:lnSpc>
              <a:tabLst>
                <a:tab pos="681038" algn="l"/>
              </a:tabLst>
            </a:pPr>
            <a:endParaRPr lang="en-US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/>
              <a:t>Define</a:t>
            </a:r>
            <a:r>
              <a:rPr lang="en-US" dirty="0"/>
              <a:t>:     f:                              as       f(x) =  </a:t>
            </a:r>
            <a:r>
              <a:rPr lang="en-US" dirty="0" err="1"/>
              <a:t>x</a:t>
            </a:r>
            <a:r>
              <a:rPr lang="en-US" sz="2800" baseline="30000" dirty="0" err="1"/>
              <a:t>e</a:t>
            </a:r>
            <a:r>
              <a:rPr lang="en-US" dirty="0"/>
              <a:t>     in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/>
              <a:t>Lemma</a:t>
            </a:r>
            <a:r>
              <a:rPr lang="en-US" dirty="0"/>
              <a:t>:     f is one-way under the RSA assumption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/>
              <a:t>Properties</a:t>
            </a:r>
            <a:r>
              <a:rPr lang="en-US" dirty="0"/>
              <a:t>:     f(</a:t>
            </a:r>
            <a:r>
              <a:rPr lang="en-US" dirty="0" err="1"/>
              <a:t>x⋅y</a:t>
            </a:r>
            <a:r>
              <a:rPr lang="en-US" dirty="0"/>
              <a:t>) = f(x) ⋅ f(y)       and     </a:t>
            </a:r>
            <a:r>
              <a:rPr lang="en-US" b="1" dirty="0">
                <a:solidFill>
                  <a:srgbClr val="000090"/>
                </a:solidFill>
              </a:rPr>
              <a:t>f  has a trapdoor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60" y="2600018"/>
            <a:ext cx="15811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32159"/>
            <a:ext cx="381000" cy="25637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72000" y="2419350"/>
            <a:ext cx="2514600" cy="609600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2C774A9-EF51-3680-FF48-D277297AA73B}"/>
                  </a:ext>
                </a:extLst>
              </p14:cNvPr>
              <p14:cNvContentPartPr/>
              <p14:nvPr/>
            </p14:nvContentPartPr>
            <p14:xfrm>
              <a:off x="2409120" y="2212200"/>
              <a:ext cx="6271560" cy="2664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2C774A9-EF51-3680-FF48-D277297AA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9760" y="2202840"/>
                <a:ext cx="6290280" cy="26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8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Recap:  public-key encryption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86800" cy="40957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/>
              <a:t>Key exchange  (e.g.  in HTTPS)</a:t>
            </a:r>
          </a:p>
          <a:p>
            <a:pPr marL="0" indent="0">
              <a:buNone/>
              <a:tabLst>
                <a:tab pos="2282825" algn="l"/>
              </a:tabLst>
            </a:pPr>
            <a:r>
              <a:rPr lang="en-US" dirty="0"/>
              <a:t>Encryption in non-interactive settings:</a:t>
            </a:r>
          </a:p>
          <a:p>
            <a:r>
              <a:rPr lang="en-US" dirty="0"/>
              <a:t>Secure Email:   Bob has Alice’s pub-key and sends her an email</a:t>
            </a:r>
          </a:p>
          <a:p>
            <a:r>
              <a:rPr lang="en-US" dirty="0"/>
              <a:t>Encrypted File Systems</a:t>
            </a:r>
          </a:p>
          <a:p>
            <a:r>
              <a:rPr lang="en-US" dirty="0"/>
              <a:t>Key escrow:  data recovery without Bob’s key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181350"/>
            <a:ext cx="933450" cy="1452265"/>
            <a:chOff x="457200" y="3181350"/>
            <a:chExt cx="933450" cy="1452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257550"/>
            <a:ext cx="990600" cy="102123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3181350"/>
            <a:ext cx="1581150" cy="466725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write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0" y="3790950"/>
            <a:ext cx="5486400" cy="1219200"/>
            <a:chOff x="1752600" y="379095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k</a:t>
              </a:r>
              <a:r>
                <a:rPr lang="en-US" sz="2400" baseline="-25000" dirty="0" err="1"/>
                <a:t>F</a:t>
              </a:r>
              <a:r>
                <a:rPr lang="en-US" sz="2400" dirty="0"/>
                <a:t>, File)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escrow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B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5536" y="2643485"/>
            <a:ext cx="3192176" cy="1223665"/>
            <a:chOff x="5715536" y="2643485"/>
            <a:chExt cx="3192176" cy="122366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2643485"/>
              <a:ext cx="1524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Escrow</a:t>
              </a:r>
            </a:p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739" y="3405485"/>
              <a:ext cx="1238973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sk</a:t>
              </a:r>
              <a:r>
                <a:rPr lang="en-US" sz="3200" baseline="-25000" dirty="0" err="1">
                  <a:solidFill>
                    <a:schemeClr val="bg1"/>
                  </a:solidFill>
                </a:rPr>
                <a:t>escrow</a:t>
              </a:r>
              <a:endParaRPr lang="en-US" sz="3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5536" y="2998118"/>
              <a:ext cx="1355938" cy="792832"/>
            </a:xfrm>
            <a:custGeom>
              <a:avLst/>
              <a:gdLst>
                <a:gd name="connsiteX0" fmla="*/ 1355938 w 1355938"/>
                <a:gd name="connsiteY0" fmla="*/ 4759 h 622494"/>
                <a:gd name="connsiteX1" fmla="*/ 291785 w 1355938"/>
                <a:gd name="connsiteY1" fmla="*/ 90556 h 622494"/>
                <a:gd name="connsiteX2" fmla="*/ 0 w 1355938"/>
                <a:gd name="connsiteY2" fmla="*/ 622494 h 6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938" h="622494">
                  <a:moveTo>
                    <a:pt x="1355938" y="4759"/>
                  </a:moveTo>
                  <a:cubicBezTo>
                    <a:pt x="936856" y="-3821"/>
                    <a:pt x="517775" y="-12400"/>
                    <a:pt x="291785" y="90556"/>
                  </a:cubicBezTo>
                  <a:cubicBezTo>
                    <a:pt x="65795" y="193512"/>
                    <a:pt x="0" y="622494"/>
                    <a:pt x="0" y="622494"/>
                  </a:cubicBezTo>
                </a:path>
              </a:pathLst>
            </a:custGeom>
            <a:ln w="57150" cmpd="sng"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key encryption: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made possible by one-way functions </a:t>
            </a:r>
            <a:br>
              <a:rPr lang="en-US" dirty="0"/>
            </a:br>
            <a:r>
              <a:rPr lang="en-US" dirty="0"/>
              <a:t>	with special properties</a:t>
            </a:r>
          </a:p>
          <a:p>
            <a:pPr marL="0" indent="0">
              <a:spcBef>
                <a:spcPts val="5376"/>
              </a:spcBef>
              <a:buNone/>
            </a:pPr>
            <a:r>
              <a:rPr lang="en-US" dirty="0"/>
              <a:t>	</a:t>
            </a:r>
            <a:r>
              <a:rPr lang="en-US" dirty="0" err="1"/>
              <a:t>homomorphic</a:t>
            </a:r>
            <a:r>
              <a:rPr lang="en-US" dirty="0"/>
              <a:t> properties and trapdoors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5215966-D8E4-1A18-7E3A-CECC62F9F6BE}"/>
                  </a:ext>
                </a:extLst>
              </p14:cNvPr>
              <p14:cNvContentPartPr/>
              <p14:nvPr/>
            </p14:nvContentPartPr>
            <p14:xfrm>
              <a:off x="5917680" y="1468080"/>
              <a:ext cx="3017160" cy="1293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5215966-D8E4-1A18-7E3A-CECC62F9F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8320" y="1458720"/>
                <a:ext cx="3035880" cy="13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452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14800" y="2535772"/>
            <a:ext cx="4419600" cy="1905000"/>
          </a:xfrm>
        </p:spPr>
        <p:txBody>
          <a:bodyPr anchor="t">
            <a:noAutofit/>
          </a:bodyPr>
          <a:lstStyle/>
          <a:p>
            <a:pPr algn="l"/>
            <a:r>
              <a:rPr lang="en-US" altLang="zh-CN" sz="4000" dirty="0"/>
              <a:t>Quick Review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7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Review:  primitives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200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PRF, PRP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1200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2038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1700817"/>
            <a:ext cx="72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GGM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42875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047750"/>
            <a:ext cx="585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CTR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419600" y="165735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1216435"/>
            <a:ext cx="1670074" cy="82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dirty="0"/>
              <a:t>CMAC,  HMAC</a:t>
            </a:r>
            <a:br>
              <a:rPr lang="en-US" sz="2000" dirty="0"/>
            </a:br>
            <a:r>
              <a:rPr lang="en-US" sz="2000" dirty="0"/>
              <a:t>PMAC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22669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Collision</a:t>
            </a:r>
            <a:br>
              <a:rPr lang="en-US" sz="2000" dirty="0"/>
            </a:br>
            <a:r>
              <a:rPr lang="en-US" sz="2000" dirty="0"/>
              <a:t>resistance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0400" y="2724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 exchange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3867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Trapdoor</a:t>
            </a:r>
            <a:br>
              <a:rPr lang="en-US" sz="2000" dirty="0"/>
            </a:br>
            <a:r>
              <a:rPr lang="en-US" sz="2000" dirty="0"/>
              <a:t>Functions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0400" y="3867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public key</a:t>
            </a:r>
            <a:br>
              <a:rPr lang="en-US" sz="2000" dirty="0"/>
            </a:br>
            <a:r>
              <a:rPr lang="en-US" sz="2000" dirty="0"/>
              <a:t>encryption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3862848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Diffie</a:t>
            </a:r>
            <a:r>
              <a:rPr lang="en-US" sz="2000" dirty="0"/>
              <a:t>-Hellman groups</a:t>
            </a:r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1905000" y="4324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1"/>
          </p:cNvCxnSpPr>
          <p:nvPr/>
        </p:nvCxnSpPr>
        <p:spPr>
          <a:xfrm flipV="1">
            <a:off x="1905000" y="318135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1" idx="3"/>
          </p:cNvCxnSpPr>
          <p:nvPr/>
        </p:nvCxnSpPr>
        <p:spPr>
          <a:xfrm flipH="1">
            <a:off x="4648200" y="4320048"/>
            <a:ext cx="1371600" cy="4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3"/>
          </p:cNvCxnSpPr>
          <p:nvPr/>
        </p:nvCxnSpPr>
        <p:spPr>
          <a:xfrm flipH="1" flipV="1">
            <a:off x="4648200" y="318135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A90E1F7-8304-7E4C-011D-862DE8A551D2}"/>
                  </a:ext>
                </a:extLst>
              </p14:cNvPr>
              <p14:cNvContentPartPr/>
              <p14:nvPr/>
            </p14:nvContentPartPr>
            <p14:xfrm>
              <a:off x="653040" y="1203120"/>
              <a:ext cx="8085240" cy="33080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A90E1F7-8304-7E4C-011D-862DE8A55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80" y="1193760"/>
                <a:ext cx="8103960" cy="33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9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Quick Review: 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481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0090"/>
                </a:solidFill>
              </a:rPr>
              <a:t>To protect non-secret data</a:t>
            </a:r>
            <a:r>
              <a:rPr lang="en-US" dirty="0"/>
              <a:t>:    </a:t>
            </a:r>
            <a:r>
              <a:rPr lang="en-US" sz="2000" dirty="0"/>
              <a:t>(data integrity)</a:t>
            </a:r>
          </a:p>
          <a:p>
            <a:pPr lvl="1"/>
            <a:r>
              <a:rPr lang="en-US" dirty="0"/>
              <a:t>using small read-only storage:  use collision resistant hash</a:t>
            </a:r>
          </a:p>
          <a:p>
            <a:pPr lvl="1"/>
            <a:r>
              <a:rPr lang="en-US" dirty="0"/>
              <a:t>no read-only space:   use MAC    … requires secret key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90"/>
                </a:solidFill>
              </a:rPr>
              <a:t>To protect sensitive data</a:t>
            </a:r>
            <a:r>
              <a:rPr lang="en-US" dirty="0"/>
              <a:t>:    only use authenticated encryption</a:t>
            </a:r>
          </a:p>
          <a:p>
            <a:pPr marL="0" indent="0">
              <a:buNone/>
            </a:pPr>
            <a:r>
              <a:rPr lang="en-US" dirty="0"/>
              <a:t>	(eavesdropping security by itself is insufficient)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Session setup</a:t>
            </a:r>
            <a:r>
              <a:rPr lang="en-US" dirty="0">
                <a:solidFill>
                  <a:srgbClr val="000090"/>
                </a:solidFill>
              </a:rPr>
              <a:t>:</a:t>
            </a:r>
          </a:p>
          <a:p>
            <a:r>
              <a:rPr lang="en-US" dirty="0"/>
              <a:t>Interactive settings:    use authenticated key-exchange protocol </a:t>
            </a:r>
          </a:p>
          <a:p>
            <a:r>
              <a:rPr lang="en-US" dirty="0"/>
              <a:t>When no-interaction allowed:   use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33959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week:   two families of public-key encryption schemes</a:t>
            </a:r>
          </a:p>
          <a:p>
            <a:pPr>
              <a:spcBef>
                <a:spcPts val="2376"/>
              </a:spcBef>
            </a:pPr>
            <a:r>
              <a:rPr lang="en-US" dirty="0"/>
              <a:t>Previous lecture:   based on trapdoor functions  (such as RSA)</a:t>
            </a:r>
          </a:p>
          <a:p>
            <a:pPr lvl="1"/>
            <a:r>
              <a:rPr lang="en-US" dirty="0"/>
              <a:t>Schemes:    ISO standard,     OAEP+,    …</a:t>
            </a:r>
          </a:p>
          <a:p>
            <a:pPr>
              <a:spcBef>
                <a:spcPts val="2976"/>
              </a:spcBef>
            </a:pPr>
            <a:r>
              <a:rPr lang="en-US" dirty="0"/>
              <a:t>This lecture:   based on the </a:t>
            </a:r>
            <a:r>
              <a:rPr lang="en-US" dirty="0" err="1"/>
              <a:t>Diffie</a:t>
            </a:r>
            <a:r>
              <a:rPr lang="en-US" dirty="0"/>
              <a:t>-Hellman protocol</a:t>
            </a:r>
          </a:p>
          <a:p>
            <a:pPr lvl="1"/>
            <a:r>
              <a:rPr lang="en-US" dirty="0"/>
              <a:t>Schemes:    </a:t>
            </a:r>
            <a:r>
              <a:rPr lang="en-US" dirty="0" err="1"/>
              <a:t>ElGamal</a:t>
            </a:r>
            <a:r>
              <a:rPr lang="en-US" dirty="0"/>
              <a:t> encryption and variants  </a:t>
            </a:r>
            <a:r>
              <a:rPr lang="en-US" sz="2000" dirty="0"/>
              <a:t>(e.g. used in GPG)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Security goals:      chosen </a:t>
            </a:r>
            <a:r>
              <a:rPr lang="en-US" dirty="0" err="1"/>
              <a:t>ciphertext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47713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0" y="4019550"/>
            <a:ext cx="1600200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 the </a:t>
            </a:r>
            <a:r>
              <a:rPr lang="en-US" dirty="0" err="1"/>
              <a:t>Diffie</a:t>
            </a:r>
            <a:r>
              <a:rPr lang="en-US" dirty="0"/>
              <a:t>-Hellman protocol   </a:t>
            </a:r>
            <a:r>
              <a:rPr lang="en-US" sz="2200" dirty="0"/>
              <a:t>(1977)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Fix a finite cyclic group  G    </a:t>
            </a:r>
            <a:r>
              <a:rPr lang="en-US" sz="2800" dirty="0"/>
              <a:t>(</a:t>
            </a:r>
            <a:r>
              <a:rPr lang="en-US" dirty="0" err="1"/>
              <a:t>e.g</a:t>
            </a:r>
            <a:r>
              <a:rPr lang="en-US" dirty="0"/>
              <a:t>    G =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 </a:t>
            </a:r>
            <a:r>
              <a:rPr lang="en-US" sz="2800" dirty="0"/>
              <a:t>)   </a:t>
            </a:r>
            <a:r>
              <a:rPr lang="en-US" dirty="0"/>
              <a:t> of order  n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Fix a generator g  in  G      </a:t>
            </a:r>
            <a:r>
              <a:rPr lang="en-US" sz="2800" dirty="0"/>
              <a:t>(</a:t>
            </a:r>
            <a:r>
              <a:rPr lang="en-US" dirty="0"/>
              <a:t>i.e.   G = {1, g, 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… , g</a:t>
            </a:r>
            <a:r>
              <a:rPr lang="en-US" baseline="30000" dirty="0"/>
              <a:t>n-1 </a:t>
            </a:r>
            <a:r>
              <a:rPr lang="en-US" dirty="0"/>
              <a:t>}  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Alice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Bob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random </a:t>
            </a:r>
            <a:r>
              <a:rPr lang="en-US" sz="2400" b="1" dirty="0"/>
              <a:t>a</a:t>
            </a:r>
            <a:r>
              <a:rPr lang="en-US" sz="2000" dirty="0"/>
              <a:t> in {1,…,n}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random </a:t>
            </a:r>
            <a:r>
              <a:rPr lang="en-US" sz="2400" b="1" dirty="0"/>
              <a:t>b</a:t>
            </a:r>
            <a:r>
              <a:rPr lang="en-US" sz="2000" dirty="0"/>
              <a:t> in {1,…,n}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37147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4061432"/>
            <a:ext cx="13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k</a:t>
            </a:r>
            <a:r>
              <a:rPr lang="en-US" sz="2400" b="1" baseline="-25000" dirty="0" err="1"/>
              <a:t>AB</a:t>
            </a:r>
            <a:r>
              <a:rPr lang="en-US" sz="2400" b="1" dirty="0"/>
              <a:t> = </a:t>
            </a:r>
            <a:r>
              <a:rPr lang="en-US" sz="2800" b="1" dirty="0"/>
              <a:t>g</a:t>
            </a:r>
            <a:r>
              <a:rPr lang="en-US" sz="3200" b="1" baseline="30000" dirty="0"/>
              <a:t>ab</a:t>
            </a:r>
            <a:r>
              <a:rPr lang="en-US" sz="2800" b="1" dirty="0"/>
              <a:t>  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031200"/>
            <a:ext cx="253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=   </a:t>
            </a:r>
            <a:r>
              <a:rPr lang="en-US" sz="2800" dirty="0"/>
              <a:t>(</a:t>
            </a:r>
            <a:r>
              <a:rPr lang="en-US" sz="2400" dirty="0" err="1"/>
              <a:t>g</a:t>
            </a:r>
            <a:r>
              <a:rPr lang="en-US" sz="2800" baseline="30000" dirty="0" err="1"/>
              <a:t>a</a:t>
            </a:r>
            <a:r>
              <a:rPr lang="en-US" sz="2800" dirty="0"/>
              <a:t>)</a:t>
            </a:r>
            <a:r>
              <a:rPr lang="en-US" sz="2800" baseline="50000" dirty="0"/>
              <a:t>b</a:t>
            </a:r>
            <a:r>
              <a:rPr lang="en-US" sz="2800" dirty="0"/>
              <a:t>     </a:t>
            </a:r>
            <a:r>
              <a:rPr lang="en-US" sz="2400" dirty="0"/>
              <a:t>=</a:t>
            </a:r>
            <a:r>
              <a:rPr lang="en-US" sz="2800" dirty="0"/>
              <a:t>  </a:t>
            </a:r>
            <a:r>
              <a:rPr lang="en-US" sz="2400" b="1" dirty="0" err="1"/>
              <a:t>A</a:t>
            </a:r>
            <a:r>
              <a:rPr lang="en-US" sz="2800" b="1" baseline="30000" dirty="0" err="1"/>
              <a:t>b</a:t>
            </a:r>
            <a:r>
              <a:rPr lang="en-US" sz="2800" baseline="30000" dirty="0"/>
              <a:t> 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042850"/>
            <a:ext cx="246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</a:t>
            </a:r>
            <a:r>
              <a:rPr lang="en-US" sz="2400" b="1" dirty="0"/>
              <a:t>B</a:t>
            </a:r>
            <a:r>
              <a:rPr lang="en-US" sz="2800" b="1" baseline="30000" dirty="0"/>
              <a:t>a</a:t>
            </a:r>
            <a:r>
              <a:rPr lang="en-US" sz="2800" baseline="30000" dirty="0"/>
              <a:t>  </a:t>
            </a:r>
            <a:r>
              <a:rPr lang="en-US" sz="1600" dirty="0"/>
              <a:t>    </a:t>
            </a:r>
            <a:r>
              <a:rPr lang="en-US" sz="2400" dirty="0"/>
              <a:t>=       </a:t>
            </a:r>
            <a:r>
              <a:rPr lang="en-US" sz="2800" dirty="0"/>
              <a:t>(</a:t>
            </a:r>
            <a:r>
              <a:rPr lang="en-US" sz="2400" dirty="0" err="1"/>
              <a:t>g</a:t>
            </a:r>
            <a:r>
              <a:rPr lang="en-US" sz="2800" baseline="30000" dirty="0" err="1"/>
              <a:t>b</a:t>
            </a:r>
            <a:r>
              <a:rPr lang="en-US" sz="2800" dirty="0"/>
              <a:t>)</a:t>
            </a:r>
            <a:r>
              <a:rPr lang="en-US" sz="2800" baseline="50000" dirty="0"/>
              <a:t>a</a:t>
            </a:r>
            <a:r>
              <a:rPr lang="en-US" sz="2800" dirty="0"/>
              <a:t>  </a:t>
            </a:r>
            <a:r>
              <a:rPr lang="en-US" sz="2400" dirty="0"/>
              <a:t>=</a:t>
            </a:r>
            <a:endParaRPr lang="en-US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g</a:t>
            </a:r>
            <a:r>
              <a:rPr lang="en-US" sz="3200" baseline="30000" dirty="0" err="1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3329285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</a:t>
            </a:r>
            <a:r>
              <a:rPr lang="en-US" sz="2400" dirty="0" err="1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37996D8-A1CB-201F-399D-DEC1BB9BFBCC}"/>
                  </a:ext>
                </a:extLst>
              </p14:cNvPr>
              <p14:cNvContentPartPr/>
              <p14:nvPr/>
            </p14:nvContentPartPr>
            <p14:xfrm>
              <a:off x="2391120" y="1304280"/>
              <a:ext cx="231120" cy="3751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37996D8-A1CB-201F-399D-DEC1BB9BF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760" y="1294920"/>
                <a:ext cx="24984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5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:   converting to pub-key enc.  </a:t>
            </a:r>
            <a:r>
              <a:rPr lang="en-US" sz="2200" dirty="0"/>
              <a:t>(1984)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Fix a finite cyclic group  G    </a:t>
            </a:r>
            <a:r>
              <a:rPr lang="en-US" sz="2800" dirty="0"/>
              <a:t>(</a:t>
            </a:r>
            <a:r>
              <a:rPr lang="en-US" dirty="0" err="1"/>
              <a:t>e.g</a:t>
            </a:r>
            <a:r>
              <a:rPr lang="en-US" dirty="0"/>
              <a:t>    G =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 </a:t>
            </a:r>
            <a:r>
              <a:rPr lang="en-US" sz="2800" dirty="0"/>
              <a:t>)   </a:t>
            </a:r>
            <a:r>
              <a:rPr lang="en-US" dirty="0"/>
              <a:t> of order  n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Fix a generator g  in  G      </a:t>
            </a:r>
            <a:r>
              <a:rPr lang="en-US" sz="2800" dirty="0"/>
              <a:t>(</a:t>
            </a:r>
            <a:r>
              <a:rPr lang="en-US" dirty="0"/>
              <a:t>i.e.   G = {1, g, 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… , g</a:t>
            </a:r>
            <a:r>
              <a:rPr lang="en-US" baseline="30000" dirty="0"/>
              <a:t>n-1</a:t>
            </a:r>
            <a:r>
              <a:rPr lang="en-US" dirty="0"/>
              <a:t>}  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Alice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Bob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random </a:t>
            </a:r>
            <a:r>
              <a:rPr lang="en-US" sz="2400" b="1" dirty="0"/>
              <a:t>a</a:t>
            </a:r>
            <a:r>
              <a:rPr lang="en-US" sz="2000" dirty="0"/>
              <a:t> in {1,…,n}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random </a:t>
            </a:r>
            <a:r>
              <a:rPr lang="en-US" sz="2400" b="1" dirty="0"/>
              <a:t>b</a:t>
            </a:r>
            <a:r>
              <a:rPr lang="en-US" sz="2000" dirty="0"/>
              <a:t> in {1,…,n}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4299526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g</a:t>
            </a:r>
            <a:r>
              <a:rPr lang="en-US" sz="3200" baseline="30000" dirty="0" err="1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2548" y="3914061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</a:t>
            </a:r>
            <a:r>
              <a:rPr lang="en-US" sz="2400" dirty="0" err="1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8200" y="1962150"/>
            <a:ext cx="2133600" cy="838200"/>
          </a:xfrm>
          <a:prstGeom prst="wedgeRoundRectCallout">
            <a:avLst>
              <a:gd name="adj1" fmla="val -118172"/>
              <a:gd name="adj2" fmla="val 66909"/>
              <a:gd name="adj3" fmla="val 16667"/>
            </a:avLst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Treat as a public key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200222"/>
            <a:ext cx="5944907" cy="1217848"/>
            <a:chOff x="3124200" y="3428822"/>
            <a:chExt cx="5944907" cy="1217848"/>
          </a:xfrm>
        </p:grpSpPr>
        <p:sp>
          <p:nvSpPr>
            <p:cNvPr id="17" name="TextBox 16"/>
            <p:cNvSpPr txBox="1"/>
            <p:nvPr/>
          </p:nvSpPr>
          <p:spPr>
            <a:xfrm>
              <a:off x="3124200" y="3815673"/>
              <a:ext cx="59449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ct</a:t>
              </a:r>
              <a:r>
                <a:rPr lang="en-US" sz="2400" dirty="0"/>
                <a:t> =</a:t>
              </a:r>
              <a:r>
                <a:rPr lang="en-US" sz="3200" dirty="0"/>
                <a:t> </a:t>
              </a:r>
              <a:r>
                <a:rPr lang="en-US" sz="4800" dirty="0"/>
                <a:t>[</a:t>
              </a:r>
              <a:r>
                <a:rPr lang="en-US" sz="3200" dirty="0"/>
                <a:t>            ,                                       </a:t>
              </a:r>
              <a:r>
                <a:rPr lang="en-US" sz="4800" dirty="0"/>
                <a:t>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428822"/>
              <a:ext cx="344577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  g</a:t>
              </a:r>
              <a:r>
                <a:rPr lang="en-US" sz="2800" baseline="30000" dirty="0"/>
                <a:t>ab</a:t>
              </a:r>
              <a:r>
                <a:rPr lang="en-US" sz="2400" dirty="0"/>
                <a:t> = </a:t>
              </a:r>
              <a:r>
                <a:rPr lang="en-US" sz="2400" dirty="0" err="1"/>
                <a:t>A</a:t>
              </a:r>
              <a:r>
                <a:rPr lang="en-US" sz="2800" baseline="30000" dirty="0" err="1"/>
                <a:t>b</a:t>
              </a:r>
              <a:r>
                <a:rPr lang="en-US" sz="2400" dirty="0"/>
                <a:t> ,</a:t>
              </a:r>
              <a:endParaRPr lang="en-US" sz="2800" baseline="30000" dirty="0"/>
            </a:p>
            <a:p>
              <a:r>
                <a:rPr lang="en-US" sz="2400" dirty="0"/>
                <a:t>derive symmetric key k ,</a:t>
              </a:r>
            </a:p>
            <a:p>
              <a:r>
                <a:rPr lang="en-US" sz="2400" dirty="0"/>
                <a:t>encrypt message m with k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595D6C3-E7FD-4496-5A76-374184513F07}"/>
                  </a:ext>
                </a:extLst>
              </p14:cNvPr>
              <p14:cNvContentPartPr/>
              <p14:nvPr/>
            </p14:nvContentPartPr>
            <p14:xfrm>
              <a:off x="7369920" y="3373200"/>
              <a:ext cx="580320" cy="3348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595D6C3-E7FD-4496-5A76-374184513F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0560" y="3363840"/>
                <a:ext cx="59904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5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:   converting to pub-key enc.  </a:t>
            </a:r>
            <a:r>
              <a:rPr lang="en-US" sz="2200" dirty="0"/>
              <a:t>(1984)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Fix a finite cyclic group  G    </a:t>
            </a:r>
            <a:r>
              <a:rPr lang="en-US" sz="2800" dirty="0"/>
              <a:t>(</a:t>
            </a:r>
            <a:r>
              <a:rPr lang="en-US" dirty="0" err="1"/>
              <a:t>e.g</a:t>
            </a:r>
            <a:r>
              <a:rPr lang="en-US" dirty="0"/>
              <a:t>    G =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 </a:t>
            </a:r>
            <a:r>
              <a:rPr lang="en-US" sz="2800" dirty="0"/>
              <a:t>)   </a:t>
            </a:r>
            <a:r>
              <a:rPr lang="en-US" dirty="0"/>
              <a:t> of order  n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Fix a generator g  in  G      </a:t>
            </a:r>
            <a:r>
              <a:rPr lang="en-US" sz="2800" dirty="0"/>
              <a:t>(</a:t>
            </a:r>
            <a:r>
              <a:rPr lang="en-US" dirty="0"/>
              <a:t>i.e.   G = {1, g, 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… , g</a:t>
            </a:r>
            <a:r>
              <a:rPr lang="en-US" baseline="30000" dirty="0"/>
              <a:t>n-1</a:t>
            </a:r>
            <a:r>
              <a:rPr lang="en-US" dirty="0"/>
              <a:t>}  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Alice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Bob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random </a:t>
            </a:r>
            <a:r>
              <a:rPr lang="en-US" sz="2400" b="1" dirty="0"/>
              <a:t>a</a:t>
            </a:r>
            <a:r>
              <a:rPr lang="en-US" sz="2000" dirty="0"/>
              <a:t> in {1,…,n}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random </a:t>
            </a:r>
            <a:r>
              <a:rPr lang="en-US" sz="2400" b="1" dirty="0"/>
              <a:t>b</a:t>
            </a:r>
            <a:r>
              <a:rPr lang="en-US" sz="2000" dirty="0"/>
              <a:t> in {1,…,n}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4299526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g</a:t>
            </a:r>
            <a:r>
              <a:rPr lang="en-US" sz="3200" baseline="30000" dirty="0" err="1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2548" y="3914061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</a:t>
            </a:r>
            <a:r>
              <a:rPr lang="en-US" sz="2400" dirty="0" err="1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8200" y="1962150"/>
            <a:ext cx="2133600" cy="838200"/>
          </a:xfrm>
          <a:prstGeom prst="wedgeRoundRectCallout">
            <a:avLst>
              <a:gd name="adj1" fmla="val -118172"/>
              <a:gd name="adj2" fmla="val 66909"/>
              <a:gd name="adj3" fmla="val 16667"/>
            </a:avLst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Treat as a public key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200222"/>
            <a:ext cx="5944907" cy="1217848"/>
            <a:chOff x="3124200" y="3428822"/>
            <a:chExt cx="5944907" cy="1217848"/>
          </a:xfrm>
        </p:grpSpPr>
        <p:sp>
          <p:nvSpPr>
            <p:cNvPr id="17" name="TextBox 16"/>
            <p:cNvSpPr txBox="1"/>
            <p:nvPr/>
          </p:nvSpPr>
          <p:spPr>
            <a:xfrm>
              <a:off x="3124200" y="3815673"/>
              <a:ext cx="59449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ct</a:t>
              </a:r>
              <a:r>
                <a:rPr lang="en-US" sz="2400" dirty="0"/>
                <a:t> =</a:t>
              </a:r>
              <a:r>
                <a:rPr lang="en-US" sz="3200" dirty="0"/>
                <a:t> </a:t>
              </a:r>
              <a:r>
                <a:rPr lang="en-US" sz="4800" dirty="0"/>
                <a:t>[</a:t>
              </a:r>
              <a:r>
                <a:rPr lang="en-US" sz="3200" dirty="0"/>
                <a:t>            ,                                       </a:t>
              </a:r>
              <a:r>
                <a:rPr lang="en-US" sz="4800" dirty="0"/>
                <a:t>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428822"/>
              <a:ext cx="344577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  g</a:t>
              </a:r>
              <a:r>
                <a:rPr lang="en-US" sz="2800" baseline="30000" dirty="0"/>
                <a:t>ab</a:t>
              </a:r>
              <a:r>
                <a:rPr lang="en-US" sz="2400" dirty="0"/>
                <a:t> = </a:t>
              </a:r>
              <a:r>
                <a:rPr lang="en-US" sz="2400" dirty="0" err="1"/>
                <a:t>A</a:t>
              </a:r>
              <a:r>
                <a:rPr lang="en-US" sz="2800" baseline="30000" dirty="0" err="1"/>
                <a:t>b</a:t>
              </a:r>
              <a:r>
                <a:rPr lang="en-US" sz="2400" dirty="0"/>
                <a:t> ,</a:t>
              </a:r>
              <a:endParaRPr lang="en-US" sz="2800" baseline="30000" dirty="0"/>
            </a:p>
            <a:p>
              <a:r>
                <a:rPr lang="en-US" sz="2400" dirty="0"/>
                <a:t>derive symmetric key k ,</a:t>
              </a:r>
            </a:p>
            <a:p>
              <a:r>
                <a:rPr lang="en-US" sz="2400" dirty="0"/>
                <a:t>encrypt message m with 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9771" y="3809822"/>
            <a:ext cx="2891837" cy="1200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To decrypt:</a:t>
            </a:r>
          </a:p>
          <a:p>
            <a:r>
              <a:rPr lang="en-US" sz="2400" dirty="0"/>
              <a:t>compute  g</a:t>
            </a:r>
            <a:r>
              <a:rPr lang="en-US" sz="2800" baseline="30000" dirty="0"/>
              <a:t>ab</a:t>
            </a:r>
            <a:r>
              <a:rPr lang="en-US" sz="2400" dirty="0"/>
              <a:t> = B</a:t>
            </a:r>
            <a:r>
              <a:rPr lang="en-US" sz="2800" baseline="30000" dirty="0"/>
              <a:t>a</a:t>
            </a:r>
            <a:r>
              <a:rPr lang="en-US" sz="2400" dirty="0"/>
              <a:t> ,</a:t>
            </a:r>
            <a:endParaRPr lang="en-US" sz="2800" baseline="30000" dirty="0"/>
          </a:p>
          <a:p>
            <a:r>
              <a:rPr lang="en-US" sz="2400" dirty="0"/>
              <a:t>derive k,  and decrypt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DE18FBF-25C4-12A8-0201-CDEBA749CFA0}"/>
                  </a:ext>
                </a:extLst>
              </p14:cNvPr>
              <p14:cNvContentPartPr/>
              <p14:nvPr/>
            </p14:nvContentPartPr>
            <p14:xfrm>
              <a:off x="4116240" y="3833280"/>
              <a:ext cx="4253040" cy="5907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DE18FBF-25C4-12A8-0201-CDEBA749CF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6880" y="3823920"/>
                <a:ext cx="4271760" cy="6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87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(a modern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>
            <a:normAutofit/>
          </a:bodyPr>
          <a:lstStyle/>
          <a:p>
            <a:pPr>
              <a:spcBef>
                <a:spcPts val="1176"/>
              </a:spcBef>
            </a:pPr>
            <a:r>
              <a:rPr lang="en-US" dirty="0"/>
              <a:t>G:   finite cyclic group of order n </a:t>
            </a:r>
          </a:p>
          <a:p>
            <a:pPr>
              <a:spcBef>
                <a:spcPts val="1176"/>
              </a:spcBef>
            </a:pP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, D</a:t>
            </a:r>
            <a:r>
              <a:rPr lang="en-US" baseline="-25000" dirty="0"/>
              <a:t>s</a:t>
            </a:r>
            <a:r>
              <a:rPr lang="en-US" dirty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/>
              <a:t>H: G</a:t>
            </a:r>
            <a:r>
              <a:rPr lang="en-US" baseline="30000" dirty="0"/>
              <a:t>2</a:t>
            </a:r>
            <a:r>
              <a:rPr lang="en-US" dirty="0"/>
              <a:t> ⟶ K   a hash function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/>
              <a:t>We construct a pub-key enc. system (Gen, E, D):</a:t>
            </a:r>
          </a:p>
          <a:p>
            <a:pPr>
              <a:spcBef>
                <a:spcPts val="1176"/>
              </a:spcBef>
            </a:pPr>
            <a:r>
              <a:rPr lang="en-US" dirty="0"/>
              <a:t>Key generation Gen:    </a:t>
            </a:r>
          </a:p>
          <a:p>
            <a:pPr lvl="1">
              <a:spcBef>
                <a:spcPts val="1176"/>
              </a:spcBef>
            </a:pPr>
            <a:r>
              <a:rPr lang="en-US" dirty="0"/>
              <a:t>choose random generator  g in G     and    random   a in Z</a:t>
            </a:r>
            <a:r>
              <a:rPr lang="en-US" baseline="-25000" dirty="0"/>
              <a:t>n</a:t>
            </a:r>
          </a:p>
          <a:p>
            <a:pPr lvl="1">
              <a:spcBef>
                <a:spcPts val="1176"/>
              </a:spcBef>
            </a:pPr>
            <a:r>
              <a:rPr lang="en-US" dirty="0"/>
              <a:t>output    </a:t>
            </a:r>
            <a:r>
              <a:rPr lang="en-US" dirty="0" err="1"/>
              <a:t>sk</a:t>
            </a:r>
            <a:r>
              <a:rPr lang="en-US" dirty="0"/>
              <a:t> = a     ,     </a:t>
            </a:r>
            <a:r>
              <a:rPr lang="en-US" dirty="0" err="1"/>
              <a:t>pk</a:t>
            </a:r>
            <a:r>
              <a:rPr lang="en-US" dirty="0"/>
              <a:t> = (g, h=</a:t>
            </a:r>
            <a:r>
              <a:rPr lang="en-US" dirty="0" err="1"/>
              <a:t>g</a:t>
            </a:r>
            <a:r>
              <a:rPr lang="en-US" sz="2600" baseline="30000" dirty="0" err="1"/>
              <a:t>a</a:t>
            </a:r>
            <a:r>
              <a:rPr lang="en-US" baseline="30000" dirty="0"/>
              <a:t> 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B46C019-1498-6A1A-0C61-9C5702CC033C}"/>
                  </a:ext>
                </a:extLst>
              </p14:cNvPr>
              <p14:cNvContentPartPr/>
              <p14:nvPr/>
            </p14:nvContentPartPr>
            <p14:xfrm>
              <a:off x="984600" y="1418040"/>
              <a:ext cx="6429240" cy="3477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B46C019-1498-6A1A-0C61-9C5702CC0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240" y="1408680"/>
                <a:ext cx="6447960" cy="34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342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10391</TotalTime>
  <Words>3492</Words>
  <Application>Microsoft Office PowerPoint</Application>
  <PresentationFormat>全屏显示(16:9)</PresentationFormat>
  <Paragraphs>453</Paragraphs>
  <Slides>43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Arial</vt:lpstr>
      <vt:lpstr>Calibri</vt:lpstr>
      <vt:lpstr>Castellar</vt:lpstr>
      <vt:lpstr>Tahoma</vt:lpstr>
      <vt:lpstr>1_Lecture</vt:lpstr>
      <vt:lpstr>2_Office Theme</vt:lpstr>
      <vt:lpstr>3_Office Theme</vt:lpstr>
      <vt:lpstr>The ElGamal  Public-key System</vt:lpstr>
      <vt:lpstr>Recap:  public key encryption:   (Gen, E, D)</vt:lpstr>
      <vt:lpstr>Recap:  public-key encryption applications</vt:lpstr>
      <vt:lpstr>Recap:  public-key encryption applications</vt:lpstr>
      <vt:lpstr>Constructions</vt:lpstr>
      <vt:lpstr>Review:  the Diffie-Hellman protocol   (1977)</vt:lpstr>
      <vt:lpstr>ElGamal:   converting to pub-key enc.  (1984)</vt:lpstr>
      <vt:lpstr>ElGamal:   converting to pub-key enc.  (1984)</vt:lpstr>
      <vt:lpstr>The ElGamal system  (a modern view)</vt:lpstr>
      <vt:lpstr>The ElGamal system  (a modern view)</vt:lpstr>
      <vt:lpstr>ElGamal performance</vt:lpstr>
      <vt:lpstr>End of Segment</vt:lpstr>
      <vt:lpstr>ElGamal Security</vt:lpstr>
      <vt:lpstr>Computational Diffie-Hellman Assumption</vt:lpstr>
      <vt:lpstr>Hash Diffie-Hellman Assumption</vt:lpstr>
      <vt:lpstr>PowerPoint 演示文稿</vt:lpstr>
      <vt:lpstr>ElGamal is sem. secure under Hash-DH</vt:lpstr>
      <vt:lpstr>ElGamal is sem. secure under Hash-DH</vt:lpstr>
      <vt:lpstr>ElGamal chosen ciphertext security?</vt:lpstr>
      <vt:lpstr>ElGamal chosen ciphertext security?</vt:lpstr>
      <vt:lpstr>Review</vt:lpstr>
      <vt:lpstr>Public key encryption</vt:lpstr>
      <vt:lpstr>Security:   eavesdropping</vt:lpstr>
      <vt:lpstr>The ElGamal system  (a modern view)</vt:lpstr>
      <vt:lpstr>(pub-key) Chosen Ciphertext Security:  definition</vt:lpstr>
      <vt:lpstr>ElGamal chosen ciphertext security?</vt:lpstr>
      <vt:lpstr>ElGamal chosen ciphertext security?</vt:lpstr>
      <vt:lpstr>ElGamal Variants With Better Security</vt:lpstr>
      <vt:lpstr>Review:  ElGamal encryption</vt:lpstr>
      <vt:lpstr>ElGamal chosen ciphertext security</vt:lpstr>
      <vt:lpstr>Variants:   twin ElGamal    [CKS’08]</vt:lpstr>
      <vt:lpstr>Chosen ciphertext security</vt:lpstr>
      <vt:lpstr>ElGamal security w/o random oracles?</vt:lpstr>
      <vt:lpstr>Further Reading</vt:lpstr>
      <vt:lpstr>A Unifying Theme</vt:lpstr>
      <vt:lpstr>One-way functions   (informal)</vt:lpstr>
      <vt:lpstr>Ex. 1:    generic one-way functions</vt:lpstr>
      <vt:lpstr>Ex 2:    The DLOG one-way function</vt:lpstr>
      <vt:lpstr>Ex. 3:    The RSA one-way function</vt:lpstr>
      <vt:lpstr>Summary</vt:lpstr>
      <vt:lpstr>Quick Review</vt:lpstr>
      <vt:lpstr>Quick Review:  primitives</vt:lpstr>
      <vt:lpstr>Quick Review:  primitives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Jiangtao Li</cp:lastModifiedBy>
  <cp:revision>693</cp:revision>
  <cp:lastPrinted>2012-02-04T02:16:27Z</cp:lastPrinted>
  <dcterms:created xsi:type="dcterms:W3CDTF">2010-11-06T18:36:35Z</dcterms:created>
  <dcterms:modified xsi:type="dcterms:W3CDTF">2022-05-23T03:38:01Z</dcterms:modified>
</cp:coreProperties>
</file>