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notesSlides/notesSlide12.xml" ContentType="application/vnd.openxmlformats-officedocument.presentationml.notesSlide+xml"/>
  <Override PartName="/ppt/ink/ink12.xml" ContentType="application/inkml+xml"/>
  <Override PartName="/ppt/notesSlides/notesSlide13.xml" ContentType="application/vnd.openxmlformats-officedocument.presentationml.notesSlide+xml"/>
  <Override PartName="/ppt/ink/ink13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4.xml" ContentType="application/inkml+xml"/>
  <Override PartName="/ppt/notesSlides/notesSlide16.xml" ContentType="application/vnd.openxmlformats-officedocument.presentationml.notesSlide+xml"/>
  <Override PartName="/ppt/ink/ink15.xml" ContentType="application/inkml+xml"/>
  <Override PartName="/ppt/notesSlides/notesSlide17.xml" ContentType="application/vnd.openxmlformats-officedocument.presentationml.notesSlide+xml"/>
  <Override PartName="/ppt/ink/ink16.xml" ContentType="application/inkml+xml"/>
  <Override PartName="/ppt/notesSlides/notesSlide18.xml" ContentType="application/vnd.openxmlformats-officedocument.presentationml.notesSlide+xml"/>
  <Override PartName="/ppt/ink/ink17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8.xml" ContentType="application/inkml+xml"/>
  <Override PartName="/ppt/notesSlides/notesSlide21.xml" ContentType="application/vnd.openxmlformats-officedocument.presentationml.notesSlide+xml"/>
  <Override PartName="/ppt/ink/ink19.xml" ContentType="application/inkml+xml"/>
  <Override PartName="/ppt/notesSlides/notesSlide22.xml" ContentType="application/vnd.openxmlformats-officedocument.presentationml.notesSlide+xml"/>
  <Override PartName="/ppt/ink/ink20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21.xml" ContentType="application/inkml+xml"/>
  <Override PartName="/ppt/notesSlides/notesSlide25.xml" ContentType="application/vnd.openxmlformats-officedocument.presentationml.notesSlide+xml"/>
  <Override PartName="/ppt/ink/ink22.xml" ContentType="application/inkml+xml"/>
  <Override PartName="/ppt/notesSlides/notesSlide26.xml" ContentType="application/vnd.openxmlformats-officedocument.presentationml.notesSlide+xml"/>
  <Override PartName="/ppt/ink/ink23.xml" ContentType="application/inkml+xml"/>
  <Override PartName="/ppt/notesSlides/notesSlide27.xml" ContentType="application/vnd.openxmlformats-officedocument.presentationml.notesSlide+xml"/>
  <Override PartName="/ppt/ink/ink24.xml" ContentType="application/inkml+xml"/>
  <Override PartName="/ppt/notesSlides/notesSlide28.xml" ContentType="application/vnd.openxmlformats-officedocument.presentationml.notesSlide+xml"/>
  <Override PartName="/ppt/ink/ink25.xml" ContentType="application/inkml+xml"/>
  <Override PartName="/ppt/notesSlides/notesSlide29.xml" ContentType="application/vnd.openxmlformats-officedocument.presentationml.notesSlide+xml"/>
  <Override PartName="/ppt/ink/ink26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27.xml" ContentType="application/inkml+xml"/>
  <Override PartName="/ppt/notesSlides/notesSlide32.xml" ContentType="application/vnd.openxmlformats-officedocument.presentationml.notesSlide+xml"/>
  <Override PartName="/ppt/ink/ink28.xml" ContentType="application/inkml+xml"/>
  <Override PartName="/ppt/notesSlides/notesSlide33.xml" ContentType="application/vnd.openxmlformats-officedocument.presentationml.notesSlide+xml"/>
  <Override PartName="/ppt/ink/ink29.xml" ContentType="application/inkml+xml"/>
  <Override PartName="/ppt/notesSlides/notesSlide34.xml" ContentType="application/vnd.openxmlformats-officedocument.presentationml.notesSlide+xml"/>
  <Override PartName="/ppt/ink/ink30.xml" ContentType="application/inkml+xml"/>
  <Override PartName="/ppt/notesSlides/notesSlide35.xml" ContentType="application/vnd.openxmlformats-officedocument.presentationml.notesSlide+xml"/>
  <Override PartName="/ppt/ink/ink31.xml" ContentType="application/inkml+xml"/>
  <Override PartName="/ppt/notesSlides/notesSlide36.xml" ContentType="application/vnd.openxmlformats-officedocument.presentationml.notesSlide+xml"/>
  <Override PartName="/ppt/ink/ink32.xml" ContentType="application/inkml+xml"/>
  <Override PartName="/ppt/notesSlides/notesSlide37.xml" ContentType="application/vnd.openxmlformats-officedocument.presentationml.notesSlide+xml"/>
  <Override PartName="/ppt/ink/ink33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notesSlides/notesSlide46.xml" ContentType="application/vnd.openxmlformats-officedocument.presentationml.notesSlide+xml"/>
  <Override PartName="/ppt/ink/ink36.xml" ContentType="application/inkml+xml"/>
  <Override PartName="/ppt/notesSlides/notesSlide47.xml" ContentType="application/vnd.openxmlformats-officedocument.presentationml.notesSlide+xml"/>
  <Override PartName="/ppt/ink/ink37.xml" ContentType="application/inkml+xml"/>
  <Override PartName="/ppt/notesSlides/notesSlide48.xml" ContentType="application/vnd.openxmlformats-officedocument.presentationml.notesSlide+xml"/>
  <Override PartName="/ppt/ink/ink38.xml" ContentType="application/inkml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ink/ink39.xml" ContentType="application/inkml+xml"/>
  <Override PartName="/ppt/notesSlides/notesSlide51.xml" ContentType="application/vnd.openxmlformats-officedocument.presentationml.notesSlide+xml"/>
  <Override PartName="/ppt/ink/ink40.xml" ContentType="application/inkml+xml"/>
  <Override PartName="/ppt/notesSlides/notesSlide52.xml" ContentType="application/vnd.openxmlformats-officedocument.presentationml.notesSlide+xml"/>
  <Override PartName="/ppt/ink/ink41.xml" ContentType="application/inkml+xml"/>
  <Override PartName="/ppt/notesSlides/notesSlide53.xml" ContentType="application/vnd.openxmlformats-officedocument.presentationml.notesSlide+xml"/>
  <Override PartName="/ppt/ink/ink42.xml" ContentType="application/inkml+xml"/>
  <Override PartName="/ppt/notesSlides/notesSlide54.xml" ContentType="application/vnd.openxmlformats-officedocument.presentationml.notesSlide+xml"/>
  <Override PartName="/ppt/ink/ink43.xml" ContentType="application/inkml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ink/ink44.xml" ContentType="application/inkml+xml"/>
  <Override PartName="/ppt/notesSlides/notesSlide57.xml" ContentType="application/vnd.openxmlformats-officedocument.presentationml.notesSlide+xml"/>
  <Override PartName="/ppt/ink/ink45.xml" ContentType="application/inkml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ink/ink46.xml" ContentType="application/inkml+xml"/>
  <Override PartName="/ppt/notesSlides/notesSlide6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65"/>
  </p:notesMasterIdLst>
  <p:handoutMasterIdLst>
    <p:handoutMasterId r:id="rId66"/>
  </p:handoutMasterIdLst>
  <p:sldIdLst>
    <p:sldId id="375" r:id="rId4"/>
    <p:sldId id="378" r:id="rId5"/>
    <p:sldId id="379" r:id="rId6"/>
    <p:sldId id="405" r:id="rId7"/>
    <p:sldId id="398" r:id="rId8"/>
    <p:sldId id="400" r:id="rId9"/>
    <p:sldId id="401" r:id="rId10"/>
    <p:sldId id="403" r:id="rId11"/>
    <p:sldId id="407" r:id="rId12"/>
    <p:sldId id="406" r:id="rId13"/>
    <p:sldId id="415" r:id="rId14"/>
    <p:sldId id="460" r:id="rId15"/>
    <p:sldId id="461" r:id="rId16"/>
    <p:sldId id="462" r:id="rId17"/>
    <p:sldId id="463" r:id="rId18"/>
    <p:sldId id="457" r:id="rId19"/>
    <p:sldId id="458" r:id="rId20"/>
    <p:sldId id="459" r:id="rId21"/>
    <p:sldId id="474" r:id="rId22"/>
    <p:sldId id="456" r:id="rId23"/>
    <p:sldId id="475" r:id="rId24"/>
    <p:sldId id="388" r:id="rId25"/>
    <p:sldId id="409" r:id="rId26"/>
    <p:sldId id="386" r:id="rId27"/>
    <p:sldId id="428" r:id="rId28"/>
    <p:sldId id="387" r:id="rId29"/>
    <p:sldId id="432" r:id="rId30"/>
    <p:sldId id="431" r:id="rId31"/>
    <p:sldId id="381" r:id="rId32"/>
    <p:sldId id="429" r:id="rId33"/>
    <p:sldId id="389" r:id="rId34"/>
    <p:sldId id="424" r:id="rId35"/>
    <p:sldId id="434" r:id="rId36"/>
    <p:sldId id="391" r:id="rId37"/>
    <p:sldId id="433" r:id="rId38"/>
    <p:sldId id="390" r:id="rId39"/>
    <p:sldId id="438" r:id="rId40"/>
    <p:sldId id="442" r:id="rId41"/>
    <p:sldId id="443" r:id="rId42"/>
    <p:sldId id="476" r:id="rId43"/>
    <p:sldId id="448" r:id="rId44"/>
    <p:sldId id="449" r:id="rId45"/>
    <p:sldId id="444" r:id="rId46"/>
    <p:sldId id="451" r:id="rId47"/>
    <p:sldId id="452" r:id="rId48"/>
    <p:sldId id="441" r:id="rId49"/>
    <p:sldId id="453" r:id="rId50"/>
    <p:sldId id="454" r:id="rId51"/>
    <p:sldId id="450" r:id="rId52"/>
    <p:sldId id="417" r:id="rId53"/>
    <p:sldId id="422" r:id="rId54"/>
    <p:sldId id="436" r:id="rId55"/>
    <p:sldId id="420" r:id="rId56"/>
    <p:sldId id="439" r:id="rId57"/>
    <p:sldId id="440" r:id="rId58"/>
    <p:sldId id="421" r:id="rId59"/>
    <p:sldId id="446" r:id="rId60"/>
    <p:sldId id="376" r:id="rId61"/>
    <p:sldId id="377" r:id="rId62"/>
    <p:sldId id="419" r:id="rId63"/>
    <p:sldId id="418" r:id="rId64"/>
  </p:sldIdLst>
  <p:sldSz cx="9144000" cy="5143500" type="screen16x9"/>
  <p:notesSz cx="6858000" cy="9144000"/>
  <p:custDataLst>
    <p:tags r:id="rId6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09BDC936-A856-B448-8BB4-45DF1E4AED35}">
          <p14:sldIdLst/>
        </p14:section>
        <p14:section name="What is a signature" id="{8E0F71C4-B46F-574D-9B08-0617CF5A0911}">
          <p14:sldIdLst>
            <p14:sldId id="375"/>
            <p14:sldId id="378"/>
            <p14:sldId id="379"/>
            <p14:sldId id="405"/>
            <p14:sldId id="398"/>
            <p14:sldId id="400"/>
            <p14:sldId id="401"/>
            <p14:sldId id="403"/>
          </p14:sldIdLst>
        </p14:section>
        <p14:section name="Applications" id="{088A535B-8ACC-B546-BCC8-E64DC3F34FDC}">
          <p14:sldIdLst>
            <p14:sldId id="407"/>
            <p14:sldId id="406"/>
            <p14:sldId id="415"/>
            <p14:sldId id="460"/>
            <p14:sldId id="461"/>
            <p14:sldId id="462"/>
            <p14:sldId id="463"/>
            <p14:sldId id="457"/>
            <p14:sldId id="458"/>
            <p14:sldId id="459"/>
            <p14:sldId id="474"/>
            <p14:sldId id="456"/>
            <p14:sldId id="475"/>
          </p14:sldIdLst>
        </p14:section>
        <p14:section name="Constructions" id="{47A12684-58E3-A04A-887D-218E5E95D331}">
          <p14:sldIdLst>
            <p14:sldId id="388"/>
            <p14:sldId id="409"/>
            <p14:sldId id="386"/>
            <p14:sldId id="428"/>
            <p14:sldId id="387"/>
            <p14:sldId id="432"/>
            <p14:sldId id="431"/>
          </p14:sldIdLst>
        </p14:section>
        <p14:section name="Sigs from TDP" id="{7574B8B2-D61E-1841-9C8E-757D00D8709E}">
          <p14:sldIdLst>
            <p14:sldId id="381"/>
            <p14:sldId id="429"/>
            <p14:sldId id="389"/>
            <p14:sldId id="424"/>
            <p14:sldId id="434"/>
            <p14:sldId id="391"/>
            <p14:sldId id="433"/>
            <p14:sldId id="390"/>
          </p14:sldIdLst>
        </p14:section>
        <p14:section name="Security proofs" id="{B82463F8-595E-5741-BEEB-1EAA51D5B0C7}">
          <p14:sldIdLst>
            <p14:sldId id="438"/>
            <p14:sldId id="442"/>
            <p14:sldId id="443"/>
            <p14:sldId id="476"/>
            <p14:sldId id="448"/>
            <p14:sldId id="449"/>
            <p14:sldId id="444"/>
            <p14:sldId id="451"/>
          </p14:sldIdLst>
        </p14:section>
        <p14:section name="Security w/o RO" id="{A803F806-C593-0749-BACB-0C6738A40111}">
          <p14:sldIdLst>
            <p14:sldId id="452"/>
            <p14:sldId id="441"/>
            <p14:sldId id="453"/>
            <p14:sldId id="454"/>
            <p14:sldId id="450"/>
          </p14:sldIdLst>
        </p14:section>
        <p14:section name="Reducing signatre size" id="{54DAB55B-A1E5-AF48-9088-1AF4881DE1B0}">
          <p14:sldIdLst>
            <p14:sldId id="417"/>
            <p14:sldId id="422"/>
            <p14:sldId id="436"/>
            <p14:sldId id="420"/>
            <p14:sldId id="439"/>
            <p14:sldId id="440"/>
            <p14:sldId id="421"/>
            <p14:sldId id="446"/>
            <p14:sldId id="376"/>
            <p14:sldId id="377"/>
            <p14:sldId id="419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89406" autoAdjust="0"/>
  </p:normalViewPr>
  <p:slideViewPr>
    <p:cSldViewPr>
      <p:cViewPr varScale="1">
        <p:scale>
          <a:sx n="117" d="100"/>
          <a:sy n="117" d="100"/>
        </p:scale>
        <p:origin x="60" y="2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72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gs" Target="tags/tag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gtao Li" userId="829ea439-4ce9-4e7c-929a-0474cd5e7c9d" providerId="ADAL" clId="{9F540088-B7FC-4C71-9C6A-2A324B9E6D18}"/>
    <pc:docChg chg="delSld modSld modSection">
      <pc:chgData name="Jiangtao Li" userId="829ea439-4ce9-4e7c-929a-0474cd5e7c9d" providerId="ADAL" clId="{9F540088-B7FC-4C71-9C6A-2A324B9E6D18}" dt="2022-05-23T03:35:05.690" v="2"/>
      <pc:docMkLst>
        <pc:docMk/>
      </pc:docMkLst>
      <pc:sldChg chg="addSp">
        <pc:chgData name="Jiangtao Li" userId="829ea439-4ce9-4e7c-929a-0474cd5e7c9d" providerId="ADAL" clId="{9F540088-B7FC-4C71-9C6A-2A324B9E6D18}" dt="2022-05-23T03:35:05.690" v="2"/>
        <pc:sldMkLst>
          <pc:docMk/>
          <pc:sldMk cId="1271979763" sldId="378"/>
        </pc:sldMkLst>
        <pc:inkChg chg="add">
          <ac:chgData name="Jiangtao Li" userId="829ea439-4ce9-4e7c-929a-0474cd5e7c9d" providerId="ADAL" clId="{9F540088-B7FC-4C71-9C6A-2A324B9E6D18}" dt="2022-05-23T03:35:05.690" v="2"/>
          <ac:inkMkLst>
            <pc:docMk/>
            <pc:sldMk cId="1271979763" sldId="378"/>
            <ac:inkMk id="13" creationId="{8DE846B5-C5D6-91CB-3B61-1F53F58B4D39}"/>
          </ac:inkMkLst>
        </pc:inkChg>
      </pc:sldChg>
      <pc:sldChg chg="addSp">
        <pc:chgData name="Jiangtao Li" userId="829ea439-4ce9-4e7c-929a-0474cd5e7c9d" providerId="ADAL" clId="{9F540088-B7FC-4C71-9C6A-2A324B9E6D18}" dt="2022-05-23T03:35:05.690" v="2"/>
        <pc:sldMkLst>
          <pc:docMk/>
          <pc:sldMk cId="2010194433" sldId="379"/>
        </pc:sldMkLst>
        <pc:inkChg chg="add">
          <ac:chgData name="Jiangtao Li" userId="829ea439-4ce9-4e7c-929a-0474cd5e7c9d" providerId="ADAL" clId="{9F540088-B7FC-4C71-9C6A-2A324B9E6D18}" dt="2022-05-23T03:35:05.690" v="2"/>
          <ac:inkMkLst>
            <pc:docMk/>
            <pc:sldMk cId="2010194433" sldId="379"/>
            <ac:inkMk id="11" creationId="{4DCB5CE0-1D8C-4707-0A53-7705A30BEFB9}"/>
          </ac:inkMkLst>
        </pc:inkChg>
      </pc:sldChg>
      <pc:sldChg chg="del">
        <pc:chgData name="Jiangtao Li" userId="829ea439-4ce9-4e7c-929a-0474cd5e7c9d" providerId="ADAL" clId="{9F540088-B7FC-4C71-9C6A-2A324B9E6D18}" dt="2022-05-22T23:14:53.385" v="1" actId="47"/>
        <pc:sldMkLst>
          <pc:docMk/>
          <pc:sldMk cId="2269305962" sldId="380"/>
        </pc:sldMkLst>
      </pc:sldChg>
      <pc:sldChg chg="addSp">
        <pc:chgData name="Jiangtao Li" userId="829ea439-4ce9-4e7c-929a-0474cd5e7c9d" providerId="ADAL" clId="{9F540088-B7FC-4C71-9C6A-2A324B9E6D18}" dt="2022-05-23T03:35:05.690" v="2"/>
        <pc:sldMkLst>
          <pc:docMk/>
          <pc:sldMk cId="2083250960" sldId="398"/>
        </pc:sldMkLst>
        <pc:inkChg chg="add">
          <ac:chgData name="Jiangtao Li" userId="829ea439-4ce9-4e7c-929a-0474cd5e7c9d" providerId="ADAL" clId="{9F540088-B7FC-4C71-9C6A-2A324B9E6D18}" dt="2022-05-23T03:35:05.690" v="2"/>
          <ac:inkMkLst>
            <pc:docMk/>
            <pc:sldMk cId="2083250960" sldId="398"/>
            <ac:inkMk id="3" creationId="{634802FB-7504-A384-0636-4401AE471700}"/>
          </ac:inkMkLst>
        </pc:inkChg>
      </pc:sldChg>
      <pc:sldChg chg="addSp">
        <pc:chgData name="Jiangtao Li" userId="829ea439-4ce9-4e7c-929a-0474cd5e7c9d" providerId="ADAL" clId="{9F540088-B7FC-4C71-9C6A-2A324B9E6D18}" dt="2022-05-23T03:35:05.690" v="2"/>
        <pc:sldMkLst>
          <pc:docMk/>
          <pc:sldMk cId="1641723271" sldId="400"/>
        </pc:sldMkLst>
        <pc:inkChg chg="add">
          <ac:chgData name="Jiangtao Li" userId="829ea439-4ce9-4e7c-929a-0474cd5e7c9d" providerId="ADAL" clId="{9F540088-B7FC-4C71-9C6A-2A324B9E6D18}" dt="2022-05-23T03:35:05.690" v="2"/>
          <ac:inkMkLst>
            <pc:docMk/>
            <pc:sldMk cId="1641723271" sldId="400"/>
            <ac:inkMk id="2" creationId="{4442D27D-C470-F2F3-7B35-D6D23C59FD53}"/>
          </ac:inkMkLst>
        </pc:inkChg>
      </pc:sldChg>
      <pc:sldChg chg="addSp">
        <pc:chgData name="Jiangtao Li" userId="829ea439-4ce9-4e7c-929a-0474cd5e7c9d" providerId="ADAL" clId="{9F540088-B7FC-4C71-9C6A-2A324B9E6D18}" dt="2022-05-23T03:35:05.690" v="2"/>
        <pc:sldMkLst>
          <pc:docMk/>
          <pc:sldMk cId="2629057806" sldId="401"/>
        </pc:sldMkLst>
        <pc:inkChg chg="add">
          <ac:chgData name="Jiangtao Li" userId="829ea439-4ce9-4e7c-929a-0474cd5e7c9d" providerId="ADAL" clId="{9F540088-B7FC-4C71-9C6A-2A324B9E6D18}" dt="2022-05-23T03:35:05.690" v="2"/>
          <ac:inkMkLst>
            <pc:docMk/>
            <pc:sldMk cId="2629057806" sldId="401"/>
            <ac:inkMk id="3" creationId="{6DFAF544-B5AB-0705-FAAC-760F236E9EB9}"/>
          </ac:inkMkLst>
        </pc:inkChg>
      </pc:sldChg>
      <pc:sldChg chg="del">
        <pc:chgData name="Jiangtao Li" userId="829ea439-4ce9-4e7c-929a-0474cd5e7c9d" providerId="ADAL" clId="{9F540088-B7FC-4C71-9C6A-2A324B9E6D18}" dt="2022-05-22T23:14:49.865" v="0" actId="47"/>
        <pc:sldMkLst>
          <pc:docMk/>
          <pc:sldMk cId="601784812" sldId="402"/>
        </pc:sldMkLst>
      </pc:sldChg>
      <pc:sldChg chg="addSp">
        <pc:chgData name="Jiangtao Li" userId="829ea439-4ce9-4e7c-929a-0474cd5e7c9d" providerId="ADAL" clId="{9F540088-B7FC-4C71-9C6A-2A324B9E6D18}" dt="2022-05-23T03:35:05.690" v="2"/>
        <pc:sldMkLst>
          <pc:docMk/>
          <pc:sldMk cId="1263569317" sldId="403"/>
        </pc:sldMkLst>
        <pc:inkChg chg="add">
          <ac:chgData name="Jiangtao Li" userId="829ea439-4ce9-4e7c-929a-0474cd5e7c9d" providerId="ADAL" clId="{9F540088-B7FC-4C71-9C6A-2A324B9E6D18}" dt="2022-05-23T03:35:05.690" v="2"/>
          <ac:inkMkLst>
            <pc:docMk/>
            <pc:sldMk cId="1263569317" sldId="403"/>
            <ac:inkMk id="7" creationId="{DD06F757-8ADE-AE99-4F10-50FDE3EF5B58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2:07:04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15194 9507 11055 0,'0'0'480'0,"-7"-1"112"0,7 1-464 0,0 0-128 0,0 0 0 0,0 0 0 16,0 0 448-16,0 0 80 15,0-7 16-15,0 7 0 0,4-5-32 0,-4 5 0 0,8-5 0 0,0 0 0 16,-1 1 48-16,2 1 0 0,0 1 0 0,0 0 0 0,0 1 784 0,0 0 144 15,0 1 48-15,1-2 0 16,0 1 272-16,0 1 64 0,1-1 16 0,0 1 0 0,0-1-416 0,-1 1-64 16,2-2-32-16,1 1 0 15,1 0-448-15,-1-1-96 0,1-1 0 0,0 1-16 16,0 0-128-16,1 0-32 0,0-1 0 0,-1 2 0 16,1-2-208-16,0 1-64 0,-2-1 0 0,2 1 0 15,-1 1-176-15,-1 1-32 0,0-1-16 0,0 1 0 16,0 0-160-16,-1 0 160 0,0 0-160 0,0 0 160 15,-2 0-32-15,1 1 0 0,-1 0 0 0,0-1 0 16,0 0 32-16,-1 2 0 0,1-2 0 0,0 0 0 0,0 0 32 0,-1 0 0 16,0 0 0-16,0 0 0 0,-1-2-192 0,0 2 160 15,0-1-160-15,-1 0 160 0,-7 1-160 0,10-1 0 16,-2-1 0-16,1 1 128 0,0 0-128 0,-2 0 0 16,1-1 0-16,0 0 0 15,0 0 0-15,0 0 0 0,0 1 0 0,-1 0 128 0,-7 1-128 0,9-1 128 16,-9 1-128-16,9-1 128 0,-9 1-128 0,8-1 0 15,-1 1 0-15,-7 0 0 0,0 0 0 0,7 1-192 16,-7-1 32-16,0 0 16 0,7 1-176 0,-7-1-16 0,0 0-16 0,0 0 0 31,9 1-288-31,-9-1-48 0,0 0-16 0,0 0 0 16,0 0-1696-16,6 6-352 0,-6-6-64 0,0 0-7296 16,0 0-1456-16</inkml:trace>
  <inkml:trace contextRef="#ctx0" brushRef="#br0" timeOffset="646.71">15292 9499 13823 0,'0'0'1216'0,"0"0"-960"16,0 0-256-16,0 0 0 0,0 0 944 0,5-5 144 0,2 0 16 0,1 1 16 16,0 1-32-16,0 0 0 15,1 0 0-15,0 1 0 0,1 0-704 0,-1 1-160 0,-1 1-32 0,1-2 0 16,0 1 352-16,2 1 64 0,0 0 16 0,0 0 0 0,-1 0 496 0,3 0 96 15,1 0 32-15,0 0 0 16,2-1-208-16,0 1-32 0,0 0-16 0,2 0 0 16,0-1-720-16,-1 1-144 0,1-2-128 0,-1 1 192 15,0 0-192-15,0 1 0 0,-2 0 0 0,1 0 0 16,-1 1 0-16,-1 0 0 0,0-1 0 0,0 2 0 16,-3-2 160-16,1 0 48 0,0 1 16 0,1 0 0 15,-2 0 160-15,3-1 48 0,0 0 0 0,0 0 0 16,0 0-48-16,0 0 0 0,-1 0 0 0,0 0 0 15,0-1-192-15,-1 1-32 0,-2-1-16 0,0 0 0 16,0 1-144-16,-1 0 0 0,-9 0 0 0,8 0 0 16,-8 0 128-16,0 0-128 0,8-2 128 0,-8 2-128 15,0 0 160-15,0 0-160 0,0 0 192 0,0 0-192 0,0 0-160 0,0 0-144 16,0 0-16-16,0 0-16 16,-3-4-1200-16,3 4-256 0,-5-5-32 0,0 1-12672 15</inkml:trace>
  <inkml:trace contextRef="#ctx0" brushRef="#br0" timeOffset="50478.57">15805 8796 4671 0,'6'-5'-192'16,"-6"5"192"0,0 0 0-16,0 0 0 0</inkml:trace>
  <inkml:trace contextRef="#ctx0" brushRef="#br0" timeOffset="51615.93">15896 8728 3679 0,'0'0'320'0,"0"0"-320"0,0 0 0 0,-2-5 0 15,1-3 288-15,1 8-16 0,2-7 0 0,-1 0 0 16,0 0 0-16,0 0 0 0,-1 0 0 0,0 7 0 16,1-7-272-16,-1 7 160 0,0-8-160 0,0 8 128 15,0-7 432-15,0 7 80 0,0 0 0 0,0 0 16 16,-4-7 416-16,4 7 80 0,-7-5 0 0,1 2 16 16,0 1 176-16,0 0 48 0,0 1 0 0,-2 0 0 15,0 1-208-15,0 1-32 0,-1 0-16 0,2 1 0 16,-2-1-176-16,0 1-48 0,-1 0 0 0,1 1 0 15,0-1-192-15,0 1-32 0,0 1-16 0,-1 0 0 0,-1 0-160 0,1 0-16 16,-2-1-16-16,0 0 0 16,0 1-48-16,0 0-16 0,-1 0 0 0,-1 0 0 0,0 0-176 0,-1 1-48 15,0-3 0-15,1 2 0 16,-1-1-192-16,1 1 0 0,0-2 0 0,0 1 0 0,0-1 0 0,1 0 0 16,-1 0 128-16,1-1-128 15,0 1 208-15,-2-1 0 0,-2 3 0 0,1-2 0 0,-2 2-16 16,2 0 0-16,1 0 0 0,-1 0 0 15,0-1 32-15,2 1 0 0,-1-1 0 0,1 1 0 0,1 0-224 0,-1 1 176 16,0 0-176-16,1 1 160 0,0 0-160 0,1 0 0 0,1 0 0 0,1 1 0 16,-1-2 0-16,1 0 160 15,0-2-160-15,2 2 160 0,-1 0-16 0,0 1 0 16,0 1 0-16,0-1 0 0,0-1-16 0,-1 2-128 16,-1 1 192-16,-1 2-64 0,1 2-128 0,-2 3 128 15,-1 1-128-15,1 0 128 0,-1 3-128 0,1 0 0 16,0 2 0-16,0 1 0 0,-1-4 0 0,0 2 0 0,0-1 0 15,2 0 0-15,2-1 0 0,2 0 0 16,1 0 0-16,0-2 0 0,1 0 0 0,2 0 0 0,2 1 0 0,1 0 0 16,0-2 0-16,1 3 0 0,0-1 0 0,4-1 0 15,3 2-160-15,1-1 160 0,1 0 0 0,0-1-144 16,0-2 144-16,1 1 0 0,0 0-144 0,3-3 144 16,1 3-128-16,0-2 128 0,-1-1-160 0,1 1 160 15,0 0-272-15,0 0 32 0,1-2 16 0,0 1 0 16,-1 0-32-16,1 0 0 0,-1-2 0 0,0 1 0 15,2-1 32-15,1 0 0 0,0-2 0 0,1 1 0 16,-1-4 16-16,2 0 0 0,1-1 0 0,0 1 0 16,2 0-48-16,-1-1 0 0,-1-2 0 0,0 1 0 15,0 1 64-15,0-2 16 0,1 1 0 0,-1-1 0 16,0-2-16-16,-1 1 0 0,2-2 0 0,0 1 0 16,-1-1 192-16,2 0 0 0,-1-1 160 0,2-1-160 0,-2-4 128 0,2 1-128 15,-1-1 0-15,2 0 144 0,-1 0-304 0,-2-1-64 16,0-1-16-16,-1 1 0 0,-3-1 64 0,1 0 16 15,-2 0 0-15,1 0 0 0,-1 1 160 0,-1-1 0 16,1 0 0-16,0 1 0 0,1-2 0 0,0-2 192 16,-1-1-32-16,2-1-16 0,0 0 288 0,0-2 48 0,1-2 16 0,-1 1 0 15,0-4-144-15,0 0-32 16,-3-3 0-16,0 0 0 0,0-1-112 0,-2-1-16 0,-2 1-16 0,-2-2 0 16,-2 1-176-16,-1 0 0 15,-2 1 0-15,1 0 0 0,0-1 0 0,-1 1 0 16,-1 0 0-16,-2-1 0 0,-3 0 0 0,1 1-144 0,0 1 144 0,-1-2 0 15,-2 3 0-15,-2-1 0 0,-1 1 0 0,-1 0 0 16,0 3 272-16,0 1 16 16,-1 3 0-16,-1 1 0 0,-3 2-32 0,-2 1-16 0,0 3 0 15,0 1 0-15,-1 1 32 0,1 1 16 0,-2 0 0 0,-1 2 0 16,1 1-96-16,-1 0 0 0,0 2-16 16,-1-1 0-16,-1 1-176 0,0 1 192 0,-3 3-192 0,1-2 192 15,-1 2-192-15,0 2 0 0,-1 0 0 0,-3 2 0 16,-1 0-144-16,-1 2-16 0,0-2 0 0,0 3 0 15,-1 0-96-15,1 2-32 0,1 0 0 0,-1-1 0 16,2 0-80-16,1 1-16 0,0-1 0 0,3-1 0 16,0 0-208-1,4 0-48-15,0-2-16 0,2 0 0 0,3 0-1200 16,3 0-256-16</inkml:trace>
  <inkml:trace contextRef="#ctx0" brushRef="#br0" timeOffset="70233.88">13713 12512 16575 0,'0'0'1472'0,"0"0"-1168"0,0 0-304 0,0 0 0 0,0 0 672 0,0 0 80 16,0 0 16-16,0 0 0 0,10-2 0 0,-1 0 0 16,-1 0 0-16,-8 2 0 0,8-4-384 0,-1 2-80 15,-7 2-16-15,6-2 0 0,-6 2-480 0,0 0-112 16,0 0-16-16,0 0 0 16,0 0-208-16,0 0-48 0,0 0-16 0,0 0 0 0,0 0 336 0,0 0 64 15,-7 2 0-15,0 1 16 0,-1 1 384 0,2-1 80 16,-3 1 16-16,2-2 0 0,7-2 96 0,-6 3 32 15,6-3 0-15,-7 3 0 0,-1 0-240 0,8-3-32 16,-7 1-16-16,7-1 0 16,0 0-592-16,0 0-128 0,0 0-32 0,0 0 0 15,0 0-832-15,0 0-160 0,0 0-48 0,0 0-5696 0</inkml:trace>
  <inkml:trace contextRef="#ctx0" brushRef="#br0" timeOffset="70709.28">13762 12790 12895 0,'0'0'576'0,"0"0"112"0,0 0-560 0,0 0-128 0,0 0 0 0,0 0 0 0,0 0 352 0,0 0 32 16,2-9 16-16,1 2 0 0,1 1-400 0,2 2 0 15,1 0-224-15,1 0 80 0,-1 1-208 0,-1-1-32 16,-6 4-16-16,9-3 0 15,-2 1-208-15,-7 2-32 0,7-1-16 0,-7 1 0 0,0 0 208 0,0 0 64 16,0 0 0-16,0 0 0 0,0 0 592 0,2 8 128 16,-2-8 32-16,-1 8 0 0,-1-2 496 0,2-6 96 15,-4 8 32-15,1-1 0 0,-2-2-176 0,5-5-48 16,-6 5 0-16,2 0 0 0,4-5-416 0,0 0-96 0,-6 3 0 0,6-3-16 16,-6 3-432-16,6-3-96 15,0 0-16-15,0 0 0 0,-8 3 176 0,8-3 128 0,-7 2-192 0,1 0 192 16,6-2 0-16,-7 2 0 0,7-2 0 0,-7 3 0 15,1-1-224-15,6-2 64 0,-7 2 16 0,7-2 0 32,0 0-640-32,0 0-128 0</inkml:trace>
  <inkml:trace contextRef="#ctx0" brushRef="#br0" timeOffset="71118.95">13777 13119 11967 0,'0'0'1072'0,"0"0"-864"16,0 0-208-16,-2-5 0 0,2 5 384 0,1-8 48 15,1 1 0-15,1 1 0 0,0-1-288 0,1 1-144 0,1 0 160 0,0 2-160 16,-1-1-144-16,-4 5-128 16,0 0-32-16,6-4 0 15,-6 4-400-15,0 0-96 0,0 0-16 0,0 0 0 0,0 0 816 0,6 5 272 0,-6-5 0 0,0 0 0 16,2 7 944-16,-2-7 176 0,0 0 32 0,-1 8 16 15,1-8-192-15,-3 8-32 0,-1-2-16 0,4-6 0 16,-6 7-624-16,0-1-112 0,-2-1-16 0,0-2-16 16,1 1-176-16,-1-1-16 0,0-1-16 0,1-1 0 31,-1 0-1120-31,1 0-240 0,1-1-32 0,6 0-7712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2:09:15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7165 7798 10127 0,'0'0'896'16,"-8"-3"-704"-16,0-1-192 0,0 2 0 0,2-1 912 0,6 3 160 0,-5-4 16 0,5 4 16 31,-5-4-640-31,5 4-128 0,0 0-16 0,-5-5-16 15,5 5 16-15,0 0 16 0,0 0 0 0,-6-4 0 0,6 4-336 0,-5-5-128 16,2 0 0-16,3 5 0 16,0 0 304-16,0 0 64 0,0 0 16 0,0 0 0 0,-7-2 832 0,7 2 192 15,0 0 16-15,0 0 16 0,0 0-32 0,-6 4-16 16,6-4 0-16,0 0 0 0,-4 7-512 0,4-7-112 16,-2 9 0-16,2-2-16 0,0-7-160 0,3 7-16 15,-3-7-16-15,7 10 0 0,0 0 32 0,0-3 16 0,0 1 0 0,1 0 0 16,0-2 96-16,0 2 0 15,1 0 16-15,-1 0 0 0,0 0-128 0,-1 0-16 0,-1 0-16 0,1 1 0 16,1 0-160-16,-2 1-16 0,0-2-16 16,-1 3 0-16,-1-1-240 0,0 1 0 0,0 0 0 0,0 0 0 15,0 2 0-15,0 0 0 0,0 0 0 0,-1-2 0 16,0 1 0-16,1 0 0 0,0 0 0 0,1 1 0 16,-2-3 0-16,0 1 0 0,0 0 0 0,1-1 0 0,-1-2 0 0,1 2 0 15,0-4 0-15,-1 3 0 16,-3-9 0-16,5 8 0 0,-5-8 0 0,8 9 0 15,-1-4 0-15,2 0 0 0,-1-3 128 0,-1 0-128 16,2-2 320-16,0 0-48 0,1-1 0 0,1-1 0 16,-1-1-96-16,1 0-32 0,0-2 0 0,1 0 0 15,-2 0-144-15,2 0 0 0,0 0 0 0,1-1 0 16,-1 0 0-16,2-2 0 0,0 0 0 0,1 1 0 16,2-2-192-16,0 2 192 0,-1-1-160 0,2 0 160 15,0 0 0-15,3 0-144 0,-1 1 144 0,2-1 0 0,0-2 0 16,2 1 0-16,-1-1 0 0,2 1 0 0,-1 0 0 0,2 0 0 15,-1-3 0-15,0 3 0 0,1 1 0 0,-1 0 0 16,2-1 0-16,-2 2 0 16,0 2 0-16,-2 1 0 0,0 1 0 0,-2-1 0 0,1 2 0 0,-1 0 192 0,2 2-64 0,-1-1 0 15,1 0 48-15,0 0 16 16,0 0 0-16,2 0 0 0,-1 0-192 0,2 0 0 0,-1-1 0 16,1 0 0-16,-1 0 0 0,0 1 0 15,1-2 0-15,-1 1 0 0,1 0-240 0,-2 0 80 0,-1 0 16 0,-1 1 0 16,1 0 144-16,-2 1 0 0,1 0 0 0,0 2 0 15,-2 0 0-15,0 2 0 0,0-2 0 16,1 3 0-16,1 0 160 0,1 0-32 0,1-1-128 0,-1 2 192 16,2-1-192-16,-1-2 0 15,2 1 128-15,-1-1-128 0,-1 0 0 0,0 0 0 0,-1-1 0 0,-1 1 0 16,-1 1 0-16,0 1 0 0,-2 0 0 16,2 1 0-16,-2 0 0 0,-1-1 0 0,0 1 0 0,1 1 0 15,2 0 0-15,0-1 0 0,-1 3 0 0,-1-2 0 0,1 0 0 0,0 0 0 16,-1 0 0-16,0-1 144 15,-1 0-144-15,0 0 0 0,-1-1 144 0,1 1-144 0,0 2 0 16,-1-2 144-16,0 0-144 0,0 1 0 16,-2-1 208-16,1 1-64 0,-2-1-16 0,1 1 0 15,-1 1-128-15,0-1 0 0,-2 0 0 0,0 0 128 16,-1-1-128-16,0 1 0 0,-1-2 0 0,-2 2 0 16,-1-4 0-16,-7-3 0 0,0 0 0 0,9 5 0 15,-1 2 0-15,-3-2 0 0,-5-5 0 0,6 5 0 0,-6-5 0 0,0 0 0 16,6 7 0-16,-6-7 0 15,5 6 0-15,-5-6 0 0,0 0-144 0,3 7 144 16,-3-7 0-16,0 0 0 0,0 0 0 0,0 0 0 0,0 0-176 0,0 0 176 16,0 0-160-16,0 0 160 0,0 0-128 0,0 0 128 15,0 0 0-15,0 0-144 0,0 0 144 0,0 0 0 16,0 0 0-16,0 0 0 0,0 0 0 0,3-6-192 16,-1-1 192-16,0 0-192 0,0 0 64 0,1 0 0 0,0 0 0 15,1 1 0-15,-1-2 128 0,2-1-160 0,1-1 160 0,2 0-160 16,1 2 160-16,1-2-208 15,0 0 80-15,2-2 128 0,1 1-224 0,1 0 80 0,0 1 16 0,2-1 0 16,-1 0-144-16,2-1-32 0,0 1 0 16,-1 1 0-16,1 0 48 0,2 2 0 0,-1-1 0 0,2 1 0 15,-1-1 256-15,2 1 0 0,0 3 128 16,1-2-128-16,0 1 336 0,2 1-16 0,0 0-16 0,1 2 0 16,-1 1 48-16,1-1 16 0,0 1 0 0,-1 0 0 0,1 1-176 0,-2 0-16 15,-1-1-16-15,1 1 0 16,1 0-160-16,0 1 160 0,2 0-160 0,-3 0 160 15,1 0-160-15,-2-1 0 0,1 1 0 0,-2 1 128 16,-1-1-128-16,-1 2 0 0,1 0 0 0,-2 0 0 16,0 0 0-16,-1-1 192 0,0 3-192 0,0-2 192 15,-2 1-32-15,1 0 0 0,-1 0 0 0,-1 0 0 16,1 0-32-16,1 0-128 0,-2 0 192 0,1-1-64 16,0 1-128-16,-1-3 0 0,1 1 0 0,1 1 0 0,-1-1 0 0,0 0 0 15,0 0 0-15,-1 2 0 0,0-2 0 0,2 1 0 16,-2 1 0-16,1 0 0 0,0 0 0 0,-1 0 192 15,2 0-192-15,0 0 192 0,0 1-192 0,1 0 192 16,0 0-192-16,2-1 192 0,0-1-192 0,0 1 0 16,1 1 0-16,0-2 128 0,2 1-128 0,1-1 0 0,-1-1 0 15,1 1 128-15,1-1-128 0,0 1 0 16,1 1 0-16,1 0 0 0,-1-1 0 0,2 0 128 16,-1 0-128-16,2 0 0 0,1 1 160 0,-1 1-160 0,2-1 192 0,0-1-192 15,1 1 160-15,1-1-160 16,0 1 128-16,0 0-128 0,1-1 128 0,1 0-128 0,1 0 128 0,-1 2-128 15,1-2 0-15,1 1 128 16,0 0-128-16,1 0 0 0,-1-2 0 0,1 0 0 0,0-1 0 16,0 2 0-16,0 1 0 0,1 0 0 15,-1-2 128-15,-1 1-128 0,0-1 0 0,1 1 0 0,1 1 0 0,0-1 0 16,-1-2 0-16,0-2 0 16,1 0 0-16,2 1 0 0,1-1 0 0,0 0 0 0,0 0 0 0,0 0 0 15,1-3 0-15,0 1-176 0,1-1 176 0,0 1-192 0,0 3 192 0,1-2 0 16,-3 1-144-16,0 1 144 15,-1-1 0-15,1 1 0 0,-1 1 0 0,0 0 0 0,-2 0 0 16,0 0 0-16,0 0 0 0,1 1 0 16,-1 2 0-16,1 0 0 0,0-1 0 0,0-2 0 15,0 0 0-15,1 0 0 0,0-3 0 0,0 1 0 16,0 0 0-16,1 1 0 0,-1-1 0 0,-1 1 0 16,-1 0 0-16,-1 0 0 0,-2 0 0 0,-1 0-176 15,0-1 176-15,-1 1 0 0,-1-2 0 0,0 2 0 16,1 1 0-16,-1 0 0 0,-1-1 128 0,0 0-128 15,-1-2 128-15,0-1-128 0,2 1 128 0,-1-1-128 16,1-1 0-16,-1 0 128 0,1-1-128 0,-2 1 0 16,0 0 0-16,0 1 0 0,-2-1 0 0,0 1 128 0,0-3-128 0,-2 1 0 15,-1 0 0-15,-2 0 0 0,-1-1 0 0,-1 2 0 16,-1-2 0-16,-1 1 0 0,1 0 0 0,0 0 0 16,-1-1 0-16,-1 1 0 0,0 1 0 0,0-1 0 15,-1-2 0-15,1 1 128 0,0 0-128 0,1 1 128 16,-1-2-128-16,-2 1 128 0,0-1-128 0,-1 0 0 15,0 1 0-15,-1-1 0 0,-2 0 0 0,-1 0 0 16,0 0 0-16,-1 1 0 0,-1 0 0 0,-1 1-160 16,0 0 160-16,1 2-160 0,-2 0 160 0,0 0-160 15,0 0 160-15,-1 1-160 0,1 0 160 0,0 1 0 16,-7 2 0-16,9-3-128 0,-2 1 128 0,-7 2-208 0,7-4 80 0,-7 4 128 16,6-3-208-16,-6 3 80 0,7-3 128 0,-7 3-208 15,0 0 208-15,6-3 0 0,-6 3 0 0,0 0 0 16,0 0 0-16,0 0 208 0,6-3-16 0,-6 3 0 15,0 0 0-15,0 0-16 0,0 0 0 0,0 0 0 16,0 0-176-16,0 0 192 0,0 0-192 0,0 0 192 16,0 0-192-16,0 0 0 0,0 0 0 0,0 0 128 15,0 0-128-15,8 2 0 0,-8-2 0 0,0 0 128 16,0 0-128-16,8 0 0 0,-8 0-192 0,0 0 192 16,0 0-288-16,0 0 64 0,0 0 16 0,0 0 0 31,0 0-336-31,0 0-64 0,0 0-16 0,0 0 0 0,0 0-496 0,0 0-96 0,0 0-32 0,0 0-9584 15,0 0-1920-15</inkml:trace>
  <inkml:trace contextRef="#ctx0" brushRef="#br0" timeOffset="13591.86">21789 8068 9215 0,'0'0'816'0,"-2"-8"-656"0,0 0-160 0,1 0 0 16,1 8 592-16,0-8 96 0,0 8 16 0,2-9 0 15,-1 1-160-15,1 1-32 0,0 1 0 0,-2 6 0 0,1-6-16 0,-1 6-16 16,-2-9 0-16,0 2 0 15,0 0-32-15,-1 2 0 0,0-1 0 0,-1 1 0 16,-1 0 176-16,0 0 16 0,0 1 16 0,0 0 0 16,-2 1-80-16,-1-1-32 0,-1 3 0 0,1-2 0 0,-2 1 208 0,-1-1 32 15,-1 1 16-15,1 1 0 16,0-1-176-16,0 1-48 0,-1-1 0 0,1 1 0 0,-1 0-192 0,0-1-64 16,-1 1 0-16,1 1 0 15,-1 0-96-15,0 0-32 0,0 0 0 0,-1 1 0 0,0 1-48 0,-1 0-16 16,1 0 0-16,0-1 0 0,0 0-128 0,0 0 0 0,-1 1 0 0,0 0 0 15,0 0 0-15,-2 3 0 16,0-2 0-16,-3 3 0 0,-1 1 192 0,-3 3-64 0,0 1 0 0,-1 2 0 16,0 2 0-16,-1-2 0 15,1 1 0-15,-1 3 0 0,0 0-128 0,1 2 0 0,-1-1 0 0,2 0 0 16,0-1 0-16,2-2 0 16,-2 1-192-16,2-1 192 0,-1-2-384 0,2 3 64 0,-2-2 0 0,1-1 0 15,0 0 80-15,2 0 32 16,-1 0 0-16,3-1 0 0,-1 1 208 0,3 0-144 0,0 0 144 0,3-1-128 15,1 4-16-15,3-3 0 0,1 2 0 0,2 1 0 16,1-1 144-16,2 1-208 0,1 1 80 0,2 0 128 16,1 2 0-16,1-1 0 0,1 1 0 0,2 0 128 15,2-1 208-15,2 1 48 0,2-1 0 0,3-1 0 16,1-1 96-16,2 0 32 0,3-3 0 0,1 2 0 16,3-4-128-16,1 2-32 0,4-2 0 0,1-1 0 15,3 1-64-15,1 0-16 0,3 1 0 0,1 0 0 16,2-1-16-16,2 1 0 0,2 0 0 0,1-1 0 0,0 1-64 0,0 0 0 15,-1-1-16-15,-2 0 0 16,-1-2-320-16,-1 0-64 0,-2-1-16 0,-1-1 0 0,-2-1 80 0,0 0 16 16,-2-1 0-16,-2 0 0 15,0-3 368-15,-2 1 80 0,0-2 0 0,-2-1 16 0,-3-3 176 0,-1 0 16 16,1-4 16-16,-2 1 0 16,1 1-128-16,-2-2-32 0,1-2 0 0,-2-2 0 0,0-4-384 0,-1-3 128 15,-4-1-128-15,0-2 0 0,-1-3 0 0,-3-2-176 0,-1-2 16 0,-2-3 0 31,-3-1-304-31,-2-1-64 0,-3-3-16 0,-1-2 0 16,-2-1-96-16,-3-1-32 0,-2-1 0 0,-3 3 0 16,-2 1-112-16,-4 3-32 0,-2 0 0 0,-4 4 0 15,-3 1 240-15,-4 1 64 0,-3 2 0 0,-3 1 0 16,-5 0-320-16,-1 3-48 0,-3 0-16 0,1 3 0 16,0 0-848-16,2 3-176 0,1 2-48 0,2 2-6672 0</inkml:trace>
  <inkml:trace contextRef="#ctx0" brushRef="#br0" timeOffset="51084.11">7497 11311 911 0,'0'0'0'0,"0"0"0"16,7-4 0-16,-2-2 0 0,0 0 512 0,-1 0 32 0,-1-1 0 0,3 0 0 15,0 2 240-15,1 2 48 0,0 0 16 0,0-1 0 16,-2 0 48-16,3 0 16 0,0 0 0 0,1 1 0 16,1 2-192-16,1 1-32 0,-1 0-16 0,2 0 0 15,2 0-112-15,3 1-32 0,0 1 0 0,0-2 0 16,1-1-32-16,0-1-16 0,2-2 0 0,1 2 0 16,1 0 16-16,1 0 0 0,1-1 0 15,0-1 0-15,2-1 16 0,2-3 0 0,2 1 0 0,0 1 0 16,0 0 160-16,2 0 32 0,1-1 16 0,0 2 0 15,0-2-144-15,0 1-16 0,1 2-16 0,0 0 0 16,-1-1-224-16,1 1-64 0,1 1 0 0,1-1 0 16,1 3-80-16,0-2-32 0,-1 2 0 0,1-1 0 15,1 0 80-15,-1 0 16 0,1-1 0 0,2 0 0 16,1 0 80-16,1 0 32 0,0 0 0 0,0 1 0 0,0-2-160 0,0 1-48 16,1 0 0-16,1 0 0 0,0 0-144 0,0 1 0 15,1 0 144-15,0 1-144 0,1 0 0 0,-1-2 0 16,-2 1 0-16,-1 0 0 0,0-1 0 0,0 1 0 15,0 1 0-15,1 0 0 0,-1 0 0 0,0 1 0 16,0-2 0-16,-2 1-128 0,0-1 128 16,0 0 0-16,0 0 0 0,0 1 128 0,-1 0-128 0,1 0 128 15,0-1-128-15,0 1 128 0,0-1-128 0,1 1 176 16,-2-2-176-16,0 1 192 0,-1-2-16 0,1 3 0 16,0-1 0-16,0 0 0 0,0 0-176 0,0 0 160 0,0 0-160 0,-3 0 160 15,-1-1 0-15,-1 1 0 0,0-1 0 0,0 1 0 16,-3 0-32-16,0 1 0 0,0 0 0 15,-1 0 0-15,0 1-128 0,0 0 192 0,0 0-192 16,-2-2 192-16,0 2-192 0,-3 0 128 0,-2 0-128 0,1-1 128 16,-3 0-128-16,1 0 0 0,-2 1 0 0,0 0 128 15,-1 0-128-15,-1 1 0 0,-1-1 0 0,-1 0 0 16,0 0 0-16,0 1 128 0,-2 2-128 0,1-2 0 16,-1 0 0-16,-1 2 0 0,-1-2 0 0,-1 1 0 15,0 0 0-15,-2 0 0 0,1 0 0 0,-2 0 0 16,-1 0 0-16,-7-2 0 0,0 0 0 0,0 0 0 15,9 4 0-15,-9-4 0 0,6 5 0 0,-6-5 0 16,0 0 128-16,0 0-128 0,0 0 128 0,0 0-128 16,0 8 0-16,0-8 0 0,-2 8 128 0,2-8-128 15,-4 8 0-15,4-8 0 0,-4 7 0 0,4-7 128 16,-5 7-128-16,5-7-144 0,-6 6 144 0,6-6-208 16,0 0-592-16,0 0-112 0,0 0-32 0,0 0-11920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2:10:49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16662 1283 31327 0,'-7'6'2784'0,"0"1"-2224"16,2 0-560-16,1 2 0 16,1 0 1088-16,2 1 128 0,1 2 0 0,2-4 16 15,-2-8-192-15,5 9-32 0,0-1-16 0,3 0 0 0,0-2-560 0,3-1-112 16,1-2-32-16,3 0 0 0,1-1-96 0,4 0 0 16,0-1-16-16,6-2 0 0,0-3-176 0,2-1 0 15,0-2 144-15,-1 2-144 0,1 1 0 0,-2 0 0 16,0 0 0-16,0 2-128 0,-3-2-32 0,0 1 0 15,-1 1 0-15,2 0 0 0,-1-1 160 0,2 0 0 16,0-1 0-16,2 1 0 0,4 0 0 0,1 0 0 16,1 1 0-16,0-1 0 0,-3-1 0 0,0 1 0 15,1-1 0-15,-1 2 0 0,0 2 0 0,1 0 0 16,1 0 128-16,0 0-128 0,0 0 144 0,1 2-144 16,0 0 192-16,1 1-192 0,-2-1 192 0,1 0-64 0,-2 0 0 0,1 1-128 15,1 1 128-15,2 1-128 0,0 0 0 0,1-1 0 16,1-3 0-16,1 1 0 0,1 0 0 0,-1 0 0 15,1 3 0-15,-1-1 0 0,-1 0 0 0,1 0-144 16,0-1 144-16,2 0-128 0,0 1 128 0,3 0-128 16,3 0 128-16,0 0-192 0,-1-1 192 0,1 0-192 15,0 0 192-15,3 0 0 0,3 0 0 0,2 0-128 16,1-1 128-16,2-2 0 0,-1 0 0 0,1 1 0 16,0 1 0-16,3 0 0 0,1 0 0 0,0 1 0 0,-1 0 0 15,-4 0 0-15,-2-1 0 0,1 1 0 0,0-2 0 0,-1 1 0 16,2 0 0-16,-2 1-128 15,-2 0 128-15,-1-1 0 0,-1-1 0 0,1 0-128 16,1-1 128-16,0 2 0 0,0 1 0 0,1 0 0 16,-1 1 0-16,0-2 0 0,0 1 0 0,0-1 0 15,2 1 0-15,0 1-160 0,1 0 160 0,-2 0-160 16,-3-1 160-16,0 0-208 0,0-2 80 0,0 1 128 0,2-1-320 16,1 2 64-16,-1 1 16 0,-1-1 0 15,-2-5-288-15,0 1-64 0,-1-1-16 0,0 2 0 16,2-2-160-16,-1 2-48 0,0 0 0 0,-2 0 0 0,-2-1 384 0,-1 0 80 15,-1 0 16-15,1-1 0 0,0-2 336 0,0 1 0 0,1 0 0 0,0 1 0 16,0 1 0-16,0 0 0 16,-3-1 192-16,0-1-64 0,0-2 128 0,0 0 0 15,0 1 16-15,2 1 0 0,0 1-112 0,-1 0-32 16,-2 0 0-16,-1-1 0 0,-2-1-128 0,0 1 0 16,0-1 0-16,0 1 0 0,-2-1-176 0,0 0-64 15,-2-1-16-15,2 0 0 16,-2 2-176-16,-2 1-32 0,-4 0-16 0,0 1 0 0,-3-3 272 0,1-1 48 15,-1 0 16-15,-1 2 0 0,1 1 144 0,-1 0 0 0,1-2 0 0,-1 0 0 16,1 1 224-16,-1 1 32 0,1 1 0 0,-1 0 0 16,0-1-112-16,0 0-16 0,-3 0 0 0,1 2 0 15,-1 2-128-15,2 0 0 0,-1-1-192 0,1-1 192 32,-1 0-896-32,1 0-48 0,-1 0-16 0,1 0 0 0,-3 1-1104 0,1-1-240 0</inkml:trace>
  <inkml:trace contextRef="#ctx0" brushRef="#br0" timeOffset="950.99">17752 1642 23951 0,'0'0'2128'16,"0"0"-1696"-16,-2-6-432 0,2 6 0 15,1-8 1344-15,2 2 176 0,1 0 32 0,-4 6 16 0,4-7-672 16,1 0-128-16,1 1-16 0,1 1-16 0,1 1-544 0,1 0-192 15,-1 3 144-15,0-3-144 0,2 1 0 0,0 0 0 16,1 0 0-16,-1 0 0 16,1 1-880-16,0-2-96 0,-1 1-32 0,-1 0-12352 0</inkml:trace>
  <inkml:trace contextRef="#ctx0" brushRef="#br0" timeOffset="1557.17">17759 1749 20271 0,'0'0'448'0,"0"0"80"0,0 0 32 0,0 0 16 0,0 0-576 0,0 0 0 0,0 0 0 0,0 0 0 16,0 0 2144-16,0 0 320 0,0 0 64 0,0 0 16 0,0 0-1792 0,3-6-368 15,1-1-64-15,-4 7 0 16,7-5-976-16,-7 5-192 0,6-3-48 0,-6 3 0 31,0 0-416-31,0 0-96 0,3-7 0 0,-3 7-16 0,0 0 1152 0,0 0 272 0,0 0 0 0,0 0 0 16,0 0 1264-16,0 0 272 0,0 0 48 0,0 0 16 16,0 0-192-16,0 0-48 0,0 0 0 0,0 0 0 15,0 0-528-15,3 9-96 0,-3-9-32 0,0 0 0 16,0 0-384-16,7 8-64 0,-7-8-32 0,7 5 0 0,-7-5-224 0,5 6 0 15,-5-6 0-15,0 0 0 0,4 8 0 0,-4-8 0 0,3 10 0 0,-2-1 0 16,-1-9 128-16,-1 10-128 16,-1-1 0-16,1-1 0 0,0 2 0 0,0 0 0 15,0 0 0-15,-1 0 0 0,0-3 0 0,0 2 0 16,1 1 128-16,1-1-128 0,1 0 176 0,1-2-16 16,-2-7 0-16,3 10 0 0,-1-2 160 0,1 0 16 15,2 0 16-15,-1-1 0 0,-4-7-16 0,5 7 0 16,-5-7 0-16,3 10 0 0,1-2-160 0,-1 0-48 15,-3-8 0-15,2 9 0 0,-2-9-128 0,1 7 0 16,-1-7 0-16,0 0 0 0,1 8 0 0,-1-8 0 16,0 0 0-16,0 0 0 0,0 0 0 0,2 8 0 0,-2-8 0 0,0 0 0 15,0 0 0-15,0 0 0 0,0 0 0 0,0 0 0 16,0 0 0-16,0 0 0 0,0 0 0 0,0 0 0 16,0 0 0-16,0 0 0 0,0 0 0 0,0 0 128 15,-1-9-128-15,2 1-192 0,1-1 32 0,1-2 16 16,1 0-672-16,1-2-128 0,1 0-16 15,1-1-16 1,1-4-1840-16,0 2-352 0,0-2-80 0,-1 2-9504 0</inkml:trace>
  <inkml:trace contextRef="#ctx0" brushRef="#br0" timeOffset="2183.11">17932 1718 4607 0,'1'-15'192'0,"0"4"64"0,-1-2-256 0,0 1 0 0,-1-1 0 0,0 0 0 16,0 1 1488-16,1 3 256 0,0-1 48 0,0 1 16 16,0 0 176-16,1 3 48 0,1-1 0 0,-2 7 0 15,3-6-496-15,-3 6-80 0,4-6-32 0,2 3 0 16,-6 3-128-16,10-4-16 0,-1 3-16 0,1-1 0 15,0 2-240-15,1 0-64 0,1 0 0 0,2 0 0 0,0 0-576 0,2 0-112 16,0 0-16-16,-1 0-16 0,-1 0-240 0,-1 0 0 16,-2 0 0-16,-1 0 0 0,3 2 0 0,-4-1 0 15,-9-1 0-15,7 5 0 0,-7-5 0 0,6 9 0 16,-3 0 0-16,-2 1 0 0,-2 1 352 0,-1 0 32 16,-2 1 0-16,0 0 0 0,1 2 176 0,-1 0 32 15,0 0 16-15,-1 1 0 0,-3-5-272 0,2 0-48 0,0 0-16 0,1 2 0 16,1-2-272-16,0 0 0 0,-1-2 0 0,1 0 0 15,1-1 0-15,3-7 0 0,-3 7 0 0,3-7 0 16,0 0 0-16,-1 8 0 16,1-8 208-16,0 0-64 0,4 7 176 0,-4-7 16 0,7 4 16 0,-7-4 0 15,8 0-176-15,-1-2-48 0,2 0 0 0,0-1 0 16,1 1-128-16,-1-2 0 0,-2-1 0 0,1 1 0 16,-1-1 0-16,1 1 0 0,0-1-176 0,-1-1 176 15,-1 0-192-15,0-1 64 0,-1-1 0 0,1 2 0 16,-1 1-128-16,-5 5-32 0,6-5 0 0,-2-1 0 31,-2-1-160-31,-1 0-16 0,-2 0-16 0,1 7 0 16,-2-7-192-16,-1 0-32 0,-1 1-16 0,-1 1 0 15,-2 0 96-15,-1 1 32 0,-1 0 0 0,0 0 0 0,-2 1 64 16,-2 1 16-16,0 0 0 0,0 2 0 0,1 2 384 0,1 2 128 0,0 0 0 0,-1 1 0 16,-1-1 384-16,2 1 192 0,1 2 48 0,0 2 0 0,1 0-48 0,2 1 0 15,0 0 0-15,1 2 0 16,2-1-256-16,1 1-48 0,0-1-16 0,2 1 0 15,1-1 176-15,1 0 16 0,1-1 16 0,2 1 0 0,0 0-80 0,1 0-32 16,0-2 0-16,1 1 0 0,0-2-128 0,1 1-32 16,1-3 0-16,-1 0 0 0,0 1-32 0,0 1-16 15,-1-3 0-15,1 1 0 0,0 0-144 0,0-1 160 16,-2-1-160-16,-5-4 160 0,6 4-160 0,-6-4 0 16,6 5 0-16,0 0 0 0,2-1 0 0,-1-2 0 15,-7-2 128-15,9 2-128 0,-1-2 0 0,1-1 0 0,0 0 0 0,1-1 0 16,-1-1 0-16,2-1-224 15,0-1 80-15,1 1 16 16,0-4-448-16,2 0-64 0,1-2-32 0,-1-1-10208 16,1-1-2032-16</inkml:trace>
  <inkml:trace contextRef="#ctx0" brushRef="#br0" timeOffset="3065.67">18514 1573 18431 0,'0'0'816'0,"0"0"160"0,0 0-784 0,0 0-192 0,0 0 0 0,0 0 0 16,0 0 1184-16,5 7 192 0,-5-7 32 0,9 4 16 16,1-1 256-16,0-2 48 0,0-2 16 0,1 0 0 0,1-2-1408 0,0 0-336 15,0 0 0-15,1 0 0 32,-1 1-848-32,1 1-208 0,-2 0-32 0,1 1-16 0,-2 0 640 0,-1 2 128 0,-9-2 16 0,6 4 16 15,-6-4 304-15,4 7-160 0,-4-7 160 0,-2 11-128 0,-2-1 128 0,-2 0 176 16,-2 0-48-16,-1-1 0 15,-1 0-128-15,-1 0 128 0,-1 0-128 0,-2 0 128 16,-1 0-1072-16,0 1-208 0,-4 0-64 0,1 0 0 16,-3-2 416-16,1 1 80 0,0 0 16 0,1 0 0 0,4-2 992 15,1-1 208-15,1-2 32 0,4 1 16 0,1 0 1216 0,2-2 240 16,6-3 48-16,0 0 16 0,0 0-592 0,0 0-128 16,0 0-32-16,0 0 0 0,0 0-736 0,0 0-160 0,0 0-32 0,8 5 0 15,0-3-112-15,1-1-16 0,3-1-16 16,2-2 0-16,1-3-48 0,3-2-16 15,1 0 0-15,-1 1 0 0,1 3-176 0,-1 0 128 16,0 0-128-16,-2 0 128 0,-1 0-128 0,0 0 0 0,-1 1 0 0,-1 2 128 16,2 2 96-16,0 1 16 0,0 0 0 0,2 0 0 15,0 0 192-15,2 0 32 16,1 2 16-16,0-2 0 0,1-1-256 0,-1 2-48 0,-1-2-16 0,-1 3 0 16,-1 1-160-16,-2-1 0 0,-5 0 0 0,-1 0 0 15,-2 0-192-15,-2 0 192 0,-5-5-160 0,2 9 160 16,-3 2-208-16,-2 0 48 0,-1-1 16 0,-3-1 0 15,-2 1 144-15,1 0 128 0,-1 0-128 0,0 0 176 16,-2 0-176-16,-2-1 192 0,1 0-192 0,-2-1 192 0,0-2-192 0,1 0 0 16,-2 0 0-16,0-1 0 15,0-1 0-15,-1-2-256 0,-1 0 64 0,1 0 16 32,-2-2-832-32,1-2-160 0,-1 0-48 0,-1-1 0 0,1-1-608 0,-1-1-128 0,0-2-32 15,0-1 0-15,1-4 512 0,1-2 80 0,0-2 32 16,5-2 0-16,3-1 656 0,3-2 144 0,2-5 32 0,3 0 0 15,5-2 16-15,2-2 0 0,2 0 0 0,0 1 0 16,-1-1-112-16,2 2-16 0,-2 2 0 0,-2 2 0 16,-2 2 640-16,-1 1 0 0,-1 4 144 0,-1 3-16 0,-1-1 896 0,-1 2 176 15,-1 2 32-15,-1 3 16 0,1 3 32 0,3 5 16 16,-5-4 0-16,5 4 0 0,-5-3 464 0,5 3 96 0,0 0 0 0,-5 6 16 16,5-6-400-16,-2 10-96 15,1 0-16-15,1 1 0 0,1 1-448 0,1 3-80 16,1 0-32-16,1 3 0 0,0 1-384 0,-1 0-80 15,0 2-16-15,0 2 0 0,0 2-176 0,-1-1-144 16,-2 0 192-16,0 1-192 0,-1-2 128 0,0 1-128 16,0-2 0-16,0 1 0 0,-1-1 0 0,-1 1 128 15,0-1-128-15,0-2 0 0,0-1 176 0,1 0-176 0,0 1 160 16,0-5-160-16,1 2 144 0,0-4-144 0,0 1 128 0,1-3-128 16,2 0 0-16,0-1 0 0,-1-2 0 0,-1-8 0 15,2 8 0-15,-2-8 0 0,3 7-224 0,-3-7 80 31,0 0-496-31,0 0-112 0,0 0-16 0,0 0 0 16,7-7-1136-16,-1-2-224 0,-2-1-48 0,-1-2-12736 0</inkml:trace>
  <inkml:trace contextRef="#ctx0" brushRef="#br0" timeOffset="3223.06">18594 1651 6447 0,'7'-22'272'0,"-1"9"80"0,0-2-352 0,1 1 0 0,-1 1 0 0,-1-1 0 15,0 1 1664-15,0 3 272 0,-1 0 48 0,0 2 16 16,0 1 432-16,-4 7 96 0,6-5 16 0,-6 5 0 0,6-5-448 0,1 2-96 15,0 1-16-15,1 2 0 0,-8 0-448 0,10 2-112 16,0 0-16-16,0 1 0 0,0-1-784 0,-1 1-176 16,0 0-16-16,1-1-16 0,-1 0-624 0,0 0-128 15,-2 0-32-15,1 1-10224 16,0 1-2048-16</inkml:trace>
  <inkml:trace contextRef="#ctx0" brushRef="#br0" timeOffset="57589.17">8507 5726 6447 0,'0'0'272'0,"-6"-4"80"0,-1-3-352 0,0 0 0 0,-1-3 0 0,0 5 0 16,1 2 672-16,-2 2 64 0,0 0 16 0,0 0 0 15,1-2 128-15,-1-1 16 0,0 2 16 0,2 1 0 16,7 1-96-16,-6 1-32 0,6-1 0 0,0 0 0 16,0 0-144-16,0 0-16 0,0 0-16 0,0 0 0 15,0 0-128-15,0 0-32 0,0 0 0 0,0 0 0 16,0 0 160-16,6 6 32 0,-6-6 0 0,8 4 0 15,0-2 352-15,1-2 80 0,-2 1 16 0,4 0 0 16,2 1-16-16,1-2 0 0,1-2 0 0,3 3 0 16,0 1-80-16,4 1-16 0,2 0 0 0,3-1 0 15,0-1 0-15,2-1 0 0,2-1 0 0,1-1 0 0,3 4-336 16,1-1-80-16,1-1-16 0,-1 0 0 0,-1-1-336 0,1-1-64 16,-1 1-16-16,1 0 0 0,0 0-128 0,-1-2 0 15,-1 0 144-15,1 0-144 0,0 0 0 16,2 2 128-16,-1 1-128 0,-2-1 0 0,-1-2 128 0,0 2-128 15,-1-3 160-15,1 4-160 0,0-2 256 0,2 2-32 16,-1-1-16-16,0 0 0 0,1 0-16 0,1-1 0 16,1 1 0-16,-1 0 0 0,1 0-64 0,0-2 0 15,-1 0-128-15,0 1 192 0,0 0-192 0,-2 2 128 16,0 0-128-16,-2-1 0 0,-1-1 0 0,-1 0 128 0,0 0-128 16,0 1 0-16,-2 1 0 0,-1 0 0 15,0 0 0-15,-1-2 0 0,0 0 0 0,-1 1 0 16,0-1 0-16,0 2 0 0,-1 0 0 0,1-1 0 0,-2-1 0 15,2 2 0-15,-1 0 0 0,1 0 0 0,-1 1 0 0,0 0 0 16,0-2 0-16,0 0 0 0,1 1 0 0,-1-2 0 16,0 2 0-16,-1 2 0 0,1-2 0 0,-2 0 0 15,0 0 0-15,-2 0 0 0,0 1 0 16,-1 1 0-16,-1 0 0 0,-2-2 0 0,0 0 0 0,0 2 0 16,-1 1 0-16,1-2 0 0,1 1 0 0,-1 0 0 15,1-2 0-15,1 0 0 0,-1 0 0 0,1 1 0 16,-2 0 0-16,1-1 0 0,-1 0 0 0,-1-1 0 15,0 0-144-15,-1 0 144 0,-3 0 0 0,0 0-144 16,0-1 144-16,-1 0 0 0,-2 0 0 0,0 1 0 16,0-1 0-16,0 1 0 0,1 0 0 0,-1 0-128 15,-1-2 128-15,2 1 0 0,0 0 0 0,1 0 0 16,1 1 0-16,1 0 0 0,1 0 0 0,-1 0 0 0,-1-1 0 16,0 1 0-16,0 0 0 0,0 1-128 0,-3-2 128 15,0 0 0-15,0 1 0 0,-8 1 0 0,0 0-128 0,8 0 128 16,-8 0-128-16,0 0 128 0,0 0-176 0,7-3 176 15,-7 3-208-15,0 0 80 0,0 0 128 0,0 0 0 16,8-1 0-16,-8 1 0 0,6-1 0 0,-6 1 128 16,0 0-128-16,0 0 128 0,8-3-128 0,-8 3 192 15,7-4-64-15,-7 4 0 0,0 0 0 0,0 0 16 16,0 0 0-16,0 0 0 0,0 0 0 0,0 0 0 16,5-5 0-16,-5 5 0 0,0 0-16 0,0 0-128 15,0 0 192-15,0 0-64 0,-1-6-128 0,1 6 0 16,0 0 0-16,0 0 128 0,-3-5-128 0,3 5-144 15,-4-4 144-15,4 4-208 16,0 0-304-16,0 0-48 0,-6-3-16 0,6 3 0 16,-9-2-1040-16,-1 2-224 0,0 1-32 0,-2 1-8768 0,-1 1-1760 0</inkml:trace>
  <inkml:trace contextRef="#ctx0" brushRef="#br0" timeOffset="58560.15">8230 5788 12895 0,'6'-3'1152'0,"1"1"-928"0,1 1-224 0,0 0 0 16,1-1 352-16,1 0 32 0,1-1 0 0,0 2 0 15,3 1 192-15,2 1 64 0,0 1 0 0,1-2 0 16,0-2-128-16,-1 1-32 0,2 0 0 0,1 1 0 16,3 0-240-16,1 0-48 0,0-1-16 0,0 0 0 15,2-1 608-15,0 1 128 0,1-1 32 0,-1 2 0 16,0-2 176-16,0-1 32 0,-1 1 16 0,1-1 0 16,-1 3-480-16,2 1-112 0,-2 1 0 0,1-2-16 15,-1-2-48-15,0 0 0 0,2-1 0 0,-1 1 0 0,2 1 256 0,0 0 64 16,1-2 0-16,1 1 0 0,0 0-192 0,1 0-48 15,3 1 0-15,0 0 0 0,1 0-256 0,0-3-48 16,0 0-16-16,0 2 0 0,0 2-144 16,0 1-128-16,0 1 144 0,-1-2-144 0,-2-2 0 0,1 1 0 15,1 1 0-15,-1 0 0 0,1 2 0 0,-1 1 0 16,-1-2 0-16,-1 0 0 0,-1-1 160 0,1 1-160 16,-1 1 160-16,0 1-160 0,1-2 192 0,0-1-64 15,0-2-128-15,3 0 192 0,1 2-64 0,1 1-128 16,0-1 176-16,2-1-176 0,1-4 224 0,0 1-64 15,-1 1-16-15,1 0 0 0,-1 2-144 0,-1-1 128 16,0-1-128-16,1 0 128 0,-2 1-128 0,-1 1 0 16,-2-1 0-16,-1 1 0 0,-3-1 0 0,-1-1 0 0,0 1 0 0,-3-1 0 15,0 3 0-15,-2 0 0 0,0 1 0 0,-2-2 0 16,0-2 0-16,0 1 0 0,1 1 0 0,0 1 0 16,1 0 0-16,-1 0 0 0,1-1 0 0,0 0 0 15,1 0 0-15,1 1 0 0,-1 1 0 0,-2 0 0 16,0-1-144-16,-2-1 144 0,1-2 0 0,-1 3 0 15,-3 1 0-15,1 1-128 0,-2 0 128 0,0 0 0 16,-1-3 0-16,-2 1 0 0,1 2 0 0,0 0 0 16,-1 0 0-16,-1 0-128 0,1-4 128 0,1 2 0 15,0 2-128-15,0 1 128 0,1 0-192 0,1-1 192 16,-2-2-768 0,2-1-64-16,-1-1 0 0,0 0 0 0,0 4-1024 0,0-1-224 15,-2 1-32-15,1-2-16 0,-1-3-576 0,-1 1-112 0</inkml:trace>
  <inkml:trace contextRef="#ctx0" brushRef="#br0" timeOffset="61387.73">8504 5656 3679 0,'0'0'320'0,"0"0"-320"0,-4 4 0 0,4-4 0 15,-7-2 480-15,1-1 32 0,1 0 0 0,5 3 0 16,0 0 208-16,-7-3 48 0,0 2 16 0,0-2 0 16,1 1-96-16,6 2-32 0,-8 0 0 0,1 0 0 15,0-2 32-15,0 1 0 0,-1 0 0 0,1 1 0 16,7 0 16-16,-7 4 16 0,1-2 0 0,6-2 0 15,-6 3 48-15,6-3 0 0,0 0 0 0,0 0 0 16,0 0-112-16,0 0-16 0,-1 6 0 0,1-6 0 16,0 0-80-16,0 0-32 0,6 7 0 0,0-1 0 15,1-1 48-15,-7-5 0 0,9 2 0 0,0 0 0 16,-1 2-128-16,2 1 0 0,0-1-16 0,0-1 0 16,-1-3 80-16,1 0 32 0,3-1 0 0,1 2 0 15,-2 1-128-15,2-2-32 0,0-1 0 0,0 0 0 16,1 0-128-16,0 0-16 0,0 2-16 0,2-2 0 15,0-1 32-15,-1 0 0 0,-1 0 0 0,2 1 0 0,1 2 48 16,1 2 16-16,-1 0 0 0,2-1 0 0,-4-3-144 16,3 0-32-16,0 1 0 0,-1 2 0 0,1 2-144 15,0 0 0-15,0-1 144 0,0-2-144 0,0 1 0 16,1 0 0-16,-1 0 0 0,2-1 0 0,-1-1 0 0,2-1 0 16,-2-1 0-16,2-1 128 0,1 2 48 0,2 0 16 15,1 1 0-15,-1-2 0 0,0-1-64 0,-1-2 0 16,2 2 0-16,-1 1 0 0,0 0-128 0,-1 0 0 15,0 0 0-15,-1 0 0 0,0 0 0 0,-2 1 0 16,2 1 144-16,-2 0-144 0,0 0 176 0,-1 0-48 16,1-1 0-16,-1 2 0 0,2 2-128 0,1-1 0 15,2 2 0-15,-1-1 128 0,1-3-128 0,2 0 0 16,1-1 144-16,1 1-144 0,-1 0 0 0,0-1 0 16,2-1 0-16,-2 0-128 0,0-1 128 0,1 1 0 0,-2 0 0 0,-1 2 128 15,0-3-128-15,-3 1 0 0,0-3 128 0,-2 2-128 16,1 2 256-16,-1 0-32 0,1 1 0 0,-1-1 0 15,0-1 96-15,0 1 0 0,1-1 16 0,0 1 0 16,1 0-208-16,0 1-128 0,1-1 128 0,1 0-128 16,2-1 0-16,-1 1 0 0,1 1 0 0,-1 0 0 15,0-2 0-15,1 0 0 0,-1 1 0 0,0-1 0 16,-2 2 0-16,-1 0 0 0,-1 0 0 0,-2-1 0 16,1 0 0-16,-1 0 0 0,-2 1 0 0,0 0 0 15,-2 0 0-15,1-2 0 0,0 0 0 0,-1 1 0 16,1 0 0-16,-1 1 0 0,2 0 0 0,0 0 0 15,-2 0 0-15,1-1 0 0,1 0 0 0,-3 1 0 16,0 0 0-16,0 1 0 0,-2 0 0 0,0-1-128 0,-1-1 128 16,-2 0 0-16,0 0 0 0,0 1 0 0,-1-1 0 0,-1 0 0 15,-1 0 0-15,-7 1 0 0,10-2 0 0,-1 1 0 16,-1 0 0-16,0 0 0 0,-8 1 0 0,9-2 0 16,0 1 0-16,-1 0 0 0,0 1 0 0,0 0 0 15,-1 0 0-15,0 0 0 0,-7 0 0 0,9-1 0 16,0 1 0-16,-1-2 0 0,-8 2 0 0,8-2 0 15,-8 2 0-15,7-3 0 0,-7 3 0 0,0 0 0 16,0 0 0-16,0 0 0 0,6-3 0 0,-6 3 0 16,0 0 0-16,0 0 128 0,0 0-128 0,0 0 0 15,0 0 0-15,0 0 0 0,0 0-240 0,0 0-64 16,0 0-16-16,0 0 0 16,0 0-448-16,0 0-80 0,-2-6-32 0,2 6 0 15,0 0-592-15,0 0-128 0,0 0-32 0,0 0-11584 0</inkml:trace>
  <inkml:trace contextRef="#ctx0" brushRef="#br0" timeOffset="63867.4">8502 3948 11967 0,'-10'-2'1072'0,"-1"1"-864"0,1 0-208 0,1 0 0 16,1 1 288-16,8 0 16 0,-6-3 0 0,6 3 0 15,0 0 64-15,0 0 16 0,0 0 0 0,11-2 0 16,-1-2-160-16,1 1-32 0,3 1 0 0,1 0 0 16,-1 1-32-16,2 1-16 0,1 0 0 0,-1 0 0 15,1-1 384-15,0 3 80 0,0 0 16 0,1 2 0 16,-2-2 160-16,2 1 48 0,0 0 0 0,0 1 0 15,2 0 16-15,1 0 16 0,3 0 0 0,1-1 0 16,1-2 16-16,3 1 0 0,0-2 0 0,3-1 0 16,2-1-48-16,1 0-16 0,1-1 0 0,0 1 0 15,0-1-256-15,2 1-48 0,0 1-16 0,-1 0 0 16,-1 0-208-16,-2 0-32 0,-1 0-16 0,-1-2 0 0,-2 2-16 16,0 1 0-16,1 0 0 0,-3 0 0 0,-2 0-48 0,2 1-16 15,0-1 0-15,1 3 0 0,2-3-32 16,1 0 0-16,2 0 0 0,1 0 0 0,1 0 32 0,1-3 0 15,0 1 0-15,0 2 0 0,0-3-32 0,0 2 0 16,-2 0 0-16,1-1 0 0,0 1-128 0,0 0 0 16,-1 0 0-16,-1-1 0 0,-2-1 0 0,-1 0 0 15,0 0 0-15,-2 2 0 0,-1-1 160 0,1 1-160 16,-1 1 192-16,-1 0-192 0,1 0 288 0,-1 0-48 16,1 0-16-16,1 0 0 0,0-1-224 0,1 1 176 15,1-1-176-15,0 1 160 0,0 0-160 0,2 1 0 16,0 1 0-16,0 0 128 0,0-2-128 0,2 2 0 15,-1 0 0-15,2-1 0 0,1-2 192 0,-1 0-64 0,1 0 0 0,-2 0 0 16,0 0 64-16,0 1 16 0,0 1 0 0,1 0 0 16,-1-1-64-16,0-1-16 0,-1 0 0 0,0-2 0 15,2 2-128-15,-2 1 192 0,0-1-192 0,-1 1 192 16,0-2-64-16,2 2 0 0,-2 0 0 0,2 2 0 16,1-2-128-16,1 1 0 0,-1-1 144 0,1-1-144 15,-1 1 0-15,0 0 0 0,1 0 0 0,1 0 0 16,-2-2 0-16,0 2 0 0,0 0 0 0,0 2 0 15,-1-1 0-15,1 0 0 0,-2-1 0 0,1 0 0 16,-1-2 0-16,1 2 0 0,1-2 0 0,0 2 128 16,-1 0-128-16,1 0 0 0,0 0 0 0,1 0 0 15,0 2 0-15,0-2 0 0,0 0 0 0,0-2 0 16,-1 1 0-16,0 0 128 0,-2 0-128 0,-1 2 0 0,1 1 0 16,1 1 0-16,-3-1 0 0,0 0 0 0,0-2 0 0,1 0 0 15,-3 0 0-15,0 0 128 0,1 0-128 0,-1 0 0 16,-1 1 0-16,0 1 0 0,0 0 0 0,-1 0 0 15,2 0 0-15,-1 0 128 0,0 0-128 0,2-1 0 16,0-1 0-16,1 0 0 0,0 0 0 0,1 0 0 16,-2 0 0-16,0 0 0 0,-1-1 0 0,0 1 0 15,-1 1 0-15,0 2 0 0,-3-3 0 0,1 0 0 16,-1 0 0-16,0 0 0 0,0 0 144 0,0-2-144 16,0 1 192-16,2 0-192 0,-2-1 144 0,1-1-144 15,0 0 0-15,0 1 144 0,0 0-144 0,0 1 0 16,0 1 0-16,2-3 0 0,-2 1 0 0,1 0 0 15,-2 0 0-15,0-1 0 0,1 0 0 0,-1 0 0 0,0 0 0 16,-1 0 0-16,-2 0 0 0,2 1 0 0,-3 1 0 16,0 0 0-16,-1 0 0 0,2 0 0 0,-1 1 0 0,2-2 0 15,-1 5 0-15,1-1 0 0,0-1 0 0,1-1 0 16,0-1 0-16,0 0 0 0,-1 0 0 0,0 0 0 16,0 1 0-16,-1-2 0 0,0 1 0 0,-2 1 0 15,0 0 0-15,-1 0 0 0,-1 0 0 0,-1 0 0 16,-1-1 0-16,-1 1 0 0,-1 0 0 0,-1 2 0 15,0 0 0-15,-1-1 0 0,-3 0 0 0,0 0 0 16,0 0 0-16,-1 1-192 0,-2 0 64 0,-7-2 128 16,6 4-1248-1,-6-4-128-15,0 0-32 0,2 9-15168 0</inkml:trace>
  <inkml:trace contextRef="#ctx0" brushRef="#br0" timeOffset="79555.14">23063 8881 12895 0,'0'0'1152'0,"-7"2"-928"16,7-2-224-16,0 0 0 0,-8 0 608 0,8 0 80 15,0 0 16-15,0 0 0 0,0 0 112 0,0 0 16 16,0 0 16-16,0 0 0 0,0 0-128 0,0 0-16 16,0 0-16-16,0 0 0 0,0 0-176 0,0 0-48 15,0 0 0-15,0 0 0 0,0 0 272 0,0 0 48 16,0 0 16-16,9 0 0 0,-9 0-16 0,8-1 0 15,1-1 0-15,-9 2 0 0,10-2-288 0,-1 1-64 16,0-1-16-16,0-1 0 0,1 1 128 0,0-2 32 16,-1 1 0-16,1 0 0 0,0 0 176 0,0 1 32 15,0-1 16-15,1 1 0 0,0-1-64 0,1 2-16 16,-1-1 0-16,2 1 0 0,0-3-208 0,1 0-32 16,0-1-16-16,2 2 0 0,0 1-224 0,1-1-48 15,-1 1-16-15,0-3 0 0,1 0 32 0,0 1 16 0,-1 0 0 0,1 2 0 16,-1-2-16-16,1 1 0 0,-1-2 0 0,-1 2 0 15,1 1-80-15,-1 0 0 0,-1 0-128 0,1 0 192 16,0 0-192-16,0 0 176 0,1 0-176 0,0 0 160 16,0 0-160-16,1 0 128 0,0 2-128 0,2-2 128 15,0 0-128-15,1 1 128 0,1 1-128 0,-1-2 128 16,-1 2-128-16,-1 0 128 0,1 0-128 0,0 0 128 16,0 0 0-16,1 2-128 0,-2 0 192 0,2 1-64 15,-1-2 0-15,2 1-128 0,-1-1 192 0,1 1-64 16,-2 0-128-16,2-1 0 0,-1 0 0 0,0-1 128 15,1 0-128-15,-1 0 0 0,0 0 0 0,0 0 0 16,0 0 0-16,-1 0 0 0,0-1 0 0,-2 1 0 16,-2-1-160-16,0 1 160 0,0 0 0 0,-1 0-144 0,0-1 144 15,0 1 0-15,-1-1 0 0,1 1 0 0,0 0 0 0,0 0 128 16,0 0-128-16,1 0 176 0,-1 0-32 0,1 0 0 16,0 0 0-16,-1 0 0 15,1 0-144-15,1 0 0 0,-1 0 0 0,1 0 0 0,0 0 0 0,-1 0 0 16,0 0 0-16,0 0 0 0,-3 0 0 0,0 0 0 15,0-1 0-15,-1 1 0 0,1 0 0 0,0 0 0 16,-1 0 0-16,-2-1 0 0,0 0 0 0,1 0 160 16,-1 0-160-16,0 0 160 0,-1 1-160 0,0-2 0 15,0 1 144-15,0 0-144 0,-8 1 0 0,9-1 128 16,-1 1-128-16,-8 0 0 0,8-2 0 0,-8 2 128 16,9-1-128-16,-9 1 0 0,9-1 0 0,-9 1 0 15,9-2 0-15,-1 1 0 0,-8 1 0 0,4 0 0 0,0 0 0 0,0 0 128 16,-4 0-128-16,5 0 0 0,0 0 0 0,-5 0 128 15,5 0-128-15,-5 0 0 0,0 0 0 0,8 1 0 16,-8-1 0-16,0 0 0 0,0 0 0 0,0 0 128 16,0 0-128-16,0 0 0 0,0 0 0 0,0 0 0 15,0 0 0-15,0 0 0 0,0 0 0 0,0 0 0 16,0 0 0-16,0 0-128 0,0 0 128 0,0 0-128 16,0 0 128-16,0 0-192 0,0 0 192 0,0 0-192 15,0 0-32-15,0 0-16 0,0 0 0 0,0 0 0 31,0 0-144-31,0 0-16 0,-4 0-16 0,0 0 0 16,0 0-464-16,0 2-80 0,-1-1-32 0</inkml:trace>
  <inkml:trace contextRef="#ctx0" brushRef="#br0" timeOffset="101826.94">13313 6182 911 0,'0'0'0'0,"0"0"0"0,0 0 0 0,0 0 0 15,0 0 448-15,0 0 16 0,0 0 0 0,0 0 0 16,0 0-32-16,0 0-16 0,0 0 0 0,0 0 0 15,0 0-416-15,-6 2 0 0,6-2-144 0,0 0 144 16,0 0-416-16,0 0 32 0,0 0 0 0,-3 7 0 16,3-7 384-16,0 0 0 0</inkml:trace>
  <inkml:trace contextRef="#ctx0" brushRef="#br0" timeOffset="102568.34">16440 7309 4991 0,'52'0'144'16</inkml:trace>
  <inkml:trace contextRef="#ctx0" brushRef="#br0" timeOffset="148182.76">17316 9157 11967 0,'0'0'1072'0,"0"0"-864"15,0 0-208-15,0 0 0 0,0 0 352 0,0 0 32 0,0 0 0 0,0 0 0 16,2-6 576-16,-2 6 128 15,1-8 32-15,0 2 0 0,-1 6 128 0,0 0 32 0,0 0 0 16,0 0 0-16,-2-9-96 0,2 9-16 16,-2-7 0-16,2 7 0 0,0 0 80 0,0 0 16 15,0 0 0-15,0 0 0 0,1-7-288 0,-1 7-48 16,0 0-16-16,0 0 0 0,5-4-416 0,-5 4-96 0,0 0-16 0,8-4 0 16,-1 2-192-16,-7 2-64 15,10-2 0-15,-10 2 0 0,8-1 96 0,-8 1 16 16,0 0 0-16,8 0 0 0,-8 0 176 0,7 3 32 15,-7-3 16-15,0 0 0 0,9 0-48 0,-1 1-16 0,-1 0 0 16,-7-1 0-16,9 3-144 0,-2-3-16 0,1 0-16 0,1 0 0 16,0 0-96-16,1 0 0 15,-1 0-128-15,1 0 192 0,0-2-192 0,1 1 144 0,0 0-144 0,0 0 128 16,1 1-128-16,1 0 0 0,-1 0 0 16,1 0 0-16,0-2 0 0,0 2 0 0,-1 0 128 0,0 2-128 15,0-2 0-15,-1 1 0 0,1 0 0 0,1 2 0 0,-1-2 0 0,-1 0 0 16,1 1 0-16,-1 0 0 15,0-1 0-15,0 1 192 0,0-2-192 0,1 0 192 16,0 0-192-16,0 0 0 0,1 0 0 0,1 0 0 16,-1 0 0-16,2-2 0 0,0 1 0 0,1 1 128 15,0-2-128-15,0 2 0 0,0-3 0 0,0 2 128 16,1 1-128-16,-1 0 192 0,0 0-192 0,-1 0 192 0,0 0-192 0,-1 0 0 16,-1 1 0-16,1-1-176 0,-1 3 176 0,-1-2 0 15,-1 0 128-15,1-1-128 16,0 1 0-16,1 1 0 0,-1-2 0 0,1 0 0 15,0 0 0-15,-1 0 0 0,2 0 0 0,0 0 0 0,-1 0 0 0,1 0 0 16,0 0 0-16,0 0 0 0,-1 0 0 0,1 1 0 16,0-1 0-16,-1 0 128 0,0 0-128 15,0 0 0-15,0 0 0 0,1 1 0 0,1-1 0 0,-1 1 128 16,1-1-128-16,1 0 128 0,-1 0-128 0,2 0 0 16,-1 0-176-16,-1-1 176 0,1 1 0 0,-1 0 0 15,-2 1 0-15,-1-1 0 0,-1-1 0 0,0 1 0 16,-1 0 0-16,0 0 0 0,-1 0 0 0,-1-1 0 15,-1 0 0-15,1 1 0 0,0 0 0 0,-8 0 0 16,9 0 0-16,1 0 0 0,-1-2 0 0,-1 1 0 16,1 1 0-16,1 0 0 0,0 0 0 0,0 0 0 15,1 0 0-15,0 0 0 0,-1 0 0 0,0 0 0 16,1 0 0-16,-1 0 0 0,-1 0 0 0,0 0 0 0,-2 0 0 0,-7 0 0 16,9 1 0-16,-9-1 0 0,8 0 0 0,-8 0 0 15,8 0 0-15,-8 0-192 0,0 0 192 0,8 0-192 16,-8 0-64-16,8 0-16 0,-8 0 0 0,7-1 0 31,-7 1-816-31,8-1-144 0,-8 1-48 0,9-1-15680 0</inkml:trace>
  <inkml:trace contextRef="#ctx0" brushRef="#br0" timeOffset="149002">17367 9242 7359 0,'-12'-3'656'0,"3"2"-528"0,-2-1-128 0,-1 0 0 15,0 1 544-15,-1-2 80 0,0 1 16 0,3 2 0 16,-1 0 112-16,2 0 16 0,0 0 16 0,1 1 0 16,1-2 304-16,1 1 48 0,6 0 16 0,0 0 0 0,-7 1-368 0,7-1-64 15,0 0-16-15,0 0 0 16,0 0-240-16,0 0-48 0,0 0-16 0,0 0 0 15,0 0 144-15,0 0 32 0,0 0 0 0,0 0 0 16,10-1 64-16,-1-2 0 0,2 1 16 0,1 2 0 16,0-6-128-16,1 3-16 0,2 0-16 0,1 1 0 15,0 0 16-15,1 1 0 0,0-3 0 0,1 2 0 0,2 0 32 0,0 1 16 16,2 0 0-16,1-2 0 0,1 0 176 0,0 0 32 16,1 0 16-16,2 0 0 0,0 1-144 0,2 1-16 15,-1-1-16-15,0 0 0 0,1 1-240 16,-2-2-48-16,-1 1-16 0,1 2 0 0,-2-2-48 0,2 1 0 15,-1-1 0-15,0 0 0 0,1 0-112 0,0 1-16 16,1 0-128-16,0 0 192 0,-1-1-192 0,0 1 128 16,-1-1-128-16,0 1 0 0,-2 0 128 0,0 1-128 15,-3 0 0-15,1 0 0 0,-2-1 192 0,0 1-48 16,-1-1-16-16,1 1 0 0,-2 0 16 0,0 0 0 0,-1-1 0 16,-1 1 0-16,1-2-144 0,-2 2 192 15,0 0-192-15,0 0 192 0,-2-1-64 0,0 1 0 0,-1-1 0 0,0 1 0 16,-2 0-128-16,1 0 192 0,-2 0-192 0,0 1 192 15,0-1-192-15,-1 1 0 0,0-1 0 0,1 0 128 16,-9 0-128-16,8 0 0 0,-8 0-160 16,9 2 160-16,-9-2-400 0,7 0 16 0,-7 0 0 0,7 0 0 31,-7 0-176-31,0 0-16 0,0 0-16 0,0 0 0 16,8-2-528-16,-8 2-96 0,0 0-32 0,0 0 0 15,0 0-944-15,0 0-192 0</inkml:trace>
  <inkml:trace contextRef="#ctx0" brushRef="#br0" timeOffset="149766.26">17320 9238 13823 0,'0'0'608'0,"0"0"128"16,5-4-592-16,-5 4-144 0,7-6 0 0,1 2 0 0,0 1 224 0,0 1 16 0,0 1 0 0,-2 0 0 15,-6 1 272-15,8-2 48 0,-1 0 16 0,-7 2 0 16,10 0-112-16,0 1-16 0,-1 0 0 0,2 0 0 16,0-1-240-16,1 1-48 0,-1 0-16 0,3-1 0 15,2-1 288-15,0 0 48 0,2 0 16 0,1 0 0 16,2 0 32-16,1 0 16 0,1 0 0 0,0 0 0 15,1 0 128-15,0 0 32 0,1-1 0 0,-1 2 0 16,0 1 32-16,-1 0 16 0,-1 0 0 0,-1 1 0 16,2 0-96-16,-1 1-16 0,0 0 0 0,0 1 0 15,1 1-64-15,0-3-32 0,1 1 0 0,0 0 0 0,2 1-96 16,0-1-32-16,1 0 0 0,0-1 0 0,-1-1-416 16,1-1 0-16,-1 0 128 0,0 0-128 0,1 0 0 15,0 0 0-15,-1-1-160 0,1 0 160 0,-2-2-256 0,0 1 32 16,-2 1 16-16,-1-1 0 0,-2 1 32 0,0-2 16 15,-4 1 0-15,0-1 0 0,-1 2 160 0,-2 0 0 16,-2 1 0-16,-1-2 0 0,-2 1 512 0,-8 1 16 16,8-2 16-16,-8 2 0 0,8 0-16 0,0 0 0 15,-8 0 0-15,9-2 0 0,-9 2-272 0,9-1-64 16,-1 1-16-16,-1-1 0 0,-7 1-176 0,9-2 0 16,-9 2 0-16,9-1 0 0,-9 1 0 0,8 0 0 0,-8 0 0 15,0 0 0-15,0 0-176 0,0 0-16 16,0 0 0-16,0 0 0 0,0 0-112 0,0 0-16 15,0 0-16-15,0 0 0 16,0 0-128-16,7 3-32 0,-7-3 0 0,0 0 0 16,0 0-176-16,0 0-32 0,0 0-16 0,8 4 0 15,-8-4-176-15,5 5-48 0,-5-5 0 0,6 5 0 16,-6-5-144-16,0 0-16 0,0 0-16 0,0 0 0 16,7 3-432-16,-7-3-96 0</inkml:trace>
  <inkml:trace contextRef="#ctx0" brushRef="#br0" timeOffset="158272.74">17263 11388 11055 0,'0'0'976'0,"0"0"-784"0,0 0-192 0,-3 8 0 16,0-3 1152-16,3-5 176 0,0 0 32 0,-2 7 16 16,2-7 416-16,-3 7 64 0,3-7 32 0,0 0 0 15,-3 7-352-15,3-7-80 0,0 0-16 0,0 0 0 16,-4 7-464-16,4-7-80 0,0 0-32 0,0 0 0 15,0 0-240-15,0 0-48 0,0 0-16 0,3 9 0 16,-3-9-112-16,0 0-32 0,9 3 0 0,0-1 0 16,0-2-32-16,-2 0 0 0,-7 0 0 0,11-2 0 15,2-1-64-15,0 0 0 0,-3 1-16 0,1-2 0 16,-2 3 0-16,1-1 0 0,-1 1 0 0,1 0 0 0,0 0 16 0,0 1 0 16,0 0 0-16,-1 0 0 0,-1 1-64 0,2-1 0 15,1 0 0-15,-1 0 0 0,2 0-128 0,1 0-128 16,0 0 192-16,0 0-192 0,1 0 176 0,0 0-176 15,-1 0 160-15,2 0-160 0,-1 1 144 0,-1 0-144 16,1 1 128-16,1-1-128 0,0 0 144 0,1 0-144 0,0 1 160 0,0-2-160 16,0 1 160-16,1-1-160 15,-1 0 160-15,1 0-160 0,-2 0 144 0,1-1-144 0,-1 1 128 0,-1-2-128 16,2 0 128-16,0 1-128 0,-1 1 0 0,2-2 128 16,-1 1-128-16,0 0 0 15,1 1 0-15,0 0 128 0,-1-1-128 0,2 1 0 0,-1 0 144 0,2 0-144 16,0-1 0-16,2 0 128 15,1-1-128-15,-1 0 0 0,1-1 0 0,-1 0 0 0,1 0 0 0,-3 0 0 16,0 0 0-16,-1 1 0 0,1-1 0 0,-2 0 0 16,0 1 0-16,0 0 0 0,-2 0 0 0,2 0 0 15,-1 0 0-15,-1 1 0 0,1 1 0 0,0-3 128 16,-2 2-128-16,1 1 0 0,0-1 0 0,-1 1 128 16,1 0-128-16,0 0 0 0,-2-2 0 0,3 1 0 0,0-1 0 0,0 2 0 15,1 0 0-15,0-2 0 16,0 1 0-16,0-1 0 0,-2 0 0 0,2 0 0 15,-1 0 0-15,-1 0 0 0,1 0 0 0,-1 1 0 16,0 0-128-16,-1 0 128 0,0-1-128 0,-1 1 128 16,0 0 0-16,-1 1-160 0,-2 0 160 0,0-2 0 15,1 1-160-15,-1 0 160 0,-1 0-128 0,0 1 128 16,0-2-176-16,-1 1 176 0,0 0-208 0,0 0 80 0,0-2-176 16,0 0-16-16,-1 0-16 0,-1-1 0 15,0-1-864-15,-1-3-160 0,0 2-48 0,-2-2-15104 16</inkml:trace>
  <inkml:trace contextRef="#ctx0" brushRef="#br0" timeOffset="159972.57">16076 10578 4031 0,'-13'-2'352'0,"13"2"-352"16,-9-1 0-16,2 1 128 0,1-3-128 0,6 3 0 0,0 0 784 0,-8-1 96 15,8 1 16-15,-7-1 32 16,7 1 912-16,-6-2 176 0,6 2 32 0,0 0 64 0,0 0-16 15,-6-3 0-15,6 3 0 0,0 0 32 16,0 0-464-16,0 0-80 0,-1-6-32 0,1 6 48 16,1-8-752-16,2 1-144 0,0 1-16 0,2 0 16 15,1 1-256-15,2 1-48 0,-1 1-16 0,0 1 48 0,-7 2-112 0,9-4 0 16,1 1-16-16,-1 0 16 0,-1 0 144 0,0 0 32 16,-1 1 0-16,2 0 32 15,0-1 48-15,1 1 16 0,-1-1 0 0,1 1 48 16,0 0-240-16,0 1-32 0,0-1-16 0,2 2 32 15,0 1-176-15,0 0-32 0,-1-1-16 0,2 0 32 0,0 1-64 16,-1 1 0-16,0-1-128 0,1 1 240 0,0 0-80 0,-1 0-16 16,1-1 0-16,0 1 16 0,-1 1-16 0,2 0 0 15,1 0 0-15,-1 1 0 0,-1-2 80 0,1 1 16 16,0-2 0-16,-1 2 0 0,0-1-80 0,1 1-16 16,-1-1 0-16,-1 1 0 0,-1-2-144 0,-1 1 0 15,-3 0 144-15,1 0-144 0,0 0 0 0,-8-2 128 16,0 0-128-16,8 0 0 0,-8 0 0 0,8 2 0 15,-8-2 0-15,0 0 0 0,0 0 0 0,0 0 0 16,0 0 0-16,0 0 128 0,0 0-128 0,0 0 0 16,0 0 0-16,0 0 0 0,0 0 0 0,0 0 0 15,8-2 0-15,-2-1-128 16,2-2-704-16,2-4-128 0</inkml:trace>
  <inkml:trace contextRef="#ctx0" brushRef="#br0" timeOffset="169897.31">18624 9562 3679 0,'-12'-1'320'15,"-1"0"-320"-15,-2-1 0 0,0 2 0 16,-1 0 512-16,-2 0 16 0,-1 0 16 0,2 0 0 16,-1-2 320-16,2 2 64 0,-1 0 16 0,1 0 0 15,0 0 96-15,0 0 32 0,0-1 0 0,1 0 0 0,-2 0-32 0,0 1 0 16,0-2 0-16,-1 1 0 0,0 0-272 0,-2-2-64 15,1 0-16-15,-2 0 0 0,0 1-304 0,-2 0-48 0,0-1-16 16,-3 1 0-16,0 0-320 0,0 0 144 16,0 1-144-16,1-2 0 0,-3 2 0 0,3 0 0 0,-2-1 0 0,2 1 0 15,-2 0 0-15,1 0 0 16,-1 1 0-16,-2 0 0 0,-1-2 0 0,-3 0 0 16,-2 0 0-16,-2 1-144 0,2 1-16 0,-1 2 0 0,0 0 0 0,-1 1 0 15,0 0 160-15,-2 2-128 0,0 2 128 16,-4 0-128-16,-3 4 128 0,-1-1 0 15,-1 3 0-15,2 2 0 0,2-1 0 0,2 3 144 16,1-1-144-16,0 0 160 0,-2 0 32 0,1 0 0 0,-1-2 0 0,3 1 0 16,3 0-192-16,3-2 0 0,2 0 0 0,0 0 0 15,3-5 0-15,0 2 0 0,0-1 0 0,0-1 0 16,-1 0 0-16,-2-2 0 0,0 0 0 0,0 0 0 16,-1 0-128-16,2 1 128 0,0 1-160 0,1 1 160 15,-2 0 0-15,2 3-144 0,0 0 144 0,0 1 0 16,2-1 0-16,0 3 0 0,-3 0 0 0,2 2 0 15,0-1 0-15,0 1 0 0,2 2 0 0,1 1 128 16,0-2-128-16,2 2 0 0,-1-1 128 0,1 4-128 16,1-1 0-16,2 3 0 0,2-1 0 0,-1 3 0 15,-2-1 0-15,1 1 0 0,0-2 0 0,2 1 0 0,-1 2 0 0,1-1 0 16,0-1 0-16,1 1 0 0,2 0 0 0,1-2 0 16,1 0 0-16,3 0 0 0,1 0 0 15,2 0 0-15,2-2 0 0,3 0 0 0,2 2 0 0,2 1 0 16,3-1 0-16,0 5 0 0,1-2 0 0,2 1-208 0,1 2 80 15,3 1 128-15,1 2-320 0,2-1 48 16,0-3 16-16,3 0 0 16,-1-1-336-16,1 0-64 0,1-2-16 0,0 1 0 15,0-3-176-15,1 0-48 0,-1 0 0 0,2-1 0 0,0 2 416 0,2-2 80 16,0 0 16-16,2-2 0 0,-1 1 384 0,3-2 0 16,1 1 0-16,3-1 128 0,3 1-128 0,1-3-208 15,0 1 48-15,2-2 16 0,1 0-112 0,2 1-32 0,2-1 0 0,2 0 0 31,1-1-240-31,2 0-48 0,3-1-16 0,2-1 0 16,0 0 64-16,0 1 16 0,0-4 0 0,2 0 0 0,0-2 160 0,3-3 32 16,2-2 16-16,-3 0 0 0,-2-2 64 0,0-3 16 0,1-2 0 0,3-1 0 15,1-4 224-15,4-1 0 16,-2-3 0-16,0-2-144 0,-1 0-480 16,1-4-80-16,2-1-32 0,2-3 0 0,0-1 736 0,-1-1 0 0,-3-3 0 0,1 1 0 15,0-2 0-15,1-3 0 0,3-2 0 0,-4-3 0 16,-1-1 0-16,-2-1 0 0,-1-4 0 0,1 1 0 15,1 0 0-15,-3-2 0 0,-1 0 0 0,-4-1 0 16,-4-1 0-16,-3 0 0 0,-2 1 0 0,-2-1 0 16,-1-1 0-16,-2 0 0 0,-1 0 0 0,-3 1 0 15,-5 0 816-15,-2-2 64 0,-3-4 16 0,-3 0 32 0,-4-2 352 0,-1 0 64 16,-2-3 0-16,-3 0 48 0,-3-1-720 16,-4-1-144-16,-5 1-16 0,-3 2 0 15,-4 3-320-15,-4 2-64 0,-7 2 0 0,-4 2 16 16,-7 3 528-16,-3 5 96 0,-5 1 32 0,-2 4 32 0,-1 3 64 0,-1 1 32 15,-1 6 0-15,-4 1 32 0,-3 5-192 16,-3 1-32-16,-3 2-16 0,-1 5 32 0,1 1-272 0,3 2-48 16,-1 3-16-16,-2 2 32 0,-4 0-256 0,0 3-32 15,0 4-16-15,2 2 48 0,-1 3-432 0,1 3-80 16,0 1 0-16,0 0 0 16,-1 2-480-16,5 0-96 0,1 0-32 0,6 1 32 15,4 1-208-15,1 1-48 0,0-2-16 0,3 4-3776 16,3-1-784-16</inkml:trace>
  <inkml:trace contextRef="#ctx0" brushRef="#br0" timeOffset="172269.41">19019 11639 3679 0,'-10'0'320'0,"-2"0"-320"16,0 0 0-16,-1-2 0 0,-2 1 528 0,0 0 48 0,-3 0 0 0,1 1 0 15,0 0 256-15,-1 0 48 16,1 0 16-16,-1 0 0 0,0-2 192 0,1 1 32 16,-1 0 16-16,1 0 0 0,0 0-272 0,0 0-48 15,0-1-16-15,0 0 0 0,0 0-160 0,0 0-16 16,-1 0-16-16,1-3 0 0,-2-2-320 0,-1 0-64 16,-3-1-16-16,1 2 0 0,-2-3-400 0,0 3-96 0,-2-2-16 0,2 1 0 31,-1 0-304-31,-1 1-64 0,2 2-16 0,0 1 0 0,1 1 336 0,0 2 64 0,2 1 16 0,1 1 0 15,1 1 272-15,1 1 0 0,0 1 176 0,1 0-176 16,-1 0 240-16,3 0-64 0,-2 0-16 0,3 0 0 16,3 0-160-16,0 2 160 0,1-1-160 0,2 2 160 15,0 1 48-15,2 1 16 0,2 0 0 0,1 7 0 16,2 1-96-16,2 2 0 0,1 5-128 0,2 4 192 0,0-1-320 0,3 2-80 16,0-1-16-16,1 0 0 15,1 2-192-15,0-4-32 0,-1 1-16 0,2 0 0 16,1-1-432-16,1 0-96 0,-1 1-16 0,0-1 0 15,-1 1 240-15,0 0 64 0,-1 0 0 16,1 0 0-16,0-2 560 0,-1 0 144 0,-1 0 0 0,0-1 0 0,1 1 0 16,1-1 144-16,0 2-16 0,0-4-128 0,-2-1 256 0,1 0-64 15,0-1-16-15,0-2 0 0,-1 1-176 0,-1-3 160 16,1 0-160-16,0-2 160 0,0-1 16 0,0-1 0 16,-2-2 0-16,2-2 0 0,0-1 176 0,-1-1 32 15,0-2 16-15,-7-5 0 0,9 3-224 0,-1-1-48 16,-1-2-128-16,-7 0 192 0,9 0-192 0,-1 0 0 15,-8 0-192-15,8-2 192 0,0 0-208 0,-8 2 64 16,7-1 16-16,-7 1 0 0,8-4 128 0,-1 1 128 16,0 0-128-16,0 0 176 0,-1-1 16 0,1 0 16 15,2 1 0-15,1-2 0 0,2-2-32 0,1-1-16 16,2-1 0-16,2 0 0 0,0 2-416 0,3-1-96 0,0 0-16 16,4 1 0-16,0 0 16 0,3 1 0 0,0 0 0 15,2 1 0-15,1 0 160 0,1 0 48 0,1 0 0 0,0 0 0 16,-2-1-400-16,-1 1-80 15,0 0-16-15,-3 2 0 16,-2 0-208-16,1-1-48 0,-3-1-16 0,1 0 0 16,-2 0 288-16,0-1 64 0,-2-1 16 0,2-1 0 0,-1 1 400 0,-1-1 144 0,0-1 0 0,-2 0-144 15,0-1 144-15,0 1 0 0,-1-1 128 0,-2 0-128 16,-2 0 640-16,-2 2 48 0,-1-2 16 0,-1-2 0 16,-1 1 208-16,0-3 48 0,-2-2 16 0,-2 0 0 0,-2 0-64 0,-1-2-16 15,-1-1 0-15,-1-3 0 16,1-1-320-16,-2-2-64 0,-1-1 0 0,-1-2-16 0,-1 0-192 0,0 1-48 15,-1-2 0-15,0 4 0 0,1 0-16 0,0 4-16 16,-2 1 0-16,1 4 0 16,1 1 480-16,0 1 80 0,0 2 32 0,1 1 0 0,-3 2 96 15,0 0 32-15,0-1 0 0,0 2 0 0,0-1-400 0,1-1-80 16,-1-1-16-16,1 1 0 0,-1-1-448 0,1 0 128 16,0-3-128-16,3 2 0 0,-1 0 0 0,0 1-192 15,0 1 48-15,2 2 0 0,0 1-112 0,3 7-32 16,-3-7 0-16,3 7 0 0,-3-8 496 0,3 8 112 15,-3-7 0-15,3 7 16 0,0 0-48 0,0 0-16 16,-5-5 0-16,5 5 0 0,-5-5-80 0,5 5 0 16,-6-3-16-16,6 3 0 0,0 0-176 0,-6-3 0 15,1 1 0-15,5 2 0 0,0 0 0 0,0 0 0 16,-6-5 0-16,6 5 0 0,-5-4 0 0,5 4 0 0,-4-6 0 0,4 6 0 16,-3-5 0-16,3 5 0 0,-4-6-160 0,1 1 160 15,-1 0-256-15,4 5 32 0,-4-4 16 0,-1-1 0 16,-1 1 208-16,0 0-192 0,0 0 192 0,0 1-192 15,-1-2 0-15,1 2 0 0,-2-1 0 16,0 0 0-16,0 0-64 0,0 2 0 0,-1-3 0 0,2 1 0 16,-1 1 64-16,0 0 16 0,0 0 0 15,-1 1 0-15,1 1 176 0,-1 0 0 0,-1 0-144 0,0 1 144 16,0 0 0-16,1 0 0 0,-2 0 128 0,-1 0-128 16,0 0 256-16,1 0-16 0,-2 0-16 0,0 0 0 15,1 0-224-15,-1 0 0 0,-1-1 0 0,0 0 0 16,2 0 0-16,-1 1 0 0,-1-1-192 0,2 0 192 15,-1 0-256-15,1 0 64 0,1 0 16 0,1 1 0 16,0 0-64-16,0 2-16 0,0 0 0 0,1 0 0 16,0 0 256-16,1 1 0 0,-1 2 0 0,1-2 0 0,1 2 0 0,1 2 0 15,-1-3 0-15,0 3 0 0,0 1 256 0,1 1-48 16,-1 0-16-16,1-1 0 0,-1-1-192 0,0 1 128 16,1 1-128-16,-1 0 0 0,0 0 0 0,0-2 0 15,2 1 0-15,-1 1 0 0,-1 0-160 0,2 1-80 16,0 1-16-16,1 0 0 15,-1 3-192-15,0 0-64 0,1 2 0 0,1 2 0 16,-2 1-64-16,0 0-32 0,0 2 0 0,1 2 0 0,0 1 288 0,-1-1 64 16,0 0 16-16,0 1 0 0,1-1 240 0,0 0-144 15,0-2 144-15,1 0-128 0,0-3 128 0,0 1 0 16,1-2 0-16,0 1 0 0,1 0 0 0,0-2 0 16,-1 0 0-16,1-1 0 0,0-2 0 0,-1 1 0 0,0 0 0 0,-1-2 0 15,0 1 0-15,0 2 0 0,0-3 0 16,1 3-128-16,-1-1 128 0,0 0 0 0,0 1 0 0,0 2 0 15,0-3 256-15,1 2 0 0,0-1-16 0,1 0 0 16,0 0 128-16,0 0 16 0,0-2 16 0,1 0 0 16,1 0-400-16,1-2 0 0,-1 0 128 0,1 0-128 15,-1 1 0-15,1-1 0 0,-1 0 0 0,1 0 0 0,1-2 224 16,1 1 64-16,1 0 16 0,-1 0 0 16,3-1 16-16,1-1 0 0,2 0 0 0,0-1 0 15,-1 0-192-15,2 1-128 0,1-1 192 0,1 0-192 16,0-1 0-16,0 1 0 0,0-1 0 0,-1 1 0 0,1 0 0 0,1-1 0 15,0 1 0-15,-1-2 0 0,2 0-224 16,1-3-48-16,0 0-16 0,2-2 0 16,2-2-208-16,3 0-32 15,0-5-16-15,3-1 0 0,1-1-32 0,1 0 0 16,1-2 0-16,1-1 0 0,1-1 224 0,-1 1 32 0,-3 1 16 0,-2-2 0 0,-1 2 304 0,-2 0-192 16,-1 1 192-16,0 0-160 0,-1-2 160 0,-1 2 0 15,-3 3 0-15,1-1 0 0,-1 0 0 0,-1 0 0 16,0 1 0-16,0 0 0 15,-1 1-336-15,0 0-96 0,0-2-16 0,-1 0 0 16,0-1-256-16,0-1-48 0,-2 0-16 0,1-3 0 16,0-1-64-16,-1 0 0 0,-2-3-16 0,0-1 0 15,-1-1 64-15,-1-1 16 0,-3-2 0 0,-1-2 0 0,0 1 768 0,-2-3 0 16,0 2 0-16,-3-3 0 0,-3-1 0 0,-1 1 0 16,-1-3 0-16,-1-2 0 0,0 2 0 0,-1-5 0 15,-3-1 0-15,-1-3 0 0,-2-1 0 0,3-1 0 0</inkml:trace>
  <inkml:trace contextRef="#ctx0" brushRef="#br0" timeOffset="-189089.29">8650 4259 14735 0,'-10'5'1312'0,"3"-2"-1056"0,1-2-256 0,1 0 0 16,-1 0 1488-16,0 0 240 0,0 0 64 0,0 0 0 15,1 1 384-15,5-2 64 16,-4 1 32-16,4-1 0 0,0 0-416 0,0 0-96 0,0 0-16 0,0 0 0 16,0 0-656-16,0 0-128 15,4-4-16-15,2 1-16 0,-1 2-208 0,1-1-32 0,2 0-16 0,1-2 0 16,1 1-32-16,1 0-16 0,-1-1 0 0,3 0 0 16,4 0-32-16,0 0 0 0,0 0 0 0,0 1 0 15,1-2-16-15,1 2-16 0,0 3 0 0,1-2 0 0,-2-1-176 0,1-2-16 16,0-3-16-16,0 2 0 15,2-1-160-15,-2 3-48 0,1 1 0 0,-2 0 0 0,-1 0-144 0,0-2 0 16,-2 0-192-16,1 0 192 16,-1-1 192-16,1 0 176 0,-1 0 16 0,-3 1 16 0,-1 0-48 0,3 1-16 15,-3 1 0-15,-3 1 0 0,-8 2-336 0,6-3 0 16,-6 3 0-16,0 0 0 16,0 0-512-16,0 0 0 15,0 0-16-15,0 0 0 0,0 0-352 0,0 0-64 0,0 0-16 0,0 0 0 16,0 0-48-16,0 0-16 0,0 0 0 0,0 0-18560 0</inkml:trace>
  <inkml:trace contextRef="#ctx0" brushRef="#br0" timeOffset="-188666.57">8972 4267 6447 0,'0'0'576'0,"-4"3"-576"0,-1 1 0 0,1 2 0 15,1 2 3392-15,-1 2 576 0,2 1 128 0,-1 0 0 0,0 2-288 0,1 2-64 16,1 0-16-16,0 1 0 16,2 3-1616-16,0 0-336 0,2-2-64 0,-1-1-16 0,0 2-960 0,0-1-192 15,0-3-32-15,1 1-16 16,-1 1-208-16,1-1-32 0,-1 0-16 0,-1 1 0 0,3 3-112 0,-1 1 0 15,-1-6-128-15,0 2 192 16,-1 0 32-16,0 1 0 0,0 1 0 0,0-1 0 16,0 1-96-16,0-2-128 0,0 1 176 0,-1 1-176 15,0-3 0-15,0-2 0 0,0-2 0 0,-1-2 0 16,-1-1 128-16,-1 0-128 0,0 2 0 0,0-1 0 16,-1-1 128-16,0-2-128 0,0 0 144 0,1-5-144 15,-4-6 128-15,0 0-128 0,0 4 0 0,-1-1 0 16,0-2 0-16,0-1-128 0,-3-1-16 0,-1-2 0 15,-1-2-176-15,1 1-48 0,-2 1 0 0,-1-2 0 16,1 0-336-16,-2 1-80 0,0-2-16 0,1 0 0 16,0-1-1184-16,1 1-256 0,1-1-32 0,-1 1-13536 15</inkml:trace>
  <inkml:trace contextRef="#ctx0" brushRef="#br0" timeOffset="-188282.52">8593 4520 8511 0,'0'0'192'0,"0"0"32"0,-1 8 16 0,0 0 0 0,1 1-240 0,-1 3 0 15,0 0 0-15,1 3 0 0,1-3 4112 0,0 2 784 0,1-1 160 0,0 3 16 16,1-3-1552-16,-1 1-320 0,2-1-64 0,0 0-16 16,3 1-1648-16,0-4-336 0,0-3-64 0,0-2-16 15,1-2-528-15,0-2-96 0,2-2-32 0,0-3 0 16,1-2-160-16,-1-1-48 0,-1-1 0 0,1-2 0 15,-1-1-192-15,0-1 128 0,-1 0-128 0,-3 0 0 16,0-2 0-16,-2 0 0 0,-1 0 0 0,-1-3 0 16,-1 3 128-16,-1-2-128 0,-2 0 176 0,-1 2-176 0,-2-2 0 0,0 1 0 15,-2 1 0-15,0-1 0 0,-1 3-144 0,-1 2 144 16,-1 3-128-16,0 1 128 0,0 2 0 0,0 3 0 16,1 2 0-16,-3 2 0 15,1 1 0-15,1 2 0 0,4-2 160 0,0 2-160 0,1 0 0 0,1 0 0 16,1 3 0-16,1-3 0 0,2-1-352 0,1-1-16 15,0 3 0-15,2-2 0 16,-2-5-112-16,5 3-32 0,1-1 0 0,2 1 0 16,1 0-1280-16,0-1-256 0,2-2-48 0,1-1-14016 15</inkml:trace>
  <inkml:trace contextRef="#ctx0" brushRef="#br0" timeOffset="-188082.38">9398 4115 33167 0,'0'0'1472'0,"-1"7"304"0,-2-3-1424 0,-1 1-352 15,-2 0 0-15,0 1 0 0,-1 2 1728 0,-1 2 288 0,0 3 48 0,-1-2 16 16,-2-1-1072-16,0 0-224 0,-1 0-32 0,1 0-16 16,-1 2-432-16,0-1-96 0,0 1-16 0,-2-1 0 15,-1 0-336-15,0 0-80 0,-1-1-16 0,0 0 0 31,5-4-528-31,-2 1-128 0,0-1 0 0,1 0-17376 0</inkml:trace>
  <inkml:trace contextRef="#ctx0" brushRef="#br0" timeOffset="-187819.65">9151 4359 15663 0,'13'-1'688'0,"-8"1"144"0,2 0-656 15,0 1-176-15,1 1 0 0,1 1 0 0,0 2 3232 0,0 1 608 16,-1 2 128-16,1 2 32 0,-1 2-912 0,0 0-176 15,1 2-32-15,-2-1-16 0,1 3-1760 0,-1-1-336 16,-1-1-80-16,0 2-16 0,0 0-256 0,-1 0-48 16,0 1-16-16,-3 0 0 0,0-1-32 0,-2 2-16 15,0 0 0-15,-1 3 0 0,-1-2 0 0,0 1 0 16,-3 2 0-16,1 1 0 0,-2 0-176 0,0-1-128 16,0 1 144-16,0-6-144 0,0-6-224 0,1 1-144 15,-2 2-16-15,2-4-16 16,1-2-176-16,1-3-16 0,3-5-16 0,0 0 0 0,-5-10 160 0,1-5 48 15,1-4 0-15,1-6-18288 0</inkml:trace>
  <inkml:trace contextRef="#ctx0" brushRef="#br0" timeOffset="-187629.27">9396 4011 21183 0,'9'-17'944'0,"-4"10"192"0,1 1-912 0,1 0-224 0,1 1 0 0,1-2 0 15,-1 1 3360-15,2 0 624 0,1 1 128 0,0 0 32 16,2 0-1840-16,1 2-384 0,-1-1-64 0,-1 2 0 15,1 1-960-15,1 0-192 0,-4 1-48 0,0 0 0 16,0 0-336-16,0 1-64 0,0-1 0 0,0 1-16 16,-1 0-240-16,0 0 0 0,-1 0-192 0,-1 2 192 31,-1-2-640-31,-1 1 0 0,-1 2-16 0,0 0 0 0,-4-4-560 0,0 5-96 0,-3 1-32 0,-1-1-16528 16</inkml:trace>
  <inkml:trace contextRef="#ctx0" brushRef="#br0" timeOffset="-187399.65">9448 4133 25791 0,'-6'8'1152'0,"6"-8"224"16,0 0-1104-16,-4 5-272 0,0 1 0 0,1-1 0 0,3-5 2752 0,0 0 512 15,0 0 80-15,0 0 32 0,2 5-1584 0,-2-5-320 16,6 2-64-16,0-1-16 0,2-1-768 0,1-1-160 16,1 0-16-16,2 0-16 0,-1 0-224 0,2 0-32 15,0-1-16-15,0-1 0 0,3 0-160 0,0 1 0 16,-4 2 0-16,1-1-176 15,-1-1-224-15,0-1-48 0,-2-1-16 0,1 0 0 16,-1 2-48-16,0 0 0 0,-2 0 0 0,1 0 0 16,-2 1-704-16,-7 1-128 0,0 0-48 0,3 7 0 15,-3 1-1904-15,-3-1-384 0,-2-2-80 0,-2 2-8608 0</inkml:trace>
  <inkml:trace contextRef="#ctx0" brushRef="#br0" timeOffset="-187219.35">9500 4266 10127 0,'-4'2'896'0,"-1"2"-704"0,0 0-192 0,1 0 0 16,-1-1 3968-16,0 0 768 0,1-3 160 0,4 0 32 15,0 0-1264-15,0 0-240 0,0 0-48 0,0 0-16 16,0 0-2032-16,7-3-416 0,1-2-80 0,1 0 0 16,2 0-256-16,2 1-32 0,1-4-16 0,-1 2 0 15,2-1-160-15,1 1-48 0,-1 0 0 0,0 1 0 16,0-1-320-16,-1-1 128 0,-1 0-128 0,-2 1 0 16,-2 2 0-16,0 2-320 0,0 2 64 0,-3 0 16 31,-6 0-592-31,0 0-112 0,0 0-16 0,0 0-18176 0</inkml:trace>
  <inkml:trace contextRef="#ctx0" brushRef="#br0" timeOffset="-187035.72">9430 4467 20271 0,'0'0'896'0,"0"0"192"0,0 0-880 0,0 0-208 16,0 0 0-16,0 0 0 0,0 0 2736 0,7 0 496 15,-2-2 96-15,1-1 32 0,3-2-736 0,1-1-128 16,1-1-48-16,0 1 0 0,1-2-1584 0,1-1-320 15,-1-1-64-15,0 1-16 0,2 2-208 0,-1 0-32 16,-2 2-16-16,0-2 0 0,-1 2-208 0,0 0-160 16,0 1 32-16,-3 2 0 15,2-2-864-15,-1 2-160 0</inkml:trace>
  <inkml:trace contextRef="#ctx0" brushRef="#br0" timeOffset="-186669.07">9612 4511 18431 0,'-11'23'816'0,"7"-12"160"0,-1 2-784 0,1 4-192 0,0-2 0 0,-1 3 0 16,1 1 2144-16,-1 3 384 0,0-2 80 0,2 3 16 16,1-2 96-16,1 2 32 0,1-4 0 0,1 1 0 0,1-2-1392 0,2-3-272 15,1 0-48-15,0-6-16 16,2-3-560-16,1-1-112 0,1 3-32 0,1-2 0 16,0-4-80-16,3-4-32 0,0-4 0 0,0 0 0 15,-2-1-80-15,1-2-128 0,0-2 176 0,0-2-176 16,-1 0 128-16,0-2-128 0,-1-1 0 0,-1 0 0 15,-2-1 0-15,0 0 0 0,-1 1 0 0,-2-1 0 16,-1 1 0-16,-2-1 0 0,-1-1 0 0,-2 4 0 16,-1 2 240-16,-1 1 32 0,-1 2 16 0,-1 1 0 15,-1 0 272-15,-2 2 48 0,0-1 16 0,-1 4 0 0,0 2 64 0,0 0 16 16,-1-4 0-16,0 3 0 0,0 3-192 0,2 1-16 16,-1 2-16-16,1-1 0 0,0 1-304 0,1 0-176 15,1 1 192-15,0 0-192 0,0 0 0 0,1 1 0 0,0-1 0 0,1 1 0 16,0-1 0-16,1 0-144 15,-1 0-16-15,0 0 0 16,1 0-352-16,2 0-80 0,-1 0-16 0,0 1 0 16,0-2-400-16,0 0-80 0,0 1 0 0,1 0-19520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2:16:03.2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4321 4992 6447 0,'0'0'576'0,"0"0"-576"0,0 0 0 0,0 0 0 16,0 0-1040-16,0 0-320 0,0 0-64 0,0 0-16 0,0 0 1440 0,0 0 256 15,-2-9 64-15,2 9 0 16,0 0-64-16,0 0-32 0,0 0 0 0,0 0 0 15,0 0 256-15,0 0 48 0,0 0 16 0,0 0 0 0,1-4 208 16,-1 4 32-16,0-4 16 0,0 4 0 16,0 0 96-16,0 0 32 0,0 0 0 0,0 0 0 0,0 0-288 0,0 0-64 15,0 0-16-15,0 0 0 0,8 1-224 0,-8-1-32 16,0 0-16-16,8 1 0 0,-8-1 192 0,0 0 32 16,9 2 16-16,-9-2 0 0,0 0 32 0,8-3 0 15,-8 3 0-15,9-2 0 0,-1 2-112 0,-8 0-32 16,10 3 0-16,-2-3 0 0,-8 0 80 0,10-3 16 15,-1 1 0-15,0 0 0 0,-1 2-16 0,2-2 0 16,-1 1 0-16,0-1 0 0,-1 0-96 0,-8 2-16 16,9-1 0-16,0 0 0 0,-9 1-48 0,10-1-16 15,-1-1 0-15,-9 2 0 0,9 0-160 0,-1 0-32 16,0 0-128-16,-8 0 192 0,10-2-64 0,-1 0 0 16,-1 0-128-16,-8 2 192 0,9-1 16 0,0 0 0 0,-1-1 0 0,0 0 0 15,-8 2-48-15,9-2-16 0,-1 1 0 0,-8 1 0 16,7-1 48-16,-7 1 16 0,8-4 0 0,-8 4 0 15,8-1-16-15,-8 1 0 0,9 2 0 0,-9-2 0 16,8 0 0-16,-8 0-16 0,0 0 0 0,10 0 0 16,0 0-176-16,0 0 0 0,0-1 0 0,-1 0 0 15,1-2 0-15,1 2 0 0,0 1 0 0,0-1 0 0,-2-1 0 0,0 0 0 16,-1 0 0-16,1 2 0 16,0 2 0-16,-1-1 0 0,0 2 0 0,-8-3 0 15,0 0 0-15,9 1 0 0,-9-1 0 0,10 4 0 0,-1 2 0 16,-2-1 0-16,-7-5 0 0,8 4 0 15,0-1 0-15,1 2 0 0,1-2 144 0,-1 0-144 16,2-2 0-16,1-1 0 0,2-2 0 0,0 2 0 0,2-2 0 0,0 1 144 16,1 0-144-16,0 0 0 0,-1-3 144 15,0 1-144-15,-1 0 0 0,-1 1 144 0,1 0-144 0,0 1 0 16,-2-1 0-16,-1 1 128 0,-2 1-128 0,1 0 0 16,-1 0 0-16,-1 1 128 0,-9-1 96 0,9 0 16 15,-9 0 0-15,11 1 0 0,-1 2 0 0,1-1 0 16,0-1 0-16,0-1 0 0,-1 0-240 0,2-1 176 15,1 0-176-15,1 0 160 0,0 1-160 0,2 0 0 16,0-1 0-16,-1 0 0 0,0-2 0 0,0 3 0 16,-2-2 0-16,1 2 0 0,-2-1 0 0,-1 0 0 15,-1 1 0-15,0 0 0 0,0 1 0 0,-1 2 0 16,-2-3 0-16,2 0 0 0,-1 0 0 0,1-2 0 0,0 1 0 0,1 1 0 16,2 1 0-16,2-1 0 0,0-2 0 0,3-1 0 0,0 0 176 15,1-2-48-15,1 0-128 0,2 1 192 16,1 1-192-16,-1-2 0 0,-1 0 0 0,-2 1 0 15,0 3 0-15,-1-1 0 0,-3 0 0 16,0 1 0-16,-2 0 0 0,-1 0 0 0,-3 0 0 0,2 1 0 16,-1 2 0-16,1 0 0 0,-1 2 0 0,-1-3 0 0,0-1 128 0,2 1-128 15,1 2 0-15,-1-2 144 16,1 0-144-16,2-1 0 0,0-2 0 0,1 2 0 16,3 2 0-16,0 1 0 0,-1-2 0 0,2 1 0 15,-2-2 0-15,1-1 0 0,0-1 0 0,-2 2 0 16,0 2 0-16,0 1 0 0,-2-2 0 0,0-1 0 15,-1 0 0-15,-1 1 0 0,1 2 0 0,-1-1 0 0,-1-1 0 0,-1-1 0 16,0-1 0-16,0 2 0 16,0 1 0-16,0 0 0 0,-1-1 0 0,1 0 0 0,0-1 128 0,0 1-128 15,0-2 128-15,1 4-128 0,1-2 128 0,1 1-128 16,0 0 0-16,-1-2 128 0,0 0-128 0,1 0 0 16,0 2 144-16,-1-1-144 0,0-1 0 0,0 0 0 15,-1-3 0-15,-1 4 0 0,2 3 0 0,0-1 0 16,0 1 0-16,-1-1 0 0,-2-2 0 0,0 0 0 15,-8-1 0-15,11 2 0 0,-1 0 0 0,-2 0 0 16,1 0 0-16,-1-1 0 0,0-1 0 0,1 0 0 16,-1 2 0-16,2-1 128 0,-1-1-128 0,1-1 0 15,-1-1 0-15,0 2 0 0,1 2 0 0,0-2 0 16,0-2 0-16,0 2 0 0,0 2 0 0,1-2 0 16,-1-2 0-16,1 2 128 0,-1 2-128 0,1-1 0 15,0 0 0-15,1-1 128 0,-2 0-128 0,2 1 0 0,0 1 0 0,0 0 0 16,1-2 0-16,0-1 0 0,1 0 0 0,0-1 0 15,1 4 0-15,1-1 0 0,-1 0 0 0,2-1 0 16,-1-4 0-16,1 1 0 0,1 0 0 0,-1 2 0 16,0 1 0-16,0 0 0 0,-2 0 0 0,1 0 0 15,-2-3 0-15,1 2 0 0,-1 2 0 0,0 1 0 16,-3-2 0-16,1 0 0 0,0-2 0 0,0 4 0 16,1-1 0-16,1 1 0 0,0 0 0 0,0-2 128 0,3 0-128 0,-1-2 176 15,1 1-176-15,2 0 192 16,0 1-192-16,2 0 0 0,-1-1 0 0,1-1 128 15,-1-1-128-15,1 1 0 0,-2 2 0 0,1-1 0 16,0-1 0-16,-3 0 0 0,-1 0 0 0,-2 2 0 16,2 1 0-16,-1 1 0 0,-1 1 0 0,0-1 0 15,-2-3 192-15,0 0-64 0,-2-1 0 0,2 2 0 0,2 2 64 0,-1 0 16 16,1-1 0-16,1-1 0 0,-1-2-48 0,0 1-16 16,2 0 0-16,-1 0 0 0,1 0-144 0,0-1 0 15,-1-1 0-15,0 1 128 0,-1 0-128 0,-2 1 0 16,0-1 0-16,-1 2 0 0,-2-3 0 0,-1 1 0 15,-2 0 0-15,-6 2 0 0,7 2 0 0,-7-2 0 0,6 2 0 16,-6-2 0-16,0 0 128 0,8 0-128 16,-8 0 0-16,9 3 128 0,-9-3-128 0,9 1 0 0,-9-1 144 0,9 1-144 15,0 0 0-15,0 1 0 16,-1-1 0-16,0 0 0 0,-2-2 0 0,2 0 0 0,-8 1 0 0,9 0-128 16,-1 1 128-16,-8-1 0 0,8 2-144 0,-8-2 144 15,0 0-272-15,0 0 16 0,7 4 0 0,-7-4 0 31,0 0-144-31,0 0-32 0,0 0 0 0,0 0 0 0,0 0 128 0,1 9 32 16,-1-9 0-16,0 0 0 0,0 0-48 0,-2 9-16 0,2-9 0 0,-1 8 0 31,1 0-992-31,0 1-192 0</inkml:trace>
  <inkml:trace contextRef="#ctx0" brushRef="#br0" timeOffset="1791.79">4203 5073 4911 0,'0'0'448'0,"0"0"-448"0,4-8 0 0,1 2 0 31,1 0-448-31,0 1-192 0,0 1-16 0,-1-1 16 0,0-1 640 0,0 0 304 0,-2 0-32 0,-3 6 0 16,6-4 128-16,-6 4 32 0,8-3 0 0,-8 3 0 15,8-3 560-15,0 1 112 0,0 1 32 0,0 1 0 0,1 0-208 0,1 0-32 16,1-1-16-16,1 1 0 16,1 0-48-16,3 0-16 0,0 0 0 0,2-1 0 0,0-2-176 0,0-1-48 15,0 0 0-15,-1 1 0 0,0 1-256 0,0 1-48 0,-2 0-16 0,0 0 0 16,-1-1-128-16,-1 0-16 16,1 1-128-16,0 0 192 0,-1 0-192 0,1-1 144 0,0 0-144 0,0 0 128 15,2 2 224-15,1-2 32 16,0 2 16-16,1-2 0 0,-1-1-16 0,0 1 0 15,2-2 0-15,-1 3 0 0,0 1-80 0,0 0-32 16,-1 0 0-16,0-2 0 0,-2 1 64 0,1 1 16 0,0 0 0 0,-1 0 0 16,0 0-80-16,1-1-16 15,-1 0 0-15,1 1 0 0,1 1 0 0,-1 1-16 0,1 0 0 0,-1-2 0 16,1 0-240-16,-1 0 128 0,-1-2-128 0,1 4 0 16,1 0 0-16,0 1 0 15,0-3 0-15,-2 1 0 0,0-1 0 0,0 1 0 0,0 2 0 16,1-3 0-16,-2 1 128 0,-1-1 0 0,1 0-128 15,0 1 192-15,0 2 128 0,-1 1 32 0,0 1 0 0,-1-2 0 16,-1-1-80-16,1 1-16 0,0-3 0 0,0 3 0 16,-1 0-256-16,2 1 0 0,0-1 128 0,0-1-128 15,1-3 0-15,1 1 0 0,1 0 0 0,2 0 0 0,0 0 0 0,1 0 0 16,2-1 0-16,-1 1 0 16,1 0 0-16,-2 1 0 0,2 1 0 0,-2-2 0 15,0-1 0-15,0 1 0 0,-3 0 0 0,1 2 0 16,-2 2 0-16,1-1 0 0,-1 1 0 0,-1 0 0 0,1-1 0 0,0 0 0 15,-1 1 0-15,2-1 0 16,1 0 176-16,0 0-32 0,2-1 0 0,1 0 0 16,2-1 96-16,0 0 16 0,2 0 0 0,0-1 0 15,1-1-128-15,-2-1 0 0,1-1-128 0,-1 1 192 0,-1 0-192 16,-1 1 0-16,-1 0 0 0,-2 0 0 0,-1-1 0 0,0 1 0 16,-3 0 0-16,1 1 0 0,-1 0 0 0,-2-1 0 15,0-1 0-15,2 1 0 0,-1 1 0 0,2 1 0 0,1 1 0 16,-2-2 0-16,1-3 0 0,0 1 0 15,-1 0 0-15,3 1 0 0,1 1 0 0,0-2 144 0,0 2-144 0,-1-1 128 16,-1-1-128-16,0-1 0 16,-1 2 144-16,0 0-144 0,-1 0 0 0,-2 0 0 0,0 0 0 0,0 1 0 15,-1 0 0-15,-1 0 0 0,0 0 0 0,-1 0 0 16,0 0 0-16,-1 0 0 0,-1-2 0 0,2 2 0 16,0 2 0-16,0-1 0 0,1-2 0 0,-1 0 0 15,0 0 0-15,1 1 0 16,2 0 0-16,-1 0 0 0,0 0 0 0,0 0 0 15,0 0 0-15,0 0 0 0,1 1 0 0,1 0 0 16,-1 2 0-16,0-3-128 0,2-2 128 0,0 0 0 0,-1 0 0 16,1 0 0-16,0 2 0 0,0-1 0 0,1 1 0 15,0-1 0-15,-1-1 0 0,1 2 0 0,0 0 0 0,0 0 128 16,0-2-128-16,0 1 0 0,-1 0 0 0,2 0 0 16,1 3 192-16,0 1-48 0,2 0 0 0,-1-1 0 15,1-1 64-15,1 0 16 0,-1-1 0 0,1-1 0 16,-1 2-224-16,3-1 176 0,-2 0-176 0,1-1 160 15,-1-1-160-15,1 1 128 0,-1-1-128 0,-1 1 128 16,0 1-128-16,-2-2 0 0,0 1 0 0,-2 0 0 16,0 1 0-16,0 1 0 0,-1 0 0 0,0-1 0 15,-2-1 0-15,0 1 0 0,-2-1 0 0,2 2 0 0,1 2 0 0,-1-1 0 16,-1 0 0-16,1-1 0 0,0-1 0 0,-1 1 0 16,0 1 0-16,0-1 0 15,-1-1 0-15,0 0 0 0,-2-1 0 0,1 1 0 0,0 1 0 0,-1 1 0 16,0-1 0-16,-8-1 0 0,0 0-144 0,8 0 144 0,-8 0 0 0,9 0 0 15,-9 0 0 1,9 1-128-16,-2-1 128 0,-7 0 0 0,8-1 0 0,-1 1 0 16,-7 0 0-16,9 1 0 0,-1-1-128 0,0 0 128 15,0-1 0-15,1 1 0 0,-1 1-432 0,1 0 32 16,0 2 0-16,1-1 0 16,-1-1-816-16,2 1-176 0,0 1-16 0,3 3-10880 0</inkml:trace>
  <inkml:trace contextRef="#ctx0" brushRef="#br0" timeOffset="13657.94">4257 10367 4191 0,'0'0'384'0,"0"0"-384"0,-6-4 0 0,2 0 0 15,-1-1 0-15,1 2 0 16,4 3 0-16,-5-5 144 0,5 5-144 0,-5-4 160 15,1-1-160-15,4 5 160 0,0 0 64 0,0 0 16 16,0 0 0-16,-5-4 32 0,5 4 384 0,-4-4 80 16,4 4 16-16,-2-5 0 0,2 5 208 0,0-7 64 0,0 7 0 0,2-8 32 15,0 0 112-15,0 1 32 0,1 0 0 0,0 0 0 16,0 0 224-16,0 0 48 0,1 1 16 0,0 1 0 16,-4 5-16-16,6-7 0 15,-1 0 0-15,2 0 48 0,-1 1-384 0,0 1-80 0,0-1-16 0,2 0 0 16,1 1-240-16,0-1-48 0,2 1-16 15,0-1 32-15,-1-1-288 0,0 2-64 0,2 0-16 0,0 0 0 16,-1 1-160-16,0-1-48 16,1 1 0-16,1 1 48 0,-2-1-64 0,1 2-16 15,1-3 0-15,0 1 0 0,-2 1 48 0,2 0 16 0,-1-1 0 0,1 1 32 16,-1 2-64-16,0-1 0 0,0 0-16 0,-2 2 0 16,1-2-48-16,-1 4 0 0,0-1 0 0,-1 1 0 15,-1-3 0-15,1 1 0 0,-1 1 0 0,0 1 0 16,0-1 16-16,0 1 0 0,0 1 0 0,1-1 0 0,-1-2 16 15,1 1 0-15,-1 2 0 0,1-2 0 16,0 0 32-16,1 2 0 0,-1-1 0 0,-1 1 0 0,1-3-192 0,0 1 160 16,1 0-160-16,-1 1 160 15,-2 0-160-15,-7-2 0 0,9 4 0 0,0-1 128 0,0 0-128 0,-1 0 0 16,-1 0 0-16,0-1 0 16,-7-2 0-16,8 4 0 0,-8-4 0 0,9 6 0 15,0-2 0-15,-1 0 0 0,-3 1 0 0,1 0 0 16,-6-5 0-16,7 8 0 0,-1-3 0 0,0-1 0 0,-6-4 0 0,8 8 0 15,-8-8 0-15,8 6 0 0,-2-1 0 0,1-1 0 0,-7-4 0 16,8 5 0-16,-8-5 0 0,9 6 0 16,-9-6 0-16,8 7 0 0,-1-3 0 0,-2 1 0 15,-5-5 0-15,6 5 0 0,-6-5-128 0,8 6 128 16,-2-1-160-16,0 0 160 0,0-1-192 0,-6-4 48 16,7 4 16-16,1 0 0 0,0-2 128 0,1 1-160 15,-1-1 160-15,1 0-160 0,-2-2 160 0,2 0 0 0,0-1 0 0,1 0-128 16,1-1 128-16,-1 0 0 0,0 0 0 15,0 0-128-15,0-1 128 0,-1 0 0 0,1 1 0 16,0 1-128-16,0-2 128 0,-1 1 0 16,1 0 0-16,-1 0 0 0,0 1 0 0,1 0 0 0,1-1 0 0,1 0 0 15,-2 1 0-15,1-1 0 0,0 0 0 0,2 0 0 16,0-1 0-16,1 0 0 0,-1 0 0 0,2 2 0 16,-1-3 0-16,0 2 0 0,1 0 0 0,0 0 0 15,-1 0 0-15,0 0 0 0,0 0 0 0,-1 1 0 16,1 1 0-16,0 0 0 0,-1 0 0 0,1 1 0 15,0 0 0-15,-1 1 0 0,0 0 0 0,2 0 0 16,0-1 0-16,2-1 0 0,0 0 0 0,-1 1 0 16,2 1 0-16,0 0 0 0,-1-1 0 0,2 1 0 15,-1-2 0-15,0 2 0 0,-1 0 0 0,1 0 0 16,-1 1 0-16,-1-1 0 0,1 1 0 0,-1-1-128 16,-1 0 128-16,1 0 0 0,-1 0 0 0,0 0 0 0,0-1 0 0,0 1 0 15,0-1 0-15,-1 1 0 0,-2-2 0 0,0 0 0 16,2 0 0-16,-1 0 0 0,-3 0 0 0,1 0 128 15,0 0-128-15,0 0 0 0,-2 0 0 16,1 0 144-16,-1 2-144 0,0-2 0 0,-9 0 144 16,10 1-144-16,-2 0 0 0,1 2 144 0,0-2-144 0,0 1 0 15,0-1 0-15,-1 1 0 0,1-1 0 0,0 0 0 16,0 0 0-16,1 0 0 0,-1 0 0 0,2 0 0 16,-1 1 0-16,0-1 0 0,-1 1 0 0,1-1 0 15,0 1 128-15,0 0-128 0,0 0 0 0,-2 1 0 16,1-2 0-16,1 3 0 0,0-2 0 0,0 0 0 15,0 0 0-15,1 0 0 0,0 0 0 0,1 0 0 16,0-1 0-16,1 0 0 0,0-1 0 0,0 1 0 16,2-1 128-16,0 1-128 0,-1-1 0 0,1 2 0 15,2-2 144-15,-2 1-144 0,0-1 0 0,0 0 128 0,-2 0-128 0,3 0 0 16,-1 0 0-16,0 0 128 0,0 0-128 16,0 0 0-16,-1 0 128 0,2 0-128 0,0 0 128 0,-1 0-128 15,2 0 0-15,0 0 0 0,2 0 0 0,1 0 128 16,1-1-128-16,2 1 0 0,0-3 0 0,0 1 0 15,-1-1 0-15,1-1 0 0,2 0 0 0,-1 0 0 16,2-1-192-16,-1 2 64 0,0-2 0 0,-2 0 0 16,0 0 128-16,-2 2-208 0,1-1 80 0,-2 1 128 15,1 1-144-15,-1-1 144 0,0 1 0 0,-1-1 0 16,0 1 0-16,-1 0 0 0,3 0 0 0,-3 0 0 16,-1 0 0-16,1 1 0 0,-2 0 0 0,1 0 0 15,0 0 0-15,-1 1 144 0,1 2-144 0,0 0 128 0,-2 0-128 0,1 0 0 16,0 0 0-16,-1 0 128 15,1 0-128-15,-1 1 0 0,0-1 0 0,0 1 0 0,-2 0-272 0,3 0 64 16,-1 0 16-16,-1 0 0 0,0-2-48 16,0 2 0-16,0-1 0 0,-1 0 0 0,2 0-128 0,0-1-16 15,-1 0-16-15,1 0 0 16,1 1-432-16,2-2-64 0,1 0-32 0,0-2-9440 16,3 0-1872-16</inkml:trace>
  <inkml:trace contextRef="#ctx0" brushRef="#br0" timeOffset="18932.49">6353 11184 4479 0</inkml:trace>
  <inkml:trace contextRef="#ctx0" brushRef="#br0" timeOffset="20480.61">5922 11287 6447 0,'0'0'576'0,"0"0"-576"0,0 0 0 0,0 0 0 0,0 0 576 0,0 0 16 16,0 0 0-16,0 0 0 0,0 0 128 0,0 0 32 16,0 0 0-16,0 0 0 0,0 0 80 0,4-6 0 15,-4 6 16-15,5-5 0 16,-5 5-16-16,6-5 0 0,0 1 0 0,-6 4 0 15,0 0-208-15,8-2-48 0,-8 2-16 0,8-1 0 0,-8 1 176 0,9 0 32 16,0 0 16-16,-1 0 0 16,-8 0-48-16,9 0-16 0,0 0 0 0,-1 0 0 0,2 0-112 0,1 0-32 15,-1 0 0-15,0 0 0 0,-1-2-112 0,2 2-16 16,0-1-16-16,0 1 0 0,0 0-64 0,1-1-16 16,-1 0 0-16,1 1 0 0,-1 0-128 0,1 1-32 15,0 1 0-15,-1 0 0 0,1-2-32 0,0 0-16 16,0 0 0-16,-1 1 0 0,3 0 176 0,0 0 48 0,0 1 0 0,2 0 0 15,-2-1-80-15,0 1-16 16,2 0 0-16,0 0 0 0,-1-1-128 0,1 1-16 0,0 0-128 0,0 1 192 16,1-3 16-16,0 2 0 0,-1 1 0 0,0-2 0 15,-2-1 0-15,1 1 0 0,0 0 0 0,-1 0 0 16,1-1-48-16,0 1-16 0,-2 1 0 0,1 0 0 16,0-1 48-16,1 1 0 0,-1 0 0 0,2 0 0 15,-1 0-16-15,1 0 0 0,0 0 0 0,0-1 0 16,2 1-48-16,1 1 0 0,-1-1 0 0,2 0 0 15,0-2 0-15,0 0-128 0,-1-2 192 0,1 2-64 16,-1 0-128-16,1 2 160 0,0-2-160 0,-1 1 160 16,0-1-160-16,-1 1 0 0,1 0 0 0,-1 1 128 15,0 0-128-15,1-1 0 0,-1-1 0 0,1 0 0 0,-1 2 0 0,1-1 0 16,0 0 0-16,1 0 0 16,1-2 0-16,0 0 160 0,1-1-160 0,0 1 160 0,0-1-16 15,-1 0 0-15,1-2 0 0,-1 1 0 16,1 1-144-16,-1 2 0 0,1 0 144 0,-1 0-144 15,0 0 0-15,-1 0 0 0,1 0 0 0,0 0 0 0,1 2 0 16,0 1 0-16,3-1 0 0,-2-1 128 0,1 0-128 0,-1 0 0 16,1-1 0-16,-1 0 128 0,2-1-128 15,-1 0 176-15,1-1-176 0,1 1 192 0,0-3-64 0,1 0 0 16,0 0 0-16,-1 2 0 0,1-4-128 0,-1 0 192 16,1 0-192-16,-1 1 192 0,0 1-192 0,1 0 192 15,-1 0-192-15,0 0 192 0,-2 1-192 0,1 0 128 16,-2-1-128-16,-1 0 128 0,1 2-128 0,-1-1 128 15,0-1-128-15,0 1 128 0,2 1-128 0,-1 0 0 16,0 0 144-16,0 1-144 0,1 0 0 0,0 1 128 16,0-3-128-16,-1 1 0 0,1 2 0 0,-1 0 0 0,1 0 0 15,-2 0 0-15,0 0 0 0,-2 0 0 16,0 0 0-16,-1 1 0 0,1 1 0 0,-2 1 0 0,1 0 0 0,0 0 0 16,-3-1 0-16,1 1 0 0,-1 0 0 0,0 1 0 15,0 0 0-15,-2 1 128 16,1-4-128-16,0 1 0 0,-2 2 0 0,2 0 128 0,-1 0-128 0,0 0 0 15,0-1 0-15,0 0 0 0,-1 0 0 0,1 0 128 16,0 0-128-16,0 0 0 0,0-1 0 0,1 0 0 16,0-1 0-16,-1 0 0 0,1 1 0 0,0-2 0 15,-1 1 0-15,0-1 0 0,-1 0 0 0,0 1 0 16,1-1 0-16,0 2 0 0,-2-2 0 0,0 1 0 16,-2 0 0-16,0 2 0 0,-1-2 0 0,1 1 0 15,0 0 0-15,1 2 0 0,-1-2 0 0,0 0 0 16,-1 0 0-16,1 1 0 0,0-1 0 0,-1 1 0 15,1-2 0-15,1 0 0 0,0 0 0 0,0 1 0 16,1-2 0-16,0 0 0 0,-1 1 0 0,-1-1 0 16,1 0 0-16,-1 1 0 0,0 0 0 0,-1 1 0 0,-2 0 0 0,1 0 0 15,-8-2 0-15,9 1 0 0,-9-1 0 0,10 3 0 16,-2 0 0-16,-8-3 0 0,9 3 0 0,0 0 0 16,-1-1 0-16,1 1 128 0,0-2-128 0,-1 1 128 15,2 0-128-15,-1-2 128 0,0 0-128 0,0 1 0 16,-2 0 0-16,2-1 128 0,0-1-128 0,-1 1 0 15,0 0 0-15,-8 0 0 0,0 0 0 0,8 0 0 16,1 0 0-16,-9 0 0 0,7 1 0 0,-7-1 0 0,0 0 0 0,9 3 0 16,-2-1 0-16,-7-2 0 15,9 2 0-15,-2 0 0 0,-7-2 0 0,9 2 0 0,-1-1 0 0,0 0 0 16,0-1 0-16,0 0 0 0,-8 0 0 0,10 0 0 16,-2 0 0-16,-8 0 0 0,9-1-144 0,-1 0 144 15,-8 1-128-15,7-1 128 0,-7 1-160 0,0 0 160 16,8-1 0-16,-8 1-144 0,0 0 144 0,0 0 0 15,0 0 0-15,0 0 0 0,0 0 0 0,0 0-128 16,0 0 128-16,0 0 0 0,0 0 0 0,0 0 0 16,0 0 0-16,0 0 0 0,0 0 0 0,0 0 0 0,7-2 0 15,-7 2 0-15,7-2 0 0,-7 2 0 16,8-2 0-16,-8 2 0 0,8-4 0 0,-8 4-128 16,5-3-48-16,-5 3 0 0,0 0 0 0,0 0 0 15,0 0-128-15,0 0-16 0,0 0-16 0,0 0 0 16,0 0 64-16,0 0 16 0,0 0 0 0,0 0 0 15,0 0-48-15,0 0 0 0,0 0 0 0,0 0 0 16,0 0-528-16,0 0-96 0,0 0-32 0,0 0-14816 0</inkml:trace>
  <inkml:trace contextRef="#ctx0" brushRef="#br0" timeOffset="23287.77">6178 13262 5519 0,'0'0'496'0,"0"0"-496"0,0 0 0 0,0 0 0 15,0 0 384-15,0 0-32 0,0 0 0 0,0 0 0 16,0 0 480-16,0 0 112 0,0 0 16 0,0 0 0 16,0 0 32-16,0 0 16 0,0 0 0 0,0 0 0 15,8 0-48-15,1 0-16 0,-1 2 0 0,1-1 0 16,0-1-176-16,0 0-16 0,2-1-16 0,0 0 0 15,1 0-224-15,-1 1-32 0,1-3-16 0,2 2 0 16,1 0-48-16,0-1-16 0,2-1 0 0,-2 1 0 16,-1 0 80-16,1 2 16 0,0-1 0 0,1 0 0 15,1 0 48-15,-2 0 16 0,1 1 0 0,1 0 0 0,-1 0-32 0,1 0 0 16,-1 0 0-16,2 1 0 16,0-1-144-16,0 0-16 0,1 0-16 0,-1 0 0 15,2 1-96-15,0-1 0 0,0 0-16 0,2 1 0 0,-1-1-112 16,3 1 0-16,-1-1-128 0,0 0 192 0,2-1-16 0,-1 2-16 15,0 0 0-15,-1 2 0 0,1-3-160 0,0 2 128 16,1 1-128-16,0 0 128 0,0-1-128 0,-1-2 0 16,1 0 0-16,2 0 0 0,0 0 0 0,1 0 0 15,-1 0 0-15,0 0 128 0,0 0-128 0,0 0 0 16,-1 0 144-16,2 0-144 0,-2 0 0 0,2 0 0 16,-1 2-160-16,1 0 160 0,1 0 0 0,2 0-128 15,-1-1 128-15,2 0 0 0,0 1 0 0,0-1 176 16,0-1-32-16,2 0 0 0,-1 0-16 0,1 0-128 15,-2 0 192-15,1-2-64 0,-3-1-128 0,-1 0 0 16,0 0 144-16,0 1-144 0,0-3-128 0,1 3-112 0,-3 1-16 16,0 0 0-16,2 0 80 0,-2 1 16 0,1 0 0 0,-1 0 0 15,-1 1 32-15,1 0 0 0,-1 0 0 0,1 1 0 16,-2 1-112-16,1-1-16 0,2 0 0 0,-1 0 0 16,0 1 0-16,2 0-16 0,-1-1 0 0,1-1 0 15,-2 0 272-15,1 0-192 0,1 2 192 0,-1-3-160 16,0 0 160-16,1 0 0 0,-1 0 160 0,0-2-160 15,1 1 144-15,0 1-144 0,0 0 128 16,1 0-128-16,-1-2 0 0,-1 1 0 0,0 1-224 0,-1 0 80 16,0-1 144-16,-1 1 0 0,-1 0 0 0,1 0 0 15,-1-2-192-15,1 1-16 0,-2 1 0 0,2 2 0 16,-1 0 80-16,1 0 128 0,1 0-208 0,-1 1 80 16,0 1 128-16,-1-1 0 0,0-1 0 0,1 0 0 15,-1 1 0-15,1 0 0 0,-1 0 0 0,0-1 128 16,-1 0-464-16,0 0-96 0,-1 0-16 0,0 1 0 15,1-3-144-15,-1 0-48 0,0 2 0 0,-2-1 0 16,1-1 160-16,-2 0 32 0,1 2 0 0,-1-1 0 0,-2 0 48 0,1 0 16 16,-1 1 0-16,0-2 0 15,-2 1-272-15,1 0-48 0,0-1-16 0,-1 2 0 16,0 0-192-16,0 1-48 0,-1-1 0 0,0-1 0 16,-1 0 0-16,0 0-16 0,-1 2 0 0,-1-2-2896 0,-1-1-576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2:18:06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 3638 15663 0,'0'0'1392'16,"0"0"-1120"-16,0 0-272 0,0 0 0 0,-5 2 1936 0,5-2 336 15,-7 0 64-15,7 0 16 0,0 0 336 0,0 0 80 16,0 0 16-16,0 0 0 0,0 0-1216 0,0 0-240 15,0 0-48-15,4 5-16 0,1 0-416 0,0-3-80 16,0 0 0-16,1 1-16 16,0 0-256-16,0 0-48 0,1-1-16 0,0 0 0 0,1-1-48 0,1 0-16 15,0 0 0-15,-1-1 0 0,2 2-32 0,6-1 0 0,-2-1 0 0,0-1 0 16,-1-1-48-16,0 1-16 16,-1 0 0-16,2 1 0 0,-1-1-32 0,0 1-16 0,1 0 0 0,2 0 0 15,-1 0-64-15,2 5-16 16,-7-2 0-16,1 0 0 0,2-3-144 0,2 1 0 0,0 1 0 0,1 1 0 15,1 0 0-15,0 1 0 16,0 0 0-16,1 0 0 0,-1 1 0 0,1 0 0 16,-1-1 0-16,1 3 0 0,-1 0 0 0,-1 0 0 0,1-1 0 0,3 1 0 15,0 1-128-15,-1 1 128 0,-2-2 0 0,8 3 0 16,-4-3 0-16,-7-2-144 0,-1-1 144 0,1 0 0 0,1 1-272 0,5 4 48 16,-1 0 16-16,-7-5 0 15,0-1 48-15,3 1 16 0,-2 0 0 0,0 1 0 16,2 0-32-16,0-1 0 0,0 0 0 0,0-1 0 15,0-1-144-15,-1 0-48 0,0-1 0 0,0 0 0 32,-1-1-64-32,5-1-16 0,-4-1 0 0,-3 1 0 0,0 2 112 0,-3 1 16 0,-2 0 0 0,0 0 0 15,0-1 320-15,0 0-144 0,0-1 144 0,1 0 0 16,0 0-128-16,1 0 128 0,0 0 0 0,1-2 0 16,1 0-256-16,4-2 64 0,-2-1 16 0,-4 3 0 15,-1-2-432-15,0 0-96 0,0 0 0 0,2 1-16 16,-1-1 304-16,-8 4 64 0,7-2 16 0,-2 0 0 0,0-1 336 0,0 1 240 15,0-2-48-15,0 0 0 16,2 1 0-16,-1 1 0 0,-1 1 0 0,1-3 0 16,1-1-192-16,0 1 0 0,1 1 0 0,0-1 0 0,0-1 0 0,3-2 0 15,1-2 0-15,-4 5 0 0,1 2 0 0,-1 2 0 16,-1 2 0-16,1-2 0 0,0-3 256 0,0 2-64 16,0 0 0-16,-2 1 0 0,1 0 256 0,-1 0 64 15,0 1 0-15,0 0 0 0,0 0-160 0,0 1-32 16,-2-2 0-16,3 1 0 0,-2 0-64 0,1-1-32 15,-1-1 0-15,1 1 0 0,-1 1-80 0,1-1-16 16,-1-1 0-16,1 0 0 0,-1-1-128 0,0 0 0 16,0-1 0-16,0 1-176 0,-1 1 176 0,0-2 0 15,0 2 0-15,-1 0 0 0,0-2 0 0,-3 3 0 16,0 0 0-16,0 0-128 0,0 0-96 0,5-1-16 0,-5 1 0 0,0 0-18512 16</inkml:trace>
  <inkml:trace contextRef="#ctx0" brushRef="#br0" timeOffset="47996.89">16165 4816 4351 0,'0'0'-240'16,"-7"-2"240"0,0 1 0-16,7 1 0 0,-8 0 0 0,-1 0 0 0,1-3 0 0,-1 2 0 15,-1 0 0-15,1 1 144 0,2 0 640 0,1 1 128 16,-2 0 32-16,0-1 0 0,0 0 176 0,1 0 32 16,7 0 16-16,-8 0 16 0,2 0-96 0,6 0 0 0,-9-1-16 0,9 1 0 15,0 0 368-15,-6-2 80 16,6 2 16-16,0 0 0 0,0 0-176 0,0 0-32 0,-5-5-16 0,5 5 0 15,0 0-464-15,0 0-80 16,0 0-32-16,0 0 16 0,0 0-224 0,0 0-32 0,0 0-16 0,0 0 0 16,0 0-192-16,0 0-32 15,0 0-16-15,0 0 0 0,0 0 32 0,9-3 16 0,-1 1 0 0,1 1 16 16,-9 1 112-16,9 0 32 0,0-2 0 0,2 2 0 16,1 2-80-16,0 0-16 0,1 0 0 0,1 1 16 15,-5-4-192-15,3 1-48 0,0 0 0 0,0 0 0 16,-1-1 192-16,2 0 48 0,0 0 0 0,0 0 16 15,-1-1 80-15,2 2 16 0,0 0 0 0,-1-2 0 16,0 1-176-16,0 0-48 0,-2 0 0 0,1 1 0 16,1 0-112-16,0 0-16 0,-2 0-128 0,2 0 192 15,0 0-192-15,-1-2 0 0,2 1 128 0,0 0-128 16,0 0 0-16,0-2 0 0,0 1 128 0,1 0-128 0,-1-1 0 0,1 1 0 16,1 1 0-16,-2-1 0 0,-2 0 0 0,0 1 128 15,-2-2-128-15,1 1 0 0,-1 0 0 0,0 1 0 16,0 0 128-16,-2 1-128 15,1-1 0-15,0 1 0 0,-9 0 0 0,10-2 0 16,-1 0 0-16,1 1 0 0,-1-2 0 0,1 1 0 0,0-1 0 0,0 1 0 16,1 0 0-16,1 1 0 0,0-2 0 0,-1 0 0 15,0 0 0-15,1 0 0 0,0 2 0 0,-1 0 0 16,1 1-160-16,-1 1 160 0,0-2-208 0,-2 1 32 16,0 0 16-16,0 0 0 0,0 0 160 0,-1 0-192 15,-8 0 192-15,7 1-192 0,0-1 192 0,-7 0 0 0,9 1 0 0,-9-1 0 16,8 0 0-16,-8 0-128 15,0 0 128-15,9 1 0 0,-2 1-384 0,-7-2 0 0,8 0 0 0,-8 0 0 32,0 0-384-32,0 0-64 0,0 0 0 0,9 2-16 15,-9-2 32-15,8 3 16 0,-8-3 0 0,0 0 0 16,7 5 112-16,-7-5 32 0,6 5 0 0,-6-5 0 16,0 0-560-16,0 0-128 0,4 7 0 0,-4-7-10240 0</inkml:trace>
  <inkml:trace contextRef="#ctx0" brushRef="#br0" timeOffset="48576.28">16005 4998 13823 0,'0'0'608'0,"0"0"128"0,0 0-592 0,0 0-144 16,0 0 0-16,0 0 0 0,0 0 1520 0,0 0 272 0,0 0 48 0,0 0 16 15,9 4 96-15,0-3 32 16,0 0 0-16,1-1 0 0,-2-2-192 0,4 0-16 16,2 1-16-16,1 0 0 0,2 0-560 0,1-2-112 15,0 1-32-15,3-1 0 0,1 0-416 0,2 1-96 16,0 0-16-16,1-2 0 0,0-2-240 0,0 1-48 0,1-2-16 0,0 2 0 16,2 2-224-16,0 0 0 0,0-1 128 0,-1-1-128 15,-2-2 0-15,1 2 0 0,-3 2 0 0,1 0 0 16,-2 0 0-16,-1 1 0 0,-3 0 0 0,1 2 0 15,-3-2 0-15,1 2 0 0,-1 0 0 0,-2 0 0 16,0-1 0-16,0-1 0 0,-2 0 0 16,2 0 0-16,-1 3 0 0,0 0 0 0,1-1 0 0,0-1 0 15,0-1 0-15,-2 2 0 0,0-2 0 0,1 1 0 16,0 0 0-16,-2 0 0 0,-3-3 0 0,0 2 0 16,0 0 0-16,-8 2 0 0,7 1 0 0,0-1 0 15,-7 0 0-15,8-3 0 0,-1 0 0 0,-7 3 0 16,8 1 0-16,-8-1-288 0,10 2 64 0,-3-2 16 15,-7 0-560-15,0 0-128 16,0 0 0-16,8-2-16 0,0 1-944 0,-8 1-192 0,0 0-48 0,8-2-12064 16</inkml:trace>
  <inkml:trace contextRef="#ctx0" brushRef="#br0" timeOffset="156030.76">21538 10115 23039 0,'0'0'2048'0,"0"0"-1648"0,0 0-400 0,0 0 0 16,0 0 2096-16,0 0 336 0,0 0 64 0,0 0 0 0,0 0-192 0,0 0-32 15,0 0-16-15,0 0 0 16,0 0-1264-16,0 0-256 0,0 0-48 0,0 0-16 0,0 0-224 0,0 0-64 16,0 0 0-16,1 6 0 15,0 0-160-15,-1 2-32 0,0-1-16 0,0 2 0 0,-1 1-176 0,0 1 0 16,0 1 144-16,0 2-144 15,1 0 0-15,0 4 0 0,0 2 0 0,0 2 0 0,-1 2 0 0,0 1 0 16,0-3 0-16,0 1 128 0,0 1-128 0,0 2 0 16,-1 0 0-16,0 1 128 0,0-1-128 15,-1 0 0-15,0 1-128 0,0-3 128 0,1 0-320 0,-1-2 32 16,0 0 0-16,0-4 0 16,2 1 32-16,-1-4 0 0,0-2 0 0,1 0 0 15,-1 1-128-15,1-6-32 0,0-1 0 0,1-7 0 16,0 0-1296-16,0 0-256 0,0 0-48 0,-1-7-8992 15,0 1-1808-15</inkml:trace>
  <inkml:trace contextRef="#ctx0" brushRef="#br0" timeOffset="156387.01">21509 10187 2751 0,'0'0'256'0,"0"0"-256"15,1-5 0-15,0 0 0 0,0 0 3584 0,-2 0 688 16,1 1 128-16,0-2 16 0,1 1 384 0,0 1 64 15,-1 4 0-15,3-5 16 0,0-1-2608 0,0 2-528 16,-3 4-96-16,6-2-32 0,1 0-944 0,0 1-192 16,0 2-32-16,1 0-16 0,1 1-288 0,1 2-144 0,1 1 160 0,0 0-160 15,1 0 0-15,1 1 0 0,0 1 0 0,2-1 0 16,2 2 0-16,0 1 0 0,1 1 0 0,-1 1 0 16,-3-1 0-16,0 4 0 0,-3-2 0 0,-2 1 0 15,2 1 0-15,-4 0 0 0,-3 0 0 0,-2-1 0 16,-1 1-176-16,-2 2 176 0,-1-3-160 0,-2 1 160 15,-3 1-128-15,-3-4 128 0,1 2 0 0,-2 0-144 16,0-1 144-16,-1 0 0 0,2-1 0 0,-2-1 0 16,-1-2 0-16,1-1 0 0,-1 0 0 0,0 0 0 15,0 0 0-15,1-1 0 0,-1-1 128 0,-4 1-128 16,2-3 0-16,0 0 0 0,0 0-192 0,2-1 64 16,0-4-256-16,1 0-32 0,1-1-16 0,2 0 0 15,1-1-608-15,2-1-128 0,2 0-32 0,0 0-16064 0</inkml:trace>
  <inkml:trace contextRef="#ctx0" brushRef="#br0" timeOffset="157206.54">22329 10064 16575 0,'0'0'1472'0,"0"0"-1168"0,-6-4-304 0,1 2 0 16,0 0 2304-16,0 1 384 0,0 0 96 0,-1 0 16 15,0-1-128-15,-1 0-32 0,0 1 0 0,-1-1 0 0,0 2-1296 0,0 2-256 16,1-2-48-16,-2 2-16 0,-1 1-464 0,1-1-112 16,0 2 0-16,1 1-16 0,-2 2-256 0,-1 2-48 15,-1 1-128-15,1 1 192 16,-2 3-192-16,0 1-128 0,0 2 128 0,-1 3-208 16,-1 1-240-16,1 3-32 0,-1 2-16 15,1 0 0-15,0 3-80 0,2-2 0 0,2-5-16 0,1 0 0 0,0 1 352 16,3-1 80-16,-1 0 16 0,2 0 0 15,0-1 336-15,2-2 80 0,1 0 16 0,1 2 0 0,1-1 256 0,2-6 48 16,1-3 16-16,1 1 0 0,1-4-160 0,2 0-48 16,-1-2 0-16,3 0 0 0,1-2-176 0,0-1-32 0,1-1-16 0,0 0 0 15,2-1-176-15,0-1 0 16,-1-1 144-16,0-1-144 0,0 0 0 0,-1-1-160 0,-2 0 16 0,2-1 0 16,-1-2-80-16,-2 1-16 15,-1-1 0-15,-2-1 0 0,-2 1 112 0,-1-3 128 16,-2 0-208-16,-1 0 80 0,-1-1 128 0,-1 0-160 15,-2 0 160-15,-1 1-160 0,-2 0 160 0,-1 0 0 0,-1 1 0 0,0 3 128 16,-2 0 0-16,1 2 0 16,-1 0 0-16,2 1 0 0,0 2 0 0,2-1 16 15,1 1 0-15,1 0 0 0,2 1 96 0,4-1 16 0,0 0 0 0,0 0 0 16,0 0-112-16,0 0-16 0,0 0 0 0,5 3 0 16,1-1-128-16,1-1 0 0,1-1 144 0,0 0-144 15,1-1 0-15,2 0 0 0,0-1 0 0,0 0-128 16,0 0-64-16,2-2-16 0,0 1 0 0,0-2 0 15,-2 0 16-15,1-1 0 0,-1 1 0 0,-2 1 0 16,1 1-64-16,-1-2-16 0,0 2 0 0,-1-1 0 31,-1 1-192-31,-1 0-48 0,-2-1 0 0,1 1 0 0,0 1-16 0,-5 2-16 0,0 0 0 0,0 0 0 0,0 0 208 0,0 0 32 16,0 0 16-16,2 4 0 0,-1 2 752 0,-1 2 160 16,-1 1 16-16,-2 1 16 15,1 3 240-15,0 1 64 0,2 4 0 0,-2-2 0 16,-1 0-592-16,0 2-112 0,1 0-32 0,-1-1 0 15,1 1-224-15,0-1 0 0,0 0 128 0,0-1-128 16,0-3-144-16,1 0-80 0,0-2-16 0,0 1 0 16,0-5-496-16,0 0-96 0,0-2-32 0,1-5-10912 15,0 5-2176-15</inkml:trace>
  <inkml:trace contextRef="#ctx0" brushRef="#br0" timeOffset="157566.68">22608 10136 4607 0,'0'0'192'0,"0"0"64"16,0 0-256-16,5-6 0 0,-5 6 0 0,0 0 0 15,0 0 1856-15,0 0 320 0,0 0 64 0,0 0 0 16,0 0 1152-16,0 0 240 0,0 0 32 0,0 0 16 0,0 0-1184 0,-3 10-256 16,0 1-32-16,1 3-16 15,-2 1-880-15,1 5-176 0,-1 2-48 0,1-5 0 0,-1 4-448 0,0 6-112 16,-2 1-16-16,0 4 0 16,-1 2-336-16,-1 1-176 0,-3 1 160 0,0 0-160 0,-1 1 0 0,0-2 0 15,-1-1 0-15,1-2-160 16,0-2-96-16,2 0 0 0,0-4-16 0,1 0 0 0,1-4 48 0,2 0 16 15,1-5 0-15,0 0 0 16,0-3-368-16,1-1-80 0,0-3-16 0,0 1 0 16,4-11-1840-16,0 0-368 0</inkml:trace>
  <inkml:trace contextRef="#ctx0" brushRef="#br0" timeOffset="157906.4">22527 10151 4607 0,'3'-19'192'0,"1"7"64"0,3-4-256 0,1 2 0 16,2 0 0-16,0 4 0 0,1 2 4192 0,2 3 800 15,0 2 144-15,1 2 48 0,1 2-560 0,0 2-96 16,2 2-32-16,1 0 0 0,-1 4-2656 0,2 0-544 0,0 1-96 0,1 2-32 16,-1-2-512-16,-1 0-96 0,0 2-32 0,-2-2 0 15,-1 0-400-15,-2-1-128 0,-3-1 0 0,0 0 0 16,-2 0 0-16,-3 2-176 0,-2-2 32 0,-2 0 0 15,-2 1-128-15,-2 0-32 0,-3 0 0 0,-2 1 0 16,-1-1 128-16,-1 2 32 0,-3 1 0 0,-1 0 0 16,0-2 144-16,-1 1 0 0,-1 1 128 15,1-1-128-15,-1-1 288 0,2 0-16 0,1 0 0 0,1-2 0 16,0 0-80-16,1-3-32 0,1 1 0 0,-1-1 0 0,1 0-160 0,0-3-144 16,2-2 144-16,-1 1-208 15,0 1-176-15,0-1-16 0,1-1-16 0,2-1 0 16,-1-3-192-16,1 0-32 0,1 0-16 0,0-1-11808 15,0-1-2352-15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2:21:07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13920 1588 9215 0,'0'0'816'0,"0"0"-656"0,0 0-160 0,0 0 0 15,0 0 1536-15,0 0 256 0,0 0 64 0,0 0 16 16,0 0-144-16,0 0-16 0,-2-5-16 0,2 5 0 16,0 0 32-16,0 0 0 0,7-7 0 0,0 2 0 15,-1 1 96-15,2 1 32 0,1-2 0 0,2 2 0 16,1 1-448-16,3 0-64 0,0 1-32 0,1 0 0 15,2 0-656-15,2-1-128 0,2 0-16 0,3 0-16 16,0 0-272-16,3 0-48 0,2 1-16 0,1-1 0 0,1 0 32 0,1 1 16 16,2 1 0-16,0 0 0 15,1 0-48-15,-1 0-16 0,-1 0 0 0,3 1 0 0,0 1 32 16,0-1 0-16,0 0 0 0,-1-1 0 0,-1-1-176 0,0 1 128 16,-1 0-128-16,0 0 128 0,-1 1-128 0,1-1 0 0,-2-1 0 0,0-1 0 15,0 0 0-15,1-1 0 16,-1 0 0-16,-2 0 0 0,0 1 0 0,-2-2 0 15,-2 0 128-15,1 2-128 0,0 1 0 0,0 1 0 16,-1 0 144-16,-1-1-144 0,0-2 0 0,-1 1 128 16,1 1-128-16,-1-1 0 0,-1 0 0 0,-1 1 0 15,0-3 0-15,-2 3 0 0,2-2 0 0,-2 0 0 16,1 0 0-16,-2 0 0 0,0 1 0 0,-1-1 0 0,1 0 0 0,-1 1 0 16,-1 2 0-16,1 1 0 0,-2 0 0 0,0-1 0 15,0-2 0-15,-2 2 0 0,1 0 0 0,0 0 0 16,-1 0 0-16,1 0 0 0,1 0 0 0,-2 0 0 15,0 0 0-15,0 0 0 0,-1 0 0 0,2 0 0 16,-1 0 0-16,0-2 0 0,-4 1 0 0,2 1 0 0,0 1 0 0,-1 1 0 16,2-1 0-16,-1-1 0 15,-1 0 0-15,-1 0 0 0,1 1 0 0,0 1 0 0,-1 0 0 0,-1 0 0 16,0-2 0-16,1 1 0 16,0-1 0-16,0 0 0 0,-1 0 0 0,0 0 0 0,-9 0 0 0,10-1 0 15,-2 0 0-15,-8 1 0 16,9-1 0-16,-2 0 0 0,-7 1 0 0,0 0 0 0,0 0 0 0,7-3 0 15,-7 3 0-15,0 0 128 16,0 0-128-16,0 0 0 0,0 0 0 0,0 0 0 0,0 0 0 0,0 0 0 16,7 0 0-16,-7 0 128 15,0 0-128-15,0 0 0 0,0 0 0 0,0 0 0 0,0 0 0 0,0 0 0 16,0 0 0-16,0 0 0 0,0 0 0 0,0 0 0 0,0 0 0 0,0 0-128 16,0 0 0-16,0 0 0 15,0 0 0-15,0 0 0 16,0 0-384-16,0 9-64 0,0-1 0 0,0 0-18448 15</inkml:trace>
  <inkml:trace contextRef="#ctx0" brushRef="#br0" timeOffset="1515.43">16754 1565 8287 0,'0'0'736'0,"-6"1"-592"0,6-1-144 0,-8-1 0 16,1 0 1088-16,7 1 176 16,-7-5 32-16,1 2 16 0,6 3 672 0,0 0 144 15,-7-5 32-15,7 5 0 0,-4-5 192 0,4 5 32 0,0 0 16 0,0 0 0 16,0 0-416-16,2-7-64 15,-2 7-32-15,6-3 0 0,2 1-736 0,2 3-128 16,3 2-48-16,2 0 0 0,4 1-416 0,2 2-96 0,3 2-16 16,2-2 0-16,3 1-256 0,-1-2-48 0,-3 0-16 0,1-4 0 15,-1 2 0-15,1-1 0 0,-1-1 0 0,1 1 0 16,1-2 112-16,-1 0 16 0,0 0 0 0,0 1 0 16,0 1-96-16,1 0-16 0,-2 0 0 0,-1 1 0 15,-3-1-144-15,0 0 0 0,-3 0 0 0,0 0 128 16,-1-2-128-16,-2 0 0 0,0 0 0 0,-1-2 0 0,-3 0 0 0,1 0 0 15,0-1 0-15,-2 0 0 16,-2 0 128-16,-1 0-128 0,-7 3 0 0,7-4 128 0,-7 4 96 0,5-4 16 16,-5 4 0-16,0 0 0 0,0 0-112 0,3-5 0 15,-3 5-128-15,0 0 192 0,0 0-192 0,0 0 0 16,0 0 128-16,0 0-128 0,0 0 0 0,0 0 0 16,0 0 0-16,0 0 0 0,1-6 0 0,-1 6 0 15,0 0 0-15,0 0-160 0,0 0 0 0,0 0 0 16,0 0 0-16,0 0 0 15,0 0-384-15,0 0-80 0,0 0-16 0,-6 6-18560 0</inkml:trace>
  <inkml:trace contextRef="#ctx0" brushRef="#br0" timeOffset="3398.24">18218 1554 2751 0,'0'0'256'0,"0"0"-256"0,-5-2 0 0,5 2 0 0,0 0 768 0,0 0 128 16,0 0 0-16,0 0 16 15,-4-3 624-15,4 3 128 0,0 0 32 0,0 0 0 0,0 0 96 0,0 0 32 16,-4-5 0-16,4 5 0 15,0 0-496-15,0 0-112 0,0 0 0 0,0 0-16 0,0 0-112 0,0 0-32 16,0 0 0-16,9-4 0 0,1 2 256 0,3 0 48 16,1-1 16-16,3-1 0 15,3-1-160-15,2-1-48 0,3 1 0 0,4 1 0 16,0 0-256-16,4 0-48 0,3-1-16 0,0 2 0 0,-2 0-400 16,-1-1-64-16,-2 1-32 0,-1 0 0 0,-1-2-160 0,1 0-16 15,-2 2-16-15,-1 0 0 0,0 3-16 0,1 1 0 16,0 1 0-16,3-2 0 0,-1-2-16 0,0 2-128 15,1 2 192-15,0-2-64 0,1-2-128 16,0 1 128-16,0-1-128 0,0 0 128 0,0 1-128 0,2 1 0 16,-1 3 0-16,1-3 0 0,-1 0 0 0,0 0 0 0,0 0 0 0,-4 0 0 15,-2 0 0-15,0 1 0 16,-2 0 128-16,1-1-128 0,-2-2 0 0,0 2 0 0,-2 2 0 0,0-1 0 16,-2-1 0-16,1 2 0 15,-2-2 0-15,0 1 0 0,0 1 0 0,0 1 0 0,0-1 0 0,-1 0 0 16,-1-2 0-16,-1-1 0 15,1-1 0-15,1 2 0 0,-2 1 0 0,2-1 0 0,-2 0 0 0,1-1 0 16,0-1 0-16,-1 0 0 16,0 1 128-16,0 0-128 0,-2 0 0 0,1-1 0 0,-2 1 0 0,-1-1 0 15,0 2 0-15,-1 0 0 0,0 2 0 0,-1-1 0 0,-2-2 0 16,1 1 0-16,-1-2 0 0,2 3 0 16,-1 1 0-16,3 0 0 0,-1 0 0 0,1-1 0 15,-1-1 0-15,2 2 0 0,-1-1 0 0,0 0 0 16,1-1 0-16,0 0 0 0,-1 0 0 0,-1 0 0 15,1 0 0-15,0 0 0 0,-1 1 0 0,-2-1 0 0,1-3 0 0,0 1 0 16,0 0 0-16,-1 1 0 0,1 1 0 16,0 0 0-16,0-2 0 0,1 1 0 0,-2 0 0 0,2 1 0 15,1 0 0-15,-1 0 0 0,-2-1 0 16,2 1 0-16,0-3 0 0,1 3 0 0,-1 0 0 0,1 1 0 16,0 1 0-16,-4-2 0 0,-1 0 0 15,4 0 0-15,-1-2 0 0,0 2 0 0,0 2 0 0,-2 0 0 16,-8-2 0-16,10 3 0 15,-1-3 0-15,0 1 0 0,-1 1 0 0,-8-2 0 0,0 0 160 0,7 2-160 16,-7-2 192-16,10 1-192 0,-1 1 224 0,0 0-64 16,0-1-16-16,-2-1 0 0,-7 0-144 0,0 0 160 15,8-1-160-15,-8 1 160 0,9 1-160 0,-9-1 192 16,0 0-192-16,0 0 192 0,0 0 16 0,8 0 16 16,-8 0 0-16,0 0 0 0,0 0-16 0,0 0 0 0,0 0 0 0,8 0 0 15,-8 0-208-15,8 2 0 16,0 0 0-16,-1-1 0 0,-7-1 0 0,0 0 0 15,9 0 0-15,-1 1 0 0,1 0 0 0,-2 0 0 0,1-1 0 0,0 0 0 16,0 0 0-16,0 2 0 0,-1 0 0 0,1-1 0 16,-8-1 0-16,10-1 128 0,-1-2-128 15,0 2 0-15,-1 2 0 0,1 2 0 0,0-2 0 0,-1 1 0 16,0-3 0-16,0 1 0 0,-1 0 0 0,-7 0 0 0,10 2 0 0,-1-2 0 16,-1 1 0-16,0 0 0 15,-8-1 0-15,8 1 0 0,-1 1 0 0,-7-2 0 16,8 0 0-16,-8 0-128 0,0 0 128 0,8 0 0 15,-8 0 0-15,0 0 0 0,7 1 0 0,-7-1 0 16,0 0 0-16,0 0 0 0,0 0 0 0,0 0 0 0,0 0 0 0,0 0 0 16,0 0 0-16,0 0 0 0,0 0 0 15,0 0 0-15,0 0 0 0,0 0 0 0,0 0 0 0,0 0 0 16,0 0 0-16,0 0 0 16,0 0 0-16,0 0 0 0,0 0 0 0,0 0 0 0,0 0-128 0,0 0 128 15,0 0 0-15,0 0 0 16,0 0-128-16,0 0 128 0,0 0 0 0,0 0 0 0,0 0-288 0,0 0 48 15,-2 8 16-15,2-8 0 16,0 0-288-16,-1 8-64 0,1-8-16 0,0 9-18464 0</inkml:trace>
  <inkml:trace contextRef="#ctx0" brushRef="#br0" timeOffset="4838.39">21585 1517 911 0,'-8'-3'0'0,"8"3"0"0,-5-1 0 0,1 1 0 0,4 0 144 0,-5 1-144 16,0-1 160-16,5 0-160 15,-5-1 384-15,5 1 0 0,-4-1-16 0,4 1 0 0,0 0 864 0,0 0 176 16,0 0 48-16,0 0 0 15,0 0 144-15,0 0 16 0,0 0 16 0,0 0 0 0,0 0-32 0,0 0 0 16,5-3 0-16,1 1 0 0,1 1 336 0,1 1 64 0,1 0 16 0,0-1 0 16,2 0-624-16,2 1-128 15,2-2-32-15,1 1 0 0,3 0-208 0,1 0-32 16,2 1-16-16,1-2 0 0,3 1-128 0,1 1-16 16,0 0-16-16,0 0 0 0,1-2-176 0,2 2-48 15,-1-1 0-15,1 1 0 0,2 1-288 0,0 0-64 16,0 3-16-16,0-3 0 0,0 1-224 0,-2 0 0 0,0 0 128 0,1 0-128 15,-1 0 0-15,0-1 0 16,1 0 0-16,1-1 0 0,-2 2 0 0,1 1 0 0,0 2 0 0,-1-3 0 16,-7 1 0-16,1-2 0 0,-2 1 0 0,1 0 0 15,-2 0 0-15,0-1 0 0,-2 0 0 0,-1 0 0 16,3 0 0-16,-3 0 0 0,-1-1 0 0,-3 1 0 16,-2-1 0-16,-1 0 0 0,-1 0 0 0,-1 1 0 15,-3 0 0-15,1 1 0 0,-1-1 0 0,-6-1 0 16,5 0 0-16,0 0 0 0,-5 0 0 0,5 0 0 15,-5 0 0-15,0 0 0 0,4 0 0 0,-4 0 0 16,0 0 0-16,0 0 0 0,4-1 0 0,-4 1 0 0,0 0 0 0,0 0 0 16,3-3 0-16,-3 3 0 15,0 0 0-15,0 0 0 0,0 0 0 0,0 0 0 16,0 0-384-16,0 0-32 16,0 0 0-16,0 0 0 0,0 0-1568 0,0 0-304 0,0 0-64 0,0 0-12608 15</inkml:trace>
  <inkml:trace contextRef="#ctx0" brushRef="#br0" timeOffset="25260.35">18669 3721 4079 0,'0'0'368'0,"0"0"-368"15,0 0 0-15,-5-4 0 0,1 0 0 0,4 4 0 16,0 0 144-16,0 0 128 0,-7 0 32 0,7 0 32 0,-6-3 320 0,6 3 64 15,-4-3 16-15,4 3 32 0,-6 0 528 0,6 0 112 16,0 0 0-16,0 0 64 0,0 0 288 0,0 0 64 16,0 0 16-16,0 0 32 0,0 0-272 0,0 0-48 15,0 0-16-15,9 0 48 0,2 2-208 0,3 0-32 16,1 0-16-16,1-3 0 0,1-2-176 0,1-2-48 16,2 1 0-16,0 3 48 0,3-2-288 0,1 3-48 15,3-1-16-15,0-1 32 0,2-2-368 0,0 1-80 16,1 1 0-16,0 0 16 0,0-1-208 0,0 1-64 0,0-2 0 0,2 1 48 15,0 0-176-15,0 3 0 16,1 0 0-16,0-3 0 0,0 0 0 0,-1 1 0 0,-1 0 0 16,-1 1 0-16,-2 0 0 0,0 1 0 0,-2 0 0 0,0 0 0 15,0-1 0-15,0 0 0 0,1 2 0 0,-8-1 0 16,3 0 128-16,1 0-128 0,3 0 0 0,0 0 0 0,0 2 0 0,1 1 0 16,-2 0 0-16,1-1 0 15,-2-2 0-15,1 0 0 0,-1 1 0 0,1-1 0 16,0 2 0-16,0-1 0 0,1 0 0 0,-1 0 0 15,2-1 0-15,0 0 0 0,1 0 0 0,1 0 0 16,-2 0 0-16,0-1 0 0,-1 0 0 0,0 1 0 16,1 0 0-16,0 0 0 0,1 0 0 0,1 0 0 15,-1-1 0-15,1-2 0 0,1 1 0 0,0 0 0 16,1 0 192-16,1 1-192 0,-1-1 192 0,0 0-192 16,-1 0 128-16,1 1-128 0,-1-3 0 0,1 1 0 15,1 0 0-15,0 0 0 0,0-1 0 0,1 1 0 0,2 0 0 16,-1 0 0-16,-1 1 0 0,0-2 0 0,0 1 0 0,-2 0 0 15,-1 0 0-15,1 1 0 0,-1 0 0 0,-1 0 0 16,1 0 0-16,-2 0 0 0,0 1 0 0,1 1 0 16,-1 0 0-16,1 0 0 0,0 0 0 0,-2 0 0 15,-1 0 128-15,1 0-128 0,-2 0 0 0,2 1 0 16,-1-1 0-16,10 0 0 0,-3 0 0 0,-3 0 0 16,-2 0 0-16,1 0 0 0,-1 2 0 0,-1 0-176 15,0-1 176-15,-2 0-160 0,0 0 160 0,-1 0 0 0,-1-1-144 0,1 1 144 16,-2 0 0-16,1 0 0 15,-1-1 0-15,1 2 0 0,0-1 0 0,1 1 0 0,-2 0 0 0,2 0 0 16,0-1 0-16,1 1 0 16,-1-2 0-16,1 1 128 0,-1 2-128 0,-1-2 0 15,1 0 0-15,-3-1-176 0,0 0 176 0,0-1-192 0,-1 2 192 0,2-1-192 0,-2 0 0 0,2-1-16 16,-2-1 0-16,1 2 0 16,-1 0 208-16,1 0-176 0,-2-1 176 0,2 0-160 0,-2 0 160 0,1-1 0 15,-1 1 0-15,-1 0 0 16,1 0 0-16,-2 1 0 0,-1-2 0 0,0 1 0 15,-3-1 0-15,1 2 0 0,0 0 0 0,-1 0 0 16,1-2 0-16,0 2 0 0,-2-1 0 0,1 1-128 16,-1 0-64-16,0 0-16 0,-1-1 0 0,1 0 0 15,-1 1-48-15,0-1-16 0,-2 0 0 0,1 0 0 16,1 0 128-16,-1 0 144 0,-1 0-208 0,0 0 80 16,0 0 128-16,0 1 0 0,-1-1 0 0,-2 1-128 15,-6 0-64-15,9 0-16 0,-1-1 0 0,0 1 0 16,-8 0-464-16,10 2-96 0,-2-1 0 0,-8-1-16 15,8 1-880-15,-8-1-160 0,9 2-32 0,-1 1-10304 16</inkml:trace>
  <inkml:trace contextRef="#ctx0" brushRef="#br0" timeOffset="37473.8">18874 2154 11055 0,'0'0'976'15,"0"0"-784"-15,0 0-192 0,0 0 0 0,0 0 1344 0,0 0 208 16,3-7 48-16,-3 7 16 0,0 0 160 0,0 0 16 16,5-5 16-16,-5 5 0 0,3-8-656 0,-1 1-128 15,-1 0-16-15,-1 7-16 0,0 0-256 0,0-4-48 16,-1-1-16-16,0 0 0 0,-1-2-176 0,0 1-48 16,-1-1 0-16,-1 0 0 0,-1-1-320 0,-5-4-128 15,0 0 0-15,0 4 0 0,0 1 0 0,-1 3 0 16,0 2 0-16,-2 3 0 0,-1 1 544 0,1 3 112 15,-2 3 32-15,0 2 0 0,1 3-80 0,-1 1-16 16,0 2 0-16,2 0 0 0,-2 1-592 0,2 2 0 16,2 2 0-16,1-2 0 0,2-1 0 0,1-3 128 15,2 0-128-15,3-2 128 0,1 0 320 0,3 0 64 16,1-1 0-16,2-3 16 0,0 0 48 0,3-1 16 16,0-2 0-16,1-2 0 0,2 0-208 0,1-1-32 0,1-2-16 0,0-1 0 15,1-3-176-15,0 1-32 0,-1-3-128 0,2 0 192 16,-1-3-192-16,-1-1 0 0,0-1 0 0,-1 0 0 15,-1-1 0-15,-2 0-320 0,1 0 64 0,-1-1 0 16,-1-5-416-16,-2 1-80 0,-2 0-16 0,-1 0 0 16,2-1 368-16,-2 0 64 0,-3-1 16 0,0 2 0 15,0-1 320-15,-2 2 0 0,1 3 0 0,-1 1 0 32,0 1-576-32,-1 3 16 0,1 2 0 0,2 5 0 0,0 0 352 0,0 0 64 0,-4 11 16 0,1 4 0 15,0 1 448-15,0 2 80 0,0 3 32 0,2 1 0 16,1 3-64-16,0-2-16 0,0 1 0 0,1-3 0 15,1 0-112-15,2-3-32 0,1 0 0 0,1-2 0 16,1-4 80-16,1 0 16 0,1-2 0 0,0-2 0 16,0 0-304-16,0-2 0 0,1-1 0 0,0-1 0 0,0-4 0 15,-1 0-176-15,1-2 32 0,0-1 0 0,1-1-112 0,-1-1-32 16,-2-2 0-16,1 1 0 0,0-3-64 0,-1 0-16 16,-1-1 0-16,-1-2 0 0,0-1 368 0,0-2-176 15,-1-3 176-15,-2 0-128 0,-1-1 128 0,-2 0 0 0,-1-3 128 0,-1 0-128 16,-2-3 0-16,-2 1 128 15,-2 0-128-15,0 2 0 0,-3 0 0 0,-1 1 144 16,-2-2-144-16,-1 2 0 0,-3-1 192 0,-1 3-192 16,-2 0 192-16,0 0-192 0,-1 0 400 0,1 2-16 0,-1 2-16 15,1 4 0-15,-2 5-176 0,0 2-48 16,1 5 0-16,0 2 0 0,-2 2-144 0,0 4 0 0,0 3 0 0,3 4 0 16,0 4 432-16,2 3 0 0,0 3 0 0,2 2 0 15,3 2 16-15,2 5 16 0,2 1 0 0,5 1 0 16,1 0 16-16,3 0 0 0,2-1 0 0,3 1 0 15,1-1-48-15,1-12-16 0,2 2 0 0,1-1 0 16,0 0-224-16,0 0-32 0,2-2-16 0,1-1 0 16,1-3-144-16,0-1 0 0,1-3-160 0,1-3 160 15,0 0-352-15,2-4 32 0,-1-1 0 0,3-2 0 16,1-4 48-16,0-3 16 0,1-2 0 0,1-3 0 0,1 1-112 0,0-2-16 16,1 0 0-16,-1-2 0 15,-1-2-1152-15,-2 0-224 0</inkml:trace>
  <inkml:trace contextRef="#ctx0" brushRef="#br0" timeOffset="38408.11">19676 1987 12895 0,'0'0'1152'0,"0"0"-928"16,0 0-224-16,-4-4 0 0,4 4 704 0,-4-4 112 0,4 4 16 0,0 0 0 16,-4-7 592-16,4 7 128 0,-6-5 32 0,2 0 0 15,4 5-48-15,-5-5-16 0,0 1 0 0,-1 0 0 16,-1 0-176-16,0 1-16 0,-1 0-16 0,1 0 0 15,-2 2-400-15,0 1-80 0,0-2 0 16,-1 2-16-16,1 0-448 0,-1 2-96 0,0 0-16 0,0 2 0 16,0 1-256-16,0 1-272 0,0 0 48 0,0 3 16 15,1-2-48-15,2 0-16 0,1 1 0 0,2-2 0 16,1 3 528-16,2-2 128 0,2 2 0 0,3 0 16 16,2 3 400-16,1 2 80 0,2-1 16 0,1 2 0 15,1 0-128-15,0 0 0 0,0 1-16 0,0 1 0 0,0-4-336 0,-1 2-64 16,-3-3-16-16,1 1 0 15,-1-1-176-15,-1 2-32 0,-1-1-128 0,-1-2 192 0,-1 0-192 0,-1-1 0 16,-1-2 0-16,-1 1 0 0,-1-1 0 16,-1 0 0-16,-1 0 0 0,-1-1 0 0,-2 0 0 15,-1-2 176-15,-1-1-176 0,-2 0 160 0,0 0 48 0,-1-2 16 0,-1 1 0 16,1-3 0-16,-2 0-224 0,1 0 176 16,0-2-176-16,2-1 160 0,-1-1-160 0,0-1 0 0,1 0 0 0,1-3 128 15,2-1-128-15,-1 0-256 16,0-1 64-16,1 1 16 15,3-2-224-15,0 1-48 0,0 0-16 0,2 1 0 16,2 0-480-16,0-2-80 0,0-1-32 0,4 1-10784 16,2 1-2176-16</inkml:trace>
  <inkml:trace contextRef="#ctx0" brushRef="#br0" timeOffset="38909.94">19805 1652 20271 0,'-8'-6'1792'0,"8"6"-1424"16,-5-3-368-16,5 3 0 15,0 0 1344-15,0 0 192 0,0 0 32 0,0 0 16 0,0 0-576 0,-1 8-112 16,1 2-32-16,2 2 0 16,1 4 144-16,1 2 16 0,0 0 16 0,0 4 0 0,0 2 400 0,0 3 80 15,0 0 16-15,-2 1 0 16,-2 1-576-16,0 1-96 0,-1-1-32 0,0 2 0 0,-2-1-432 0,0 2-80 15,-1 1-32-15,-1-3 0 16,-2-1-288-16,0 0 0 0,0-1 0 0,-1-3 0 16,1 0-224-1,1-5-160-15,0 0-16 0,1-1-16 0,0-3-96 0,1 1-32 16,2-5 0-16,0 1 0 0,0-2 384 0,1-4 160 0,1-7-128 0,0 7 128 0,0-7 0 0,0 0 0 16,0 0 0-16,0 0 128 0,0 0 48 0,0 0 16 15,5-10 0-15,-1-1 0 0,0-1-192 0,1-3-144 0,0-2 144 0,2-1-208 31,1-1-240-31,0-3-32 0,-1-1-16 0,2-2 0 0,1 0 112 0,2 1 0 0,-1-1 16 0,1 5 0 32,-1 2-112-32,-1 1-32 0,0 3 0 0,-2 1 0 0,0 3 240 0,0 2 32 0,-2 2 16 15,-6 6 0-15,7-1 416 0,-7 1 96 0,0 0 16 0,6 4 0 16,-3 5 464-16,-1 3 80 0,1 2 32 16,-2-1 0-16,-1 2-144 0,-1 0-32 0,0-1 0 0,1 2 0 15,0 4-368-15,0-1-80 16,1-1 0-16,1-2-16 0,-1-2-240 0,0 0 176 0,1-1-176 0,0 0 160 15,0-1-160-15,0-1 0 0,0-3-160 0,0 0 160 32,-2-8-960-32,3 8-112 0,0-1-16 0,-3-7-10448 0,0 0-2096 0</inkml:trace>
  <inkml:trace contextRef="#ctx0" brushRef="#br0" timeOffset="39348.15">20100 1989 5519 0,'0'0'496'0,"0"0"-496"0,0 0 0 0,0 0 0 0,-6 0 2688 0,-1 5 448 16,1 3 96-16,-1 4 16 16,0 2 64-16,-1 3 16 0,1 2 0 0,0-1 0 0,1 3-800 0,2-1-160 15,1 1-16-15,2-3-16 16,1-2-1136-16,3-1-240 0,1-2-32 0,3-1-16 16,0-2-912-16,3 0 0 0,0-4 0 0,1-1-224 15,0-1-736-15,-1-2-160 0,0-2-32 0,1 0 0 16,1-2 32-16,-2 0 0 0,-1-3 0 0,0 1 0 15,1-2 560-15,-1-1 112 0,-3 0 32 0,0-2 0 16,-1-3 416-16,1 0-128 0,-1-2 128 0,1 0 0 0,-1 1 0 0,0-2-160 16,-1 0 160-16,1-3 0 0,-1-1-128 0,-1-2 128 15,0 0 0-15,0 1 0 0,0 0 0 0,-1 0 272 16,-1 0-16-16,0 5-16 0,0 1 224 0,0 4 48 16,-1 3 16-16,0 7 0 0,0 0 128 0,0 0 32 15,-4 6 0-15,1 6 0 0,0 3-128 0,1 4-32 0,0 0 0 0,1 3 0 16,0 1-192-16,1 2-32 0,0-1-16 0,1 0 0 15,1-3 272-15,-1-2 48 0,-1-2 16 0,1 0 0 16,1 0-208-16,1-3-32 0,1 0-16 0,-1-2 0 0,-1-2-224 16,1-1-144-16,0 0 192 0,1 0-192 15,-1-1 144-15,1 1-144 0,0-2 0 0,-1 1 144 0,-3-8-144 0,4 9 0 16,-1 0-192-16,-3-9 192 16,4 8-464-16,-4-8 16 0,0 0 16 0,6 8-11840 15,-6-8-2368-15</inkml:trace>
  <inkml:trace contextRef="#ctx0" brushRef="#br0" timeOffset="39518.51">20431 2221 23039 0,'0'0'1024'0,"0"0"192"0,0 0-960 0,0 0-256 15,0 0 0-15,0 0 0 0,-2 9 1664 0,0-1 304 16,0-1 48-16,0 0 16 0,2 3-896 0,0-2-176 15,1-1-48-15,-1-7 0 16,2 9-1168-16,-2-9-224 0,4 8-48 0,0 0-13872 0</inkml:trace>
  <inkml:trace contextRef="#ctx0" brushRef="#br0" timeOffset="40688.19">20741 2101 13823 0,'0'0'1216'0,"0"0"-960"16,0 0-256-16,0 0 0 0,0 0 1408 0,0 0 224 16,0 0 48-16,8 2 16 0,0-2 976 0,2 0 192 0,0-1 32 0,2 1 16 15,1 0-704-15,2-1-144 16,1-1-16-16,0 0-16 0,1 1-992 0,1 0-192 0,-2 1-32 0,0-1-16 15,0-2-464-15,-3 0-80 16,-2 1-32-16,-1-1 0 0,-2 1-224 0,-1 0 0 0,0-1 0 0,-1 0 0 16,-6 3 0-16,6-6 0 15,-1 3 0-15,0-4 0 0,0 1 0 0,-1-1 0 0,-2 0 0 0,-1 1 0 16,-1-2-240-16,-1 2-80 0,-1-1-32 0,-2 1 0 16,-1-2 32-16,-2 1 0 0,-1-2 0 0,-2 1 0 15,0 0 80-15,-3 0 32 0,-1 0 0 0,-1 0 0 16,0 0 208-16,-2 0 0 0,0 1 0 0,1 0 0 15,1 4 0-15,2 0 0 0,-1 2 0 0,1 1 0 16,1 2 272-16,2 2-48 0,0 4-16 0,1-1 0 16,0 1 128-16,2 4 32 0,-1 1 0 0,2 3 0 15,0 1-64-15,2 4-16 0,0 1 0 0,1 1 0 16,1-1-16-16,1 2 0 0,2-1 0 0,1 0 0 0,0-3 0 16,2 0 0-16,1-3 0 0,1 0 0 0,1-1-64 0,0-2-16 15,0 0 0-15,1-2 0 0,0-3-192 16,1 1 128-16,0-3-128 0,-1 0 0 0,1-1 0 0,0-1 128 15,-1 1-128-15,1-3 0 0,-2 0 0 0,1-1 0 16,-8-2 0-16,8 0 0 0,1 0-144 16,-9 0-80-16,0 0-16 0,9-2 0 15,0-1-336-15,0 2-64 0,-1-2 0 0,2-1-11872 16,0-1-2368-16</inkml:trace>
  <inkml:trace contextRef="#ctx0" brushRef="#br0" timeOffset="41185.58">21184 2123 15663 0,'0'0'1392'0,"0"0"-1120"16,-1-8-272-16,0 2 0 0,1-3 2128 0,-1 1 368 0,0 0 80 0,-1 0 16 15,-1 1 32-15,0 2 16 0,-1-4 0 0,0 3 0 16,-1-2-1104-16,-1 2-240 0,0 2-32 0,-2-1-16 16,-1 2-608-16,0 2-128 0,-2 1-32 0,1 1 0 15,-1 3-256-15,-1 3-48 0,-1 2-16 0,2 2 0 16,-1 1-32-16,1 1-128 0,1 2 192 0,1 1-64 15,1-1 96-15,1 1 16 0,0-2 0 0,3 1 0 16,3 0-32-16,1 0 0 0,3-2 0 0,0 0 0 16,0-3-64-16,2-2-16 0,2 0 0 0,1 0 0 15,-1-2-128-15,2-1 160 0,1-1-160 0,0-1 160 16,0-3-160-16,0-1 0 0,2-2 0 0,1-1 0 0,0-4 0 0,-1-1 0 16,1-1 0-16,0-2 0 0,-1-1-320 15,0 0 64-15,-1 0 16 0,0-4 0 16,-2-2-32-16,0-1-16 0,0-3 0 0,0-1 0 0,-1-1 112 15,0-4 32-15,1 1 0 0,-1 0 0 0,-1-2 144 0,0 2-208 16,-2-1 80-16,0 1 128 0,-2 0-192 0,0-1 192 16,-2 0-192-16,-1 5 192 0,-1 3-256 0,0 5 64 15,-2 5 0-15,1 3 16 0,-2 2 176 0,4 6 224 16,0 0-48-16,-6 10-16 0,3 3 96 0,-1 5 32 16,0 2 0-16,1 1 0 0,1 3-96 0,1 0 0 0,0 1-16 0,0 3 0 15,1-3 16-15,0 2 16 16,-2-3 0-16,3 1 0 0,1-2 96 0,1 0 16 0,1-3 0 0,1 0 0 15,-2-3-320-15,1-1 0 16,0-1-208-16,0-2 80 16,0 1-320-16,1 0-48 0,-1-5-16 0,1 1 0 15,0 0-784-15,-1-1-176 0,-1-1-16 0,1-3-16 16,-4-5-1936-16,0 0-384 0</inkml:trace>
  <inkml:trace contextRef="#ctx0" brushRef="#br0" timeOffset="41586.24">21391 2040 4319 0,'4'-23'0'0,"-1"10"176"0,-2-2-48 0,0 4 0 0,-1 0-128 0,-2 3 0 0,-2 3 0 0,4 5 0 16,0 0 2896-16,-9 5 560 0,0 4 96 0,1 2 32 16,-1 2 208-16,1 3 48 0,0 2 16 0,2 2 0 15,3 1-992-15,1 1-208 0,2 0-32 0,3-3-16 0,2-1-1664 0,1-2-336 16,2 0-64-16,1-2-16 16,0-3-528-16,1-3 0 0,0-1 0 0,1-1 0 15,0-1-320-15,-1-2 0 0,0-2-16 0,0-2 0 16,-2-2-192-16,0 0-48 0,1-3 0 0,-1 0 0 31,-1 0-48-31,1-2-16 0,0 2 0 0,-3-4 0 0,0 0 192 0,0 0 48 0,-1 0 0 0,0 0 0 0,0-5 400 0,0-1 0 16,0-2 0-16,0 0 0 0,-1 1 240 0,0 1 128 15,-1 1 16-15,-1 3 16 0,-1 1-80 0,0 3-32 16,-1 3 0-16,1 5 0 0,0 0 352 0,0 0 80 0,-8 9 16 0,1-1 0 16,0 3-208-16,1 2-32 15,1 2-16-15,1 1 0 0,1-1-48 0,2 1-16 16,1-1 0-16,1 1 0 0,1 1-224 0,1-2-32 15,1 2-16-15,2-3 0 0,-1-4-16 0,1 0-128 16,0-1 192-16,0-1-64 0,0-1-128 0,1-1 0 16,0-1 144-16,1 0-144 0,-1 0 0 0,0 0 128 15,-1-1-128-15,1 0 0 0,-7-4 0 0,8 3 0 16,-8-3 0-16,0 0 0 16,10 3-512-16,-2 0 0 0,-8-3-16 0,0 0-12368 0,0 0-2464 15</inkml:trace>
  <inkml:trace contextRef="#ctx0" brushRef="#br0" timeOffset="41754.31">21752 2192 25791 0,'0'0'2304'0,"0"0"-1856"0,0 0-448 0,0 0 0 16,0 0 2720-16,0 0 448 0,0 0 96 0,0 0 0 15,7 6-1984-15,-7-6-416 0,7 2-80 0,-7-2-16 16,0 0-1616-16,0 0-336 15,0 0-64-15,0 0-15440 0</inkml:trace>
  <inkml:trace contextRef="#ctx0" brushRef="#br0" timeOffset="42171.56">22196 2104 18431 0,'0'0'1632'0,"-1"-5"-1312"0,0-2-320 0,0 2 0 16,3 0 3232-16,-2-2 576 0,0 1 112 0,-1 2 32 16,-1-1-1328-16,0-1-272 0,0 1-48 0,0-2-16 15,0 2-1632-15,-1 0-320 16,-2-1-64-16,0-1-16 0,0 0-256 0,0 1 0 15,-2 1 0-15,2 3 0 0,-1-2 0 0,-4 1 0 0,-1 1 0 0,5 2-144 16,-2 1 144-16,-3 3 0 0,0 2 0 16,4 0 128-16,1 3-128 0,-1 1 176 0,0 3-176 0,0 2 192 15,0 1-64-15,1 1 0 0,0 0 0 0,2 0 0 16,1 1-128-16,1-1 0 0,1 0 144 0,2-1-144 16,1-3 240-16,3 4-32 0,0-3 0 0,1-6 0 15,2-2 32-15,1 2 0 0,0-3 0 0,1 0 0 16,2-3-240-16,1-1 128 0,1-1-128 0,5 0 0 15,1-3 0-15,-4-1 0 0,1-2 0 0,-1 0 0 16,-2 0-160-16,0 1-128 0,-1-2-32 0,-2-1 0 16,1-1-800-16,-1 0-160 0</inkml:trace>
  <inkml:trace contextRef="#ctx0" brushRef="#br0" timeOffset="42615.43">22362 1974 26719 0,'0'0'1184'0,"0"0"240"15,0 0-1136-15,0 0-288 0,0 0 0 0,0 0 0 0,-1 5 1984 0,0 2 352 16,2 2 64-16,-1 2 16 0,1 2-720 0,0 0-144 16,0 4-16-16,0 0-16 0,0 3-816 0,-1 0-144 15,1 1-48-15,0 7 0 0,-1-3-160 0,1-4-32 16,-1-2-16-16,1-1 0 0,0-3-112 0,2 2 0 16,-2-2-16-16,-1-1 0 0,0-1-176 0,0 0 0 15,-1-5 0-15,-1 1-176 0,0-1-80 0,2-8-32 0,0 0 0 0,0 0 0 16,0 0 32-16,0 0 0 15,0 0 0-15,0 0 0 0,0 0 64 0,-2-7 32 0,2-2 0 0,2 0 0 16,2-7 160-16,0 4-208 0,2-1 80 0,0-4 128 16,2-2 0-16,1-1 0 0,1-2 0 0,0 1 0 15,-1-1 0-15,1 2 0 0,-1 1 0 16,0 4 0-16,-1 1 128 0,-1 2 64 0,0 2 0 0,1 4 0 16,-2 1 112-16,0 2 16 0,0-1 16 0,-1 3 0 15,4 1-176-15,-1 0-32 0,0 1-128 0,1 0 192 16,0 2-192-16,-1-1 0 0,1 1 128 0,1 0-128 15,-1 2 144-15,0 0-16 0,-1 1 0 0,2 4 0 16,-2 1-128-16,-1 1 0 0,-2 1 144 0,1 1-144 16,-3-1 0-16,0 1 128 0,-1-1-128 0,0 1 0 15,-1-1 0-15,0 1 0 0,0 0 0 0,0-3-128 16,-1 1-352-16,0-1-64 16,1-1-16-16,0-2 0 0,0 1-1200 15,0-1-240-15</inkml:trace>
  <inkml:trace contextRef="#ctx0" brushRef="#br0" timeOffset="174286.78">21978 9914 911 0,'0'0'0'0,"0"0"0"0,0 0 0 0,0 0 0 0,0 0 704 0,-2-5 64 16,2 5 16-16,0 0 0 15,-1-6 240-15,1 6 32 0,0 0 16 0,0-5 0 16,0 5-432-16,0 0-96 0,0-6-16 0,0 6 0 15,0 0 176-15,0 0 16 0,0 0 16 0,0 0 0 16,0-3 384-16,0 3 80 0,-1-3 16 0,0 1 0 16,1 2-96-16,0 0-16 0,-3-4 0 0,0 3 0 15,-2-4-400-15,0 1-64 0,5 4-32 0,-6-3 0 0,0 0-32 0,1 0-16 16,-1 0 0-16,-1 2 0 0,-1-1 32 0,0 1 16 16,-1 0 0-16,1 1 0 0,-3 0-32 0,0 1 0 15,-1 0 0-15,1 1 0 0,-2-1-336 0,1 1-80 16,0 0-16-16,1 0 0 0,-3 0-144 0,1 1-224 15,0 0 48-15,1 1 16 0,0 0-16 0,0 0 0 16,1 1 0-16,-1 0 0 0,0 1 176 0,2 0 0 16,-1 2 0-16,1 1-128 0,-2 0 128 0,1 1 0 15,-1 0 0-15,2 4 0 0,1 1 0 0,1 0 0 16,0 2 0-16,0 2-128 0,0-1 128 0,1 2 0 16,1 0 0-16,1 1 0 0,1 0 0 0,1 1 0 15,2-2 0-15,0 1 0 0,1-2 0 0,2 0 0 16,-1-1-176-16,2-2 176 0,0 0 0 0,1-1 0 0,1-2 0 0,1 1 0 15,0-1 192-15,2 0 64 0,0-2 32 0,0 1 0 16,2-2 80-16,2-3 16 0,2 3 0 0,0-2 0 16,2 1 16-16,1-2 16 0,2-2 0 0,1-2 0 15,-1 0-128-15,2-1-32 0,0-2 0 0,0-2 0 16,-2-1 0-16,2-4-16 0,-1-2 0 0,2 0 0 16,1 0 0-16,1-3 0 0,0-1 0 0,2-3 0 15,0 0-64-15,0-4-16 0,1 0 0 0,-1 1 0 16,1 0-160-16,-4-1 0 0,-1 0 0 0,-2 1 128 0,0-1-128 15,-3 1 0-15,-1-1 0 0,-2-2-176 16,-3 1 176-16,-2 0-128 0,-1 4 128 0,-2 0-128 0,-2 0-128 0,-2 0 0 16,-2 1-16-16,-2 1 0 15,-2-1 64-15,-1 1 16 0,-1 2 0 0,-2-2 0 0,-1 3 0 16,-2 2 16-16,-3-3 0 0,-1 3 0 0,-1 0-80 0,-2 2-32 16,1 2 0-16,-3-1 0 0,-1 1 288 0,1-1 0 15,-1 2 0-15,1 2 0 0,0 1 0 0,1 1 0 0,-1 1 0 0,1 0 0 16,-1 2-144-16,2 1-80 15,-2 1-16-15,0 1 0 16,0 2-896-16,-3 2-176 0,0-1-32 0,-1 4-6912 0,1 1-1360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2:24:48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9910 3096 3647 0,'0'-6'256'16,"0"2"-112"0,0 4-288-16,0 0-64 0,0 0-16 0,0 0 32 15,0-6 768-15,1 1 144 0,-1 0 48 0,0 5 16 16,0 0 208-16,0 0 32 0,0 0 16 0,0 0 32 15,0 0-112-15,0 0-32 0,0 0 0 0,0 0 32 16,0 0-256-16,0 0-64 0,5-3 0 0,-5 3 32 0,6 0-32 0,-1 1 0 16,1 1 0-16,-6-2 32 15,0 0-112-15,7 0-32 0,0 1 0 0,-2 1 32 0,-5-2-112 0,6 3-32 16,-6-3 0-16,7 3 16 16,-1-2-48-16,1 1 0 0,0 1 0 0,0-1 32 0,-1-1 0 0,-6-1 0 15,6 0 0-15,1 2 32 16,1 1-128-16,1 0-32 0,0 0 0 0,0 0 32 0,0-2-128 0,0 0 0 15,2 0-16-15,1 0 16 0,1 1-32 0,0-2-16 0,2 0 0 16,0-2 32-16,0 1 80 0,2 0 32 16,-1 0 0-16,1 0 32 0,0-1 0 0,-1 0-16 15,1-1 0-15,0 2 0 0,0 1-112 0,1 1-32 16,0 0 0-16,1-1 0 0,-1-1-32 0,-1 1-128 0,2 0 192 0,-1 0-64 16,1 1 0-16,-1 0 0 15,1-1 0-15,1 0 0 0,-1 0-128 0,1 0 0 16,-1 0 144-16,0 0-144 0,-1 0 0 0,0-1 128 0,0 0-128 0,-1 0 0 15,1 1 0-15,-1 0 0 16,0 0 0-16,0-1 128 0,-3-1-128 0,1 1 0 16,1 1 0-16,-1-2 0 0,1 1 0 0,0 0 0 15,-2 0 0-15,2-1 128 0,0 0-128 0,0 1 176 0,1 1-176 0,-1 0 192 16,-1-2-64-16,0 0-128 0,-2-1 192 0,2 0-64 16,0 1-128-16,-1 1 0 0,0 0 0 0,1-1 0 15,-1-1 0-15,1 0 0 0,0 0 0 0,-1 1 0 16,1-1 0-16,0 1 0 0,-1-2 0 0,2 1 0 15,1 1 0-15,-1 1 0 0,3 0 0 0,-1 0 0 0,-2 0 0 0,1-1 0 16,-1 0 0-16,2-1 0 16,0 2 0-16,-1 0 0 0,1 1 0 0,-2-3 0 0,1-1 0 0,0 1 0 15,-2 0 0-15,1 0 0 16,0 1 0-16,4-2 0 0,-2-2 0 0,-3 2 0 0,0 1 0 0,-1 3 0 16,-1 0 0-16,1 0 0 15,-1-2 0-15,-1-1 0 0,-2-1 0 0,-1 3 0 16,2 3 0-16,1 1 0 0,-1 0 0 0,1-1 0 15,0-2-240-15,0 2-16 0,-1-2-16 0,2 2 0 0,0 1-64 0,-1-3-16 16,2 1 0-16,0 0 0 16,-2 0 208-16,1 1 144 0,-1 1-192 0,0-2 192 0,0-1 0 0,0-1 0 15,0 0 0-15,0 1 0 0,-1 1 0 0,6 2 0 16,-1-1 0-16,-3-1 0 0,0-2-272 0,0 1 48 16,-2 0 16-16,1 1 0 0,0 1-128 0,-1-1-32 15,-2 0 0-15,1 0 0 0,1-1 224 0,1 2 144 16,-1 1-192-16,0-2 192 0,-1-2-128 0,0 0 128 0,0 1 0 0,0 0 0 15,2 2-128-15,1 1 128 0,-1-3 0 0,1 0 0 16,-1-3-272-16,1 1 48 0,0 0 16 0,1 0 0 16,-1 0 32-16,0 0 16 15,0-1 0-15,0 1 0 0,-1 0 160 0,1 1-128 0,-1 1 128 0,-1-1-128 16,-1 0 128-16,0-2-160 0,0 2 160 0,0 2-160 16,-1 2-16-16,-1-1 0 0,2 1 0 0,-1-1 0 15,-1 0-160-15,1 0-48 0,-2 0 0 0,2 1 0 16,0 0-240-16,-9-3-48 0,8 2-16 0,0 0 0 15,0 0 192-15,1 1 48 0,0 1 0 16,-2-2 0-16,-7-2 32 0,0 0 16 0,0 0 0 0,10 1 0 0,-2 1 272 0,1 0 128 16,-9-2-128-16,9 2 128 15,-9-2 0-15,9 0 0 0,-1-1 0 0,0 1 0 16,0-1 0-16,0 0 0 0,-8 1 0 0,9-3 0 16,1 1 0-16,0 1-128 0,2 1 128 0,-1-2 0 0,-2-2-304 0,0 1 32 15,0-2 0-15,1 1 0 16,1 3 80-16,0 1 0 0,-1-1 16 0,-1 0 0 0,0-2 0 0,-1 1 0 15,0 1 0-15,-1 1 0 0,1 1 176 0,-8-1 0 16,8 0 0-16,0 0 0 0,-8 0 0 0,10 2 0 16,-2 0 0-16,-1-1 0 0,-7-1 0 0,9-1 0 15,-1 0 0-15,0 1 0 0,1 0 0 0,-1 0 0 16,1 1 160-16,0-1-160 0,-1-2 176 0,1 1-176 0,-1 0 192 0,1 0-192 16,1 1 128-16,-1 0-128 15,-1-2 0-15,-1 1 0 0,2 1 192 0,0 1-64 0,0 1 0 0,-1-1-128 16,-8-1 480-16,6-3-16 15,0-2 0-15,-6 5 0 0,9 2-96 0,-1 0-32 0,-8-2 0 0,7 1 0 16,-7-1-144-16,0 0-16 0,7-2-16 0,-7 2 0 31,0 0-496-31,7 1-112 0,-7-1 0 0,0 0-4704 16,0 0-928-16</inkml:trace>
  <inkml:trace contextRef="#ctx0" brushRef="#br0" timeOffset="4596.13">2527 4232 2751 0,'0'0'256'16,"0"0"-256"-16,0 0 0 0,0 0 0 0,0 0 512 0,0 0 64 15,-5 0 16-15,0-1 0 16,5 1 32-16,-5 0 0 0,5 0 0 0,-5-3 0 0,0 1 560 0,5 2 112 16,0 0 32-16,0 0 0 15,-5-2 80-15,0 1 0 0,1-1 16 0,4 2 0 16,0 0-208-16,-4 1-32 0,4-1-16 0,0 0 0 0,-5 0-48 0,5 0-16 15,0 0 0-15,0 0 0 0,0 0-272 0,-2 4-48 16,2-4-16-16,0 0 0 0,0 6-384 0,2 0-64 0,1 0-32 0,1-2 0 16,-4-4 416-16,7 2 64 15,0-3 32-15,2 1 0 0,1 0-112 0,2 0-32 0,1-1 0 0,1-1 0 16,0-2-288-16,0 0-64 16,2 2-16-16,1-2 0 0,-1 1-112 0,1 0-32 0,0 1 0 0,1 1 0 15,-1-1-144-15,0 1 128 16,2 0-128-16,-1 0 128 0,1-2-128 0,-1 0 0 15,1 0 0-15,0-1 0 0,-1 3-320 0,1 1-64 16,-1 0 0-16,9 0 0 16,-4-2-1968-16,-1 1-400 0</inkml:trace>
  <inkml:trace contextRef="#ctx0" brushRef="#br0" timeOffset="5419.75">6032 4219 7359 0,'0'0'656'0,"0"0"-528"0,5 3-128 0,-5-3 0 16,5-2 608-16,1-1 96 16,0 0 0-16,3 0 16 0,1-1 288 0,1-1 48 0,1-1 16 0,0 0 0 15,1-1 48-15,2 3 16 16,0 0 0-16,3 1 0 0,-1-2-160 0,1-2-16 0,0 2-16 0,1 2 0 15,2 2-368-15,1 2-80 0,2 0-16 0,0-1 0 16,1-1-336-16,1 1-144 0,1 1 128 0,2 0-128 16,-1-1 0-16,0-1 0 0,2-2-224 0,10 0 80 31,-4 0-544-31,-3 3-96 0,0-2-32 0,-2 1 0 0,-1-1-592 0,0-1-112 0,1 3-16 0,-11 1-5760 16</inkml:trace>
  <inkml:trace contextRef="#ctx0" brushRef="#br0" timeOffset="26965.99">2538 7197 1839 0,'0'0'160'0,"0"0"-160"0,0 0 0 0,0 0 0 16,0 0 752-16,0 0 112 0,0 0 32 0,0 0 0 15,0 0 96-15,0 0 32 0,0 0 0 0,0 0 0 16,0 0-32-16,0 0 0 0,0 0 0 0,0 0 0 16,0 0 224-16,0 0 32 0,0 0 16 0,0 0 0 15,0 0 16-15,0 0 0 0,0 0 0 0,0 0 0 16,0 0-192-16,5 1-48 0,-5-1 0 0,5 2 0 16,1 0-336-16,0 0-80 0,0 1-16 0,1-2 0 0,-1 0-400 0,3 0-80 15,-1 0 0-15,0 0-128 16,1 0 0-16,-1-1 0 0,0 0 0 0,0 0 0 0,0 0 176 0,0 0-176 15,0 0 160-15,-1 1-160 0,1 0 272 0,3 2-32 0,-5 1-16 16,1-1 0-16,0-2 48 0,0 0 16 16,2 1 0-16,1-1 0 0,-1 3-16 0,0-3 0 0,1-1 0 0,4-1 0 15,1 1-16-15,-2-3-16 16,1-1 0-16,-1 1 0 0,0 0 16 0,2 0 0 0,1 0 0 0,-2-2 0 16,0-1-32-16,7-1 0 15,-3-1 0-15,-6 3 0 0,0 0-224 0,-1-1 144 16,1-1-144-16,0 0 128 0,0 0-128 0,-2-2 0 15,-1 3 0-15,0-2 0 0,1-1 0 0,-1-1 0 0,-1 0 0 16,1 0 0-16,0 0 0 0,1-1 0 16,-1 0 144-16,3-4-144 0,-2 1 128 0,0-1-128 0,-1 1 160 0,-1 0-160 15,1 1 144-15,-1 0-144 0,0 2 128 0,-1-2-128 16,-1-1 144-16,2-3-144 0,-4 9 160 0,0-1-160 16,0-1 128-16,-1 0-128 0,0 1 0 0,-1-1 144 15,0 0-144-15,-1 0 0 0,-1 2 144 0,-2-4-144 16,-2 0 0-16,-1 0 0 0,-1 1 0 0,0-1 0 15,-1 0 0-15,-3-4 0 0,-2 1 0 0,1 1 0 16,-1-1 0-16,3 6 0 0,-1-2 0 0,-1-1 0 16,0-1 0-16,1 0 0 0,-2-3 0 0,0 1-128 15,1 0 128-15,1 0-160 0,0 1 160 0,0-1-160 16,1-1 160-16,1 1 0 0,0 1 0 0,0 1-128 16,1 2 128-16,-1 2 0 0,0-1 0 0,-3-3 0 15,-1 3 0-15,4 4 0 0,-2 1 0 0,1 1 0 16,-3 0 0-16,0 1-208 0,-1 0 80 0,-1 2 128 0,0 1-192 0,-1 1 192 15,2 0-160-15,-3 1 160 16,-1 0-160-16,0 1 160 0,-1 0-160 0,1 2 160 0,-1 1-256 0,-1 2 32 16,5-1 16-16,-2 2 0 0,-1 1-112 0,0 1 0 15,-3 1-16-15,1 4 0 0,-3-1 32 0,0 3 16 16,-2 1 0-16,1-1 0 0,-2 4 16 0,1 0 0 16,0-1 0-16,-1 0 0 0,1 2 272 0,1-3 0 0,2 2 0 15,1 0 144-15,2 2-16 0,4 0-128 16,1 1 192-16,2 0-64 0,4 0-128 0,1 2 0 0,2 0 144 0,3 0-144 15,3-1 0-15,3 0 0 0,2 0 0 16,4-1 128-16,2 2 64 0,2-4 0 16,2 2 16-16,2-2 0 0,0-2 304 0,2-3 48 0,0 1 16 15,2-4 0-15,0 2 0 0,2-3 16 16,0-4 0-16,6 1 0 0,0-3-16 0,-1-1 0 16,-5-4 0-16,0 1 0 0,1 0-128 0,1-1-48 15,-1-2 0-15,0-1 0 0,-3 0-208 0,0 0-64 0,-2 1 0 0,1-1 0 16,-3-1-128-16,0-1 0 0,-2 0 0 0,1 2 0 15,-2-1-160-15,-1 1 160 0,-1 0-208 0,0 0-11360 16,-2-1-2256-16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2:26:18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2514 8146 21183 0,'0'0'1888'0,"-1"6"-1504"16,0 1-384-16,1 1 0 0,1 0 368 0,1-1 0 0,0-2 0 0,2 0 0 16,2 0 1296-16,1 1 256 0,3-3 48 0,2-1 16 15,1-2 0-15,0-1 0 0,3 0 0 0,0-1 0 16,0 0-816-16,2 1-144 0,-1-3-48 0,2 3 0 16,0 1-448-16,0-2-80 0,0 1-32 0,7 0 0 15,-3-1-176-15,-9 1-48 0,1 0 0 0,0 0 0 16,-1 0-192-16,7 0 0 0,-3-1 128 0,-6 0-128 15,0 0 0-15,0 0 0 0,-2 0 0 0,5 1 0 16,-2-2 0-16,-6 2 0 0,-7 1 0 0,0 0 0 16,0 0-224-16,0 0 16 0,0 0 0 0,0 7 0 31,-4-2-1088-31,-2 0-224 0,-1 0-32 0,-2 2-9888 0,-2 1-1968 0</inkml:trace>
  <inkml:trace contextRef="#ctx0" brushRef="#br0" timeOffset="265.67">2247 8470 4607 0,'0'0'400'0,"-3"5"-400"15,1 0 0-15,1 0 0 0,1 0 1520 0,0-5 208 16,0 0 64-16,5 3 0 0,1-2 1344 0,2-1 288 16,0-1 48-16,4 1 16 0,3 2-32 0,2-1-16 15,4-3 0-15,1-2 0 0,2-3-1600 0,1 2-320 16,2 0-64-16,0-1-16 0,2 1-800 0,0-2-144 15,1 2-48-15,0 0 0 0,1-3-80 0,-2 1-32 16,1 1 0-16,-1 1 0 0,-3 1-144 0,0 1-48 16,-3-2 0-16,-1 3 0 0,-2 0-144 0,-1 0 0 15,-2-1 0-15,0 0 0 0,-2 0 0 0,-3 2 0 16,0 3 0-16,-2-1 0 0,-2-2 0 0,-2 1-192 0,-1 1 32 0,-5-1 16 31,0 0-400-31,0 0-80 0,0 0-16 0,0 0 0 16,0 0-896-16,0 0-176 0,-2-6-32 0,-1-1-15024 0</inkml:trace>
  <inkml:trace contextRef="#ctx0" brushRef="#br0" timeOffset="589.52">2716 7919 11055 0,'-9'-3'480'0,"9"3"112"15,0 0-464-15,0 0-128 0,2 5 0 0,3 2 0 0,2 5 1504 0,4 0 288 16,0 0 48-16,2 2 16 0,4 3 960 0,2-1 192 15,2 1 32-15,3 0 16 0,0 0-832 0,1 1-176 16,2 0-16-16,6 3-16 0,-3-2-928 0,-2-3-192 16,-3-1-48-16,0-1 0 0,-4-1-336 0,0-1-80 15,-3 0-16-15,-1-2 0 0,-1 1-144 0,-2 1-16 16,-5-3-16-16,-1 1 0 0,-2-1-48 0,-2 1-16 16,-1 0 0-16,-2 0 0 0,-1 0 32 0,0 2 16 15,-3 0 0-15,-2-1 0 0,-3-2-16 0,-1 2 0 16,-2 1 0-16,-2 0 0 0,-3-2-16 0,-2 2 0 15,-2 1 0-15,-2 0 0 0,-1 1-192 0,-3-1 144 16,-1 0-144-16,-1-1 128 0,-8 5-128 0,0-4 0 16,2-1 0-16,1 1 0 0,2-1 0 0,1 0-176 15,2-2 176-15,1 1-128 16,5 1-352-16,1-1-64 0,4-2-16 0,1 1-18512 0</inkml:trace>
  <inkml:trace contextRef="#ctx0" brushRef="#br0" timeOffset="11774.97">14328 5481 5519 0,'0'0'0'16,"0"0"0"-16,-9 3 0 0,1-1 144 16,0 0-144-16,0 0 192 0,0 0-192 0,2-1-192 15,-2 0 48-15,0 0 16 0,-1 1 128 0,0 0 0 16,1 0 0-16,-1 2 144 0,-1 0 928 0,1 1 176 15,0 1 32-15,3 0 16 0,-2 1 832 0,-5 6 176 16,0 2 16-16,5-4 32 0,-1 4-96 0,-3 4-16 16,-2 1 0-16,1 4 16 0,0 4-144 0,1 2-48 0,0-1 0 0,2 1 16 15,1-1-208-15,2-1-32 16,3-1-16-16,2-1 0 0,2-4-784 0,4 9-144 0,4-7-48 0,-1-9 16 16,2-3-560-16,2-1-112 0,0-2-32 0,2-1 16 15,0-1-48-15,1-2 0 0,1-1 0 0,-1 0 0 16,1-4-128-16,-1 1 128 0,-2-1-128 0,3-1 144 15,-2-1-144-15,3-3 0 0,-5-1 0 0,-3-1-160 16,-3-1 32-16,-3 3 0 0,-1-4 0 0,-1 2 128 16,-1-2-336-16,-2-1 48 0,-1-1 16 0,-3-4 0 15,-2-1-32-15,3 6 0 0,-3-3 0 16,-1 1 48-16,-2 0-64 0,0 0-16 0,-1 2 0 0,-1-2 0 16,-1 2-48-16,0 1 0 0,2 2 0 0,0 2 0 15,2 0 384-15,1 1 160 0,1 1-16 0,-1 1 0 16,3 1 176-16,7 1 16 0,0 0 16 0,0 0 0 15,0 0-208-15,0 0-144 0,7-1 192 0,2 0-192 16,2 1 144-16,7-3-144 0,1 1 0 0,-6-1 144 0,1-1-144 16,2 0 0-16,1 0 144 0,-1-1-144 0,1 0 144 15,0-1-144-15,-2 0 192 0,1 1-192 0,-1 1 256 16,4 0-64-16,-3 0-16 0,-7 3 0 0,-1-3-48 0,0 1 0 16,-1 0 0-16,0 3 0 0,-1 0-128 0,0 2 0 15,-6-2 144-15,5 4-144 0,1 2 128 0,-1 2-128 16,0 1 128-16,-1 1-128 0,-1-1 176 15,-1 3-48-15,0 1 0 0,-1 0 0 0,1-1 48 0,-1 2 0 16,-1 0 0-16,-1-1 0 0,-1 0-16 0,1 0 0 16,0-1 0-16,0 0 0 0,0 0-160 0,0 0 160 15,-1-2-160-15,1 0 160 0,1 1-160 0,0-1 0 16,0-2 0-16,1 1 128 0,0-3-128 0,-1 1 0 16,0-7 0-16,0 9 0 0,0-9-352 0,0 6 48 0,0-6 16 15,0 0 0 1,0 0-160-16,-3 6-16 0,3-6-16 0,-3 7 0 15,3-7-624-15,-3 4-128 0,3-4-32 0,0 0-16464 0</inkml:trace>
  <inkml:trace contextRef="#ctx0" brushRef="#br0" timeOffset="12482.39">14543 5792 21183 0,'0'0'944'0,"0"0"192"0,0 0-912 0,0 0-224 15,-2-4 0-15,2 4 0 0,0 0 1888 0,0 0 336 16,0 0 64-16,5 7 16 0,-2-2 0 0,3 4 16 15,0 1 0-15,-2-1 0 0,1 1-1008 0,1 2-208 16,-2-2-32-16,0 5-16 0,-1-1-624 0,-2-6-128 16,-1 1-32-16,0 1 0 0,0-1-144 0,0 0-128 15,-1-1 144-15,-2 1-144 0,1 0 0 0,0 0 128 16,1-1-128-16,-1 0 0 0,-1-2 0 0,0 0 0 16,0-2 0-16,3-4 0 0,-3 4-224 0,3-4 16 0,0 0 0 15,0 0 0-15,0 0 16 0,0 0 0 0,-3-4 0 0,2-1 0 16,2-4 32-16,3-4 16 0,1-2 0 0,0 3 0 15,1-2-32-15,2-2 0 0,-1 0 0 0,1 1 0 32,0-2-400-32,0 2-64 0,-1 3-32 0,0 2 0 0,-2 2 672 0,1 2 0 0,-1 2 0 0,0 2 128 15,-5 2 512-15,0 0 96 0,6 0 32 0,-6 0 0 16,6 3-368-16,-1 1-64 0,-1 1-16 0,0 2 0 16,-4-7-144-16,4 6-48 0,0-1 0 0,-1 0 0 15,-3-5-128-15,3 6 0 0,-3-6 0 0,3 5 0 16,-1 0 0-16,-2-5-144 0,0 0 144 0,1 6-208 15,-1-6-112-15,0 0-32 0,0 0 0 0,0 0 0 16,0 0-544-16,0 0-96 0,0 0-32 16,0 0 0-16,0 0-144 0,0 0-48 0,5-2 0 0,-1-2 0 15,0-2 640-15,0-1 112 0,0-3 16 16,-1-1 16-16,2 0 432 0,2-2 128 0,-1 0 0 0,-1 6 0 0,-1-3 160 16,1 2 32-16,0 2 16 0,0 1 0 0,-2 2 128 0,-3 3 32 15,5-3 0-15,-5 3 0 0,6 3 368 0,2 5 80 16,-2 0 16-16,-2-1 0 0,-1-1-192 0,0 2-48 15,0-2 0-15,2 6 0 0,0-1-304 0,-1-3-64 16,1 0-16-16,-1 0 0 0,0-1-160 0,1-1-48 16,1 1 0-16,0 0 0 0,-1 0-128 0,2-2 0 15,-1-1 0-15,2 0-176 16,1-1-560-16,1-1-112 0,0-1-32 0,1-1 0 16,-1-1-2176-16,0-1-432 0,0-2-96 0,2-1-10144 0</inkml:trace>
  <inkml:trace contextRef="#ctx0" brushRef="#br0" timeOffset="12861.03">15076 5739 11807 0,'0'0'256'0,"0"-4"48"0,0-1 16 0,-1-2 16 0,-1 1-336 0,0 0 0 0,-1 0 0 0,0 2 0 16,3 4 3584-16,-6 0 656 0,0 2 128 0,-1 0 32 15,-1 3-1424-15,0 3-288 0,-1 1-48 0,0 3-16 16,0 2-1120-16,0-2-224 0,2-1-64 0,0 3 0 16,1-1-624-16,2 1-128 0,2-1-16 0,0 0-16 15,1-2-256-15,1-2-48 0,1 0-128 0,1 1 192 16,1-3-192-16,1 1 0 0,1-3 0 0,0 0 0 15,-1-1-288-15,1-1 0 0,1-1 0 0,0-2 0 16,0-1-160 0,0 0-48-16,-1-3 0 0,1 0 0 0,-1-1-320 0,1 0-64 15,-1-2-16-15,0 0 0 0,0-3-160 16,-1-2-32-16,0 2-16 0,0-4 0 0,0 1 544 16,-1 0 112-16,0 2 32 0,-1 0 0 0,0 1 416 0,-1 2 0 0,0 3 0 0,-1 5 0 15,0 0 560-15,0 0 80 0,0 0 32 0,0 0 0 0,0 10 560 0,0 1 112 16,0 0 32-16,1 0 0 0,1-2-640 0,1 1-128 15,0-1-32-15,1 0 0 0,0 0-320 0,1-2-64 16,0 0 0-16,0-1-16 0,-1-1-176 0,-1 0 0 16,1-1 0-16,-4-4 0 0,0 0 0 0,5 3-192 15,-5-3 64-15,0 0 128 16,0 0-560-16,8 0 16 0,-8 0 0 0,0 0 0 16,4-4-928-16,-1-1-192 0,0 0-48 0,0 0-8976 15,-1-3-1808-15</inkml:trace>
  <inkml:trace contextRef="#ctx0" brushRef="#br0" timeOffset="13003.68">15258 5650 8287 0,'0'0'736'0,"0"0"-592"0,0 0-144 0,0 0 0 16,0 0 3520-16,0 0 688 0,0 0 128 0,0 0 16 15,3-4-800-15,-3 4-160 0,0 0-48 0,5-2 0 16,-5 2-2576-16,5-1-512 0,-5 1-96 0,0 0-16304 16</inkml:trace>
  <inkml:trace contextRef="#ctx0" brushRef="#br0" timeOffset="13148.67">15234 5806 34095 0,'-5'11'1504'0,"5"-11"320"15,-3 5-1456-15,0 0-368 0,2 2 0 0,1 0 0 0,0 0 1216 0,0-1 160 16,0 0 32-16,1 0 16 0,1 0-720 0,1-1-160 16,1 0-32-16,0-3 0 15,-4-2-768-15,5 3-144 0,-5-3-48 0,6 1 0 16,0 0-1216-16,-1-1-240 0,0 0-48 15,0-2-13616-15</inkml:trace>
  <inkml:trace contextRef="#ctx0" brushRef="#br0" timeOffset="13446.17">15430 5403 21183 0,'0'-10'944'0,"1"3"192"0,0 0-912 0,-1 7-224 0,0 0 0 0,0 0 0 16,2-7 3200-16,-2 7 576 0,0 0 128 0,0 0 32 15,-1 8-1552-15,1 5-304 0,0 4-64 0,-1 3-16 16,0 4-864-16,0-6-176 0,0 4-48 0,1 3 0 16,-1 2-48-16,1 2-16 0,1 2 0 0,-1 1 0 15,1 2-240-15,1-1-48 0,0 0-16 0,0-1 0 16,0 1-320-16,0-2-64 0,-1-1-16 0,0 1 0 16,0-2-144-16,0-1 0 0,-1-6 0 0,0 0 0 15,0-1 0-15,-1 0 0 0,0 0 0 0,0-1 0 16,-1 0 0-16,0-2 0 0,0-2-128 0,0 3 128 15,0-6-288-15,1-2 16 0,0-3 0 0,2-3 0 16,-1-5-432-16,0 0-64 16,0 0-32-16,0 0 0 0,2-5-272 15,0-2-48-15,0-2-16 0,1-1-18752 0</inkml:trace>
  <inkml:trace contextRef="#ctx0" brushRef="#br0" timeOffset="15586.87">7811 6515 25791 0,'0'0'2304'0,"9"3"-1856"0,1-3-448 0,2 1 0 16,3-1 896-16,2 1 96 0,4-1 16 0,2 0 0 16,2-1-864-16,3 0-144 0,4-1 0 0,3 0 0 0,3 1 0 0,2-1 208 15,2-1 0-15,2-1 0 16,0-2-208-16,4-1 0 0,2-1 0 0,5 1 0 15,3 2 0-15,0 1-192 0,-1-2 48 0,2-1 0 16,0-2 144-16,1 1-192 0,2 2 192 0,1-1-192 16,1 0 432-16,0-1 80 0,3-1 0 0,1 1 16 15,3 0 464-15,0 1 96 0,2-1 0 0,0 0 16 16,0 2-224-16,3 0-48 0,0-1-16 0,1 1 0 16,0 1-432-16,1 1-64 0,0-1-128 0,0-2 176 0,1-1-176 15,0 2 0-15,1 1 144 0,-1 1-144 0,-1-1 176 16,0-1-48-16,-2-2 0 0,1 3 0 0,0 1 0 0,0 0-128 15,2-1 192-15,-1-1-64 0,-3 1-128 0,0-1 0 16,0 1 0-16,0 0 128 0,0-1-128 16,-2 1 0-16,2 1 0 0,-3-1 0 0,1 0 160 0,-2 0-160 15,-2-3 192-15,0 2-192 0,-3 2 192 0,1-1-192 16,-3 0 192-16,1 0-192 0,-2 0 192 0,1 1-192 16,-2 2 192-16,0-1-192 0,-2-2 144 0,-3-1-144 15,0-2 0-15,-2 2 144 0,-1 2-144 0,-3 2 0 16,-2-2 0-16,1-1 0 0,-3-2 0 0,-2 1-256 15,-1 1 48-15,-3 0 0 0,-1 0-160 0,-3-2-16 0,-1 1-16 16,-2 0 0 0,0 0-192-16,-1 1-48 0,-1 0 0 0,-2-1-14912 0</inkml:trace>
  <inkml:trace contextRef="#ctx0" brushRef="#br0" timeOffset="20270.34">5610 6151 25791 0,'0'0'2304'0,"0"0"-1856"16,1-3-448-16,-1 3 0 0,0 0 2176 0,0 0 320 15,0 0 80-15,4 2 16 0,-4-2-672 0,4 7-128 0,-1 2-16 0,1 8-16 16,0 3-960-16,-2-8-192 0,-1 4-32 0,-2 2-16 15,0 1-192-15,1-1-48 16,0 0 0-16,-1 2 0 0,0 0-176 0,0 0-144 0,0-2 192 0,1 1-192 16,0-1 128-16,1-1-128 0,2 0 0 0,1-1 0 15,1-5 0-15,2 0 0 0,1-1 128 0,1-1-128 16,2-1 0-16,1-3 0 0,2 0 0 0,0-4 0 16,2-1 0-16,0-1 0 0,2-2 0 0,1-1 0 15,0-2 0-15,2-1 0 0,-1-3 0 0,2-2 0 16,0-1 0-16,1 0 0 0,-1-1-160 0,2-1 160 15,-4 1-240-15,0-1 32 0,-4-1 0 0,1 3 0 16,-3 0-224 0,-2 2-32-16,-2-1-16 0,1 0 0 0,-6 1-64 0,-1 2-16 15,-3 1 0-15,-1 2 0 0,-5 0-1040 0,-1 1-224 16,-2 0-32-16,-1 1-16 0,0 0 384 16,-2 1 80-16,0 2 0 0,-1 1 16 0,-1 2 1744 0,-7 3 352 0,2 2 64 0,3 3 0 0,1 1 624 15,5 0 112-15,3 0 32 0,-2 3 0 0,-1 1-576 16,0 4-128-16,0 2 0 0,1 4-16 0,1-2-256 0,-1 4-48 15,0-2-16-15,0 2 0 0,0 2-192 0,2-1-48 16,-2 0 0-16,1 0 0 0,0-1-256 0,-1 2 0 16,1 0 0-16,1-1 0 0,1-1 128 0,-1-2-128 15,1-1 0-15,0-3 0 0,1-2 0 0,0-3 0 16,0-2-208-16,1-2 80 0,1-3-112 0,0-3-16 16,1-1 0-16,1-5 0 15,0 0-160-15,3-3-32 0,1-4-16 0,2-2 0 0,1-5 256 0,3-2 48 16,1-4 16-16,3-1 0 0,2 0 144 0,0 1 0 0,2-1 0 15,2 2 0-15,-1 4 0 0,1 1 0 16,-1 2 0-16,1 2 0 0,-2 2 400 0,0 3 16 0,-2 0 0 0,2 1 0 16,-5 3-96-16,-1 2 0 0,-3 1-16 0,0 2 0 15,-2 1-16-15,-2 0 0 0,-2 2 0 0,-1 1 0 16,-2 0-48-16,-2 2-16 0,-2 0 0 0,-2 2 0 16,-2 1-96-16,-1 2-128 0,-2 0 176 0,-2 3-176 15,-2 0 0-15,-1 0 0 0,-2 0 0 0,1 1 0 31,-2-1-400-31,1-1-96 0,2 0-16 0,2-3-18528 0</inkml:trace>
  <inkml:trace contextRef="#ctx0" brushRef="#br0" timeOffset="20440.93">5795 6907 21183 0,'5'-26'944'0,"-2"18"192"0,1 3-912 0,1 0-224 0,2 0 0 0,1 1 0 0,0-3 2784 0,3 2 512 16,2 0 96-16,2 0 32 0,0 0-1056 0,3 1-224 15,-1 0-32-15,2-1-16 0,1 0-1248 0,-1 0-240 16,1 1-48-16,-2 0-16 0,0 0-272 0,-2 1-48 15,-1 0-16-15,-1 1 0 0,-1 2-208 0,-3 0-192 16,0 0 48-16,-1 0 0 16,-3 1-320-16,-1 0-64 0,-5-1-16 0,0 0-11936 15,3 3-2400-15</inkml:trace>
  <inkml:trace contextRef="#ctx0" brushRef="#br0" timeOffset="20648.75">5958 6118 33167 0,'-6'-20'1472'0,"4"12"304"0,-1 1-1424 0,1 2-352 0,0 0 0 0,2 5 0 16,0 0 1680-16,6 5 272 0,0 2 48 0,2 6 16 15,-2 0-912-15,-1-3-176 0,1 3-32 0,1 2-16 16,0 1-416-16,0 0-80 0,0 1 0 0,-1 0-16 16,0 1-560-16,3-1-96 0,2 1-32 0,3 8-19328 15</inkml:trace>
  <inkml:trace contextRef="#ctx0" brushRef="#br0" timeOffset="20950.16">6629 5920 8287 0,'-9'-6'736'0,"9"6"-592"16,-8 0-144-16,2 2 0 0,6-2 4416 0,-4 6 864 15,2 1 160-15,1-1 48 0,1 0-1840 0,-1 3-384 16,2 1-64-16,0 2 0 0,0 0-2176 0,1 0-448 15,0 2-64-15,1 5-32 0,0-1-480 0,-1-4 0 16,0-2-208-16,1 3 64 16,-1-2-1520-16,0 0-320 0,0-2-48 0,-1 2-16 15,2 0-1184-15,0-3-240 0,1-1-48 0,1-2-7808 0</inkml:trace>
  <inkml:trace contextRef="#ctx0" brushRef="#br0" timeOffset="21629.97">6826 6063 10703 0,'12'-14'224'0,"-6"8"48"0,0-1 16 0,1 1 32 0,1 1-320 0,-1 0 0 0,-1 1 0 0,-2 1 0 15,-4 3 3552-15,0 0 640 0,0 0 128 0,0 0 32 16,-4 4-2144-16,-2 1-416 0,-2 2-96 0,-2 1-16 16,0 2-912-16,-7 8-176 0,1 0-32 0,6-6-16 15,-3 1-176-15,-1 0-48 0,0 2 0 0,0 1 0 16,0 0 192-16,1 1 48 0,1 1 0 0,1-4 0 16,1 1 112-16,2-1 32 0,1-2 0 0,3 0 0 15,0-1-320-15,3-1-64 0,1-3-16 0,3 0 0 16,2-2-112-16,3-1-32 0,3-3 0 0,3-1 0 15,0-3 32-15,3-1 16 0,0-2 0 0,0 0 0 0,2 0-208 16,-2-1 176-16,0 0-176 0,-2 1 160 0,-4 1-160 16,-1 2 0-16,-3-1 0 0,-7 4 0 0,0 0 0 15,0 0-192-15,-3 7 32 0,-4 4 16 16,-3 3-864-16,-5 2-160 16,1 0-48-16,-1 0 0 0,-4 4-2336 0,-1 2-480 0,0 0-80 0,-1 1-32 15,2 1 1600-15,0 0 320 0,2-1 64 16,0-1 16-16,0 0 2656 0,4-2 512 0,0-1 128 0,1-1 0 0,1-3 2016 0,3-1 400 15,1-2 80-15,2-3 0 0,1-1-1040 0,3-2-224 16,1-6-32-16,5 1-16 0,2-3-1568 0,2-3-304 16,2-3-64-16,3-1-16 0,2-5-256 0,2 0-128 15,3-3 0-15,1-2 128 0,2-2-128 0,-1-1-256 0,0 1 64 16,-2-1 16 0,0 1-672-16,-2 1-144 0,-3 1-32 0,-2 2 0 15,-3 0-1088-15,-1 2-240 0,-1 0-32 0,-3 3-16 16,-2 0 336-16,-2 4 64 0,-1 1 16 0,-2 2 0 15,1 5 976-15,0 0 208 0,-7 7 32 0,-1 2 16 0,1-1 1680 0,0 3 336 0,0 2 64 0,1 0 16 16,-1 1 864-16,0 1 176 0,0 0 48 0,-1 1 0 16,0 2-1072-16,1-1-208 0,-1 3-32 0,0-3-16 15,0 0-800-15,-1 0-176 0,1-1-128 0,-1 0 192 16,1 0-192-16,0-3 0 0,1 0-160 0,1-1 160 16,1-2-992-1,0-4-96-15,1 0-32 0,1-2 0 0,3-4-1056 0,0 0-224 16,0 0-32-16,2-4-16 0,2 0 256 0,2-2 48 15,1 1 16-15,2-2 0 0,0-1 2288 0,1 0 464 0,0 1 80 0,2-1 32 16,2 3 1936-16,0 0 384 0,-1 1 80 0,0 1 0 0,2 1-672 16,-3 0-144-16,-3 2-16 0,-1 2-16 0,0-1-1200 0,-1 1-256 15,-3 0-32-15,-4-2-16 0,3 5-528 0,0 0-96 16,0-1-32-16,-2 1 0 0,0 0-128 0,-2 0 0 16,-1 0 0-16,-1 1 0 15,0-1-464-15,-2 1-32 0,-1-1 0 0,-2-1-17824 0</inkml:trace>
  <inkml:trace contextRef="#ctx0" brushRef="#br0" timeOffset="21976.55">6340 6436 21183 0,'-6'1'1888'0,"0"3"-1504"0,1-1-384 0,2 3 0 16,3 0 2304-16,1 2 384 0,1 1 64 0,0 2 32 15,0 1-432-15,1 1-96 0,1 1-16 0,2 0 0 16,1 1-1088-16,1 0-208 0,0 1-48 0,3 2-16 15,-2-4-400-15,0 0-80 0,1 0-16 16,-2-1 0-16,1 1-112 0,-1 0-16 0,-1-1-16 0,0 2 0 16,0 0-240-16,-1-1 0 0,0 2 128 0,0 1-128 15,-2-2 0-15,0 1 0 0,0-2 0 0,0 0 0 16,0 2 0-16,1-1 0 0,-1-3 0 0,1 0 0 16,1-1 144-16,1-1-16 0,1 0 0 0,1-2 0 15,0-2 160-15,2-1 32 0,2 0 0 0,5 0 0 16,0-2 48-16,2-1 16 0,2-2 0 0,1 0 0 15,-5-2-128-15,3-2 0 0,1-1-16 0,2-1 0 0,0-1-240 16,1-1 0-16,0 0 0 0,0-1 0 16,1-4-480-16,-1 1-96 15,1 1 0-15,-1 2-16 0,1-1-448 0,-2 1-96 16</inkml:trace>
  <inkml:trace contextRef="#ctx0" brushRef="#br0" timeOffset="22973">16087 5992 25791 0,'0'0'2304'0,"0"0"-1856"0,-7-3-448 0,7 3 0 0,-5-4 1504 15,5 4 208-15,0 0 32 0,0 0 16 0,3-7-560 0,2 3-112 16,2 1-32-16,3 2 0 16,4 1-368-16,5 2-80 0,2 3-16 0,8 2 0 15,4 2 192-15,4 2 48 0,4 2 0 0,4 1 0 0,5 3-336 0,2 2-64 16,1 0-16-16,3-1 0 0,1-2-112 16,1 0-32-16,4 3 0 0,0 1 0 0,0-3-96 15,0-1-32-15,-2 1 0 0,1-3 0 0,0 0-144 0,1 1 0 16,4 2 0-16,-6-4 0 0,-3 1 0 0,0-2 0 15,0 0 128-15,1-1-128 0,1 1 0 0,-1 1 128 16,-3-2-128-16,-1 1 128 0,-2-2-128 0,0-1 160 16,0 0-160-16,-1-1 160 0,1 0-160 0,-1-1 0 15,-2-1 144-15,-1 1-144 0,-3-2 0 0,-2 0 0 16,-2-3 0-16,-1 2 128 0,-2-3-128 0,-1 0 0 16,-2-1 0-16,-1 0 0 0,-4 0 0 0,-2 1 0 15,-3 0 128-15,-1-2-128 0,-3-1 0 0,-3 0 0 0,-1 1 0 16,-1 1 0-16,-3-2-272 0,-1 1-80 0,-2 0-16 0,-2 1 0 31,-8 0-416-31,7 1-96 0,-7-1-16 0,6 3 0 16,-6-3-2048-16,0 0-400 0</inkml:trace>
  <inkml:trace contextRef="#ctx0" brushRef="#br0" timeOffset="23607.77">18702 6305 15663 0,'0'0'1392'0,"0"0"-1120"0,0 0-272 0,0 0 0 15,0 0 1184-15,0 0 176 0,11 0 48 0,0 1 0 16,0 1 464-16,3 2 112 0,2 1 0 0,0 2 16 16,2 1 176-16,1 0 16 0,0 3 16 0,1 0 0 0,0 0-800 15,-1-1-176-15,-2 1-16 0,0 0-16 0,-1 1-608 0,-2-2-112 16,-1 2-32-16,-2-2 0 0,-2 0-176 0,-3 0-32 16,1 0-16-16,-3 2 0 0,-2-2-32 15,-1 0-16-15,-1-1 0 0,-2 2 0 0,-2 1-176 0,0 1 192 16,-2-3-192-16,-1 0 192 0,-3-1-192 0,-3-1 128 15,-2 0-128-15,-1 1 128 0,-2-1-128 0,-1 2 0 16,-4 0 0-16,2-3-176 16,0 1-336-16,2 0-64 0,0-1 0 15,2 0-11984-15,2-2-2400 0</inkml:trace>
  <inkml:trace contextRef="#ctx0" brushRef="#br0" timeOffset="24495.92">19424 6259 26719 0,'0'0'2368'0,"0"0"-1888"0,0 0-480 0,10-1 0 16,-1 0 1376-16,5-2 176 0,2 1 48 0,2 0 0 16,4 1-32-16,3 1 0 0,4-1 0 0,3 0 0 15,3-1-736-15,1 2-128 0,2-1-48 0,-3 0 0 16,-5-2-480-16,-4-1-176 0,-2-1 0 0,-3 1 144 31,-2 2-640-31,-4-2-128 0,-2 1-16 0,-3-1-16 16,-3-1-560-16,-7 5-128 0,5-4 0 0,-5 4-16 0,0 0 32 15,0-7 16-15,-1-3 0 0,-2 3 0 0,-2 1 432 16,-2 1 96-16,-2 0 16 0,0 1 0 0,0-3 768 0,-2 1 304 0,-2-2-16 0,1 3 0 16,2 3 1248-16,0 1 256 0,-1 2 64 0,0 2 0 15,1 0-576-15,1 3-96 0,1 3-32 0,1 2 0 0,1 4-528 16,1 3-112-16,1 1-32 0,3 5 0 0,1 2-32 16,1 0 0-16,0 1 0 0,2 0 0 0,1 0-192 15,0-1-64-15,0-1 0 0,0 0 0 0,0 1-192 16,-1 1 176-16,-2-1-176 0,-2-1 160 0,-3-3-160 15,-2 0 0-15,-2 0 0 0,-1-1 128 0,-5-1-128 0,-1 0 0 16,-4-2 0-16,0-1 0 0,-1-2 0 0,2-2 0 16,1-2 0-16,2-2 128 0,-1-3 48 0,2-1 0 15,2-3 0-15,1 0 0 0,1-2 16 0,1-1 0 16,1-1 0-16,2-3 0 0,-1-3-64 0,2-1-128 16,0-2 192-16,1 0-64 0,1-2-128 0,2 1 0 15,1-3 0-15,1 3 0 0,1-3 0 0,2 1 0 16,2 1 0-16,1-2 0 0,1-1 0 0,2 0 0 15,2-2 0-15,2 2 128 0,1 1-128 0,3-1 0 0,1 0-192 16,0-2 192-16,3-1-256 0,1 1 80 0,2-1 16 16,1-1 0-1,-2-1-512-15,1 1-96 0,-2-1-32 0,1-1-11536 16,-2-2-2304-16</inkml:trace>
  <inkml:trace contextRef="#ctx0" brushRef="#br0" timeOffset="25511.34">20052 6003 5519 0,'12'-16'240'0,"-4"7"64"0,1-3-304 0,1 0 0 0,-1-1 0 0,2 4 0 15,2-2 2688-15,1 2 464 0,-1 2 112 0,0 1 0 16,-1 2 288-16,-1 0 48 0,1 1 16 0,1 2 0 16,0 1-1728-16,-2 2-352 0,0 1-64 0,-3 0 0 15,-8-3-1472-15,6 7-304 0,-3 2-48 0,-4 1-16 16,-4 1-2368-16,-2 0-464 0,-2 3-112 0,-1 0-16 16,-1 0-544-16,-2 2-112 0,0-2-32 0,1 0 0 15,-1-6 1792-15,0 1 368 0,0-2 64 0,4 1 0 16,0-1 2192-16,0-2 432 0,0 0 96 0,0-3 16 0,2-1 1104 15,0 1 208-15,7-2 48 0,-6 0 16 0,6 0 544 0,-7 0 96 16,1 0 32-16,6 0 0 0,0 0-624 0,0 0-112 16,-5 6-16-16,1 1-16 0,-1-2-1264 0,1 1-256 15,-1 1-64-15,1 0 0 0,-1 2-368 0,1 0-80 16,0-2 0-16,1-1-16 0,3-6 80 0,-2 8 0 16,2-8 16-16,0 7 0 0,0-7-80 0,0 0 0 15,0 0-16-15,11 4 0 0,2-2-32 0,1-2 0 0,3-1 0 16,0-3 0-16,-1-3-288 0,1 1-64 15,-1-1-16-15,2 0 0 0,0 4-32 0,-2-1 0 0,-2 1 0 0,-1 0 0 16,-2 0 736-16,0 2 144 0,-1 3 16 16,-1 1 16-16,-9-3 80 0,7 4 16 0,-7-4 0 15,0 0 0-15,2 11-432 0,-2 1-64 0,-3 0-32 0,-1 0 0 16,-4-1-224-16,-3-1 0 0,-2-1 0 0,2 3 0 16,0 1-192-16,-1-1-16 0,-1-2-16 0,2 0 0 15,0-1 64-15,0 0 16 0,0-1 0 0,2-1 0 16,0-1 144-16,1 0 0 0,1-3-144 0,7-3 144 15,0 0 0-15,0 0 0 0,0 0 0 0,0 0 0 16,0 0 128-16,0 0-128 0,0 0 128 0,8-2-128 16,2-1 0-16,1-1 0 0,-2 0 0 0,1 0 0 15,-1 0 0-15,-1 2-304 0,-1 0 48 0,-7 2 16 16,0 0-304-16,0 0-64 0,0 0-16 0,0 0 0 16,6-4-16-16,-6 4 0 0,0 0 0 15,0 0 0-15,0 0 16 0,-6 6 0 0,-3-1 0 0,-1 4 0 0,0 2 624 0,-1-1 128 16,-3 1 32-16,-1 2 0 0,0 1 224 0,1 2 32 15,-1 2 16-15,1-1 0 0,1 1 368 0,2 1 80 16,2-1 16-16,2 2 0 0,2-2 64 0,3 1 32 16,1-1 0-16,1-2 0 0,2 0-576 0,1-2-112 15,2-1-32-15,2 2 0 0,2-2-96 0,0-1-32 16,1-1 0-16,0 0 0 0,2 0-144 0,-1 0 160 16,0-2-160-16,-2 1 160 0,0-1-160 0,-1 0 0 15,-2-2 0-15,1-1 128 0,0 0-128 0,0-1 0 16,-1-1 0-16,2-1 0 0,-8-3 0 0,10 0 0 15,-2-2-224-15,2-1 80 16,2-1-352-16,0-3-64 0,-2 0-16 0,-1-2 0 16,1-3-1248-16,0 1-256 0,-1-2-48 0,-1-1-16 15,-2-3-208-15,0 0-32 0,-1-2-16 0,0-2 0 16,-2 0 1056-16,-1 1 192 0,-2 2 64 0,-1 1 0 0,-1 2 1088 0,-1 3 240 0,-1 3 32 0,0 5 16 16,4 4 2032-16,-7 2 416 0,0 2 80 0,-1 4 0 15,-1 2-512-15,0 2-128 0,-1 3 0 0,0 1-16 16,-2-1-1232-16,0 1-240 0,-1-2-48 0,2-1-16 15,0 4-384-15,-1-1-80 0,0-4-16 0,-2 1 0 16,-2-1-144-16,1-3 0 0,-2 1 0 0,0 0 0 16,1-1 0-16,-1-1 0 0,-2-1 0 0,2-2-176 15,-1 0-144-15,1-1-16 0,0-1-16 0,1-1 0 16,1-4-512 0,0 1-96-16,2-2-32 0,4-1 0 0,-1-1 352 0,3 0 80 0,3-2 16 15,2-2 0-15,1 0 1056 0,3-3 192 0,3 2 64 0,2 0 0 0,2-3-80 0,1 1-16 16,4 1 0-16,1-1 0 0,1 0-288 15,3 2-64-15,1 1-16 0,3 1 0 0,0-2-176 0,2 1-128 16,0 0 144-16,3 1-144 0,0 1 0 0,-1 1 0 16,0 1 0-16,-2-1 0 0,-1-2 0 0,-1 1 0 15,0 1 0-15,-1 0-160 16,0-1-608-16,-1 0-128 0,0-1-32 0,-1 0 0 16,1 1-1568-16,-1 0-320 0,1 0-64 0,-2 0-16 15,-1 0-336-15,-1 2-64 0</inkml:trace>
  <inkml:trace contextRef="#ctx0" brushRef="#br0" timeOffset="26486.41">20706 6299 23039 0,'0'0'1024'0,"-7"-5"192"0,-1 1-960 0,1 1-256 16,1 1 0-16,6 2 0 16,0 0 1536-16,-8 7 256 0,1 2 48 0,-2 5 16 0,-1 2-176 0,1 3-16 15,-1 3-16-15,2 1 0 0,0 2-224 0,0-1-32 16,0-1-16-16,4-1 0 0,3 1-592 0,3-2-112 15,3-1-32-15,0-5 0 0,1-2-336 0,1-2-80 16,2-3-16-16,0-3 0 0,1 0-208 0,1-4 0 16,2-2-144-16,0-4 144 0,2-2-400 0,0-2 16 15,-1-2 0-15,1-1 0 16,-1 2-720-16,-2-4-144 0,-1 0-32 0,0-1 0 16,-1 3-208-16,-1-1-48 0,0-1-16 0,0 0 0 0,-1-2 1120 0,0 0 240 15,-2 2 32-15,-1 1 16 0,0 2 320 0,-1 3 64 16,-1 3 16-16,-3 5 0 0,0 0 704 0,0 0 160 15,0 0 32-15,-5 5 0 0,-2 4-80 0,1 2-16 16,-2 2 0-16,0 3 0 0,0 0-512 0,-1 3-96 16,0 0-32-16,2 1 0 0,-2-2-64 0,1-2-16 0,1 1 0 15,2-4 0-15,1 1-64 0,1-3-16 0,3 0 0 0,0-3 0 16,0-8-256-16,0 0 0 0,3 8 0 0,-3-8 0 16,0 0-288-16,8 3-16 0,-8-3 0 15,11-3 0 1,0-1-160-16,0-2-48 0,3-2 0 0,1 0 0 0,0-4-1280 0,3-6-272 15,1-1-48-15,1-2-16 16,3 0-1280-16,0-3-256 0,1-3-48 0,-1-2-16 16,0-3 96-16,0-1 32 0,0-2 0 0,1 1 0 0,-3-4 2736 0,0-1 544 0,-3 1 128 0,-2 1 0 15,-2 1 1776-15,-2 4 336 0,-4 2 80 0,-2 5 16 16,-3 4 896-16,-2 4 176 0,-3 4 48 0,0 4 0 16,-1 4-48-16,3 5 0 0,0 0 0 0,-8 2 0 15,-1 3-1408-15,0 4-272 0,-1 2-64 0,0 3-16 0,2 1-816 0,0 3-144 16,2-3-48-16,3 4 0 0,2 1 64 15,4-1 16-15,3 1 0 0,3-1 0 0,1-3-112 0,2-2-32 16,1 0 0-16,0 0 0 0,0 0-256 0,1 0 0 16,-1-1 0-16,-3 0 0 0,1-1 0 0,-1 1 0 15,-1 0 0-15,-2 0 0 0,-3 0 0 16,0 0 0-16,-1-1 0 0,-2 0 0 0,-2-1 128 0,-2 1 32 16,-2-1 0-16,-1 1 0 0,-2-1 208 0,-2 0 32 15,-2-2 16-15,1 2 0 0,-1 0-176 0,0 0-48 16,-1-3 0-16,0-1 0 0,-1 0-192 0,0 0 0 15,0 1 128-15,-1-3-128 0,0-1-208 0,0-1-96 16,-2-1-16-16,0-1 0 16,0 1-208-16,-2-2-48 0,1 0-16 0,0-2 0 15,1-4 64-15,2-2 16 0,0-2 0 0,3-2 0 0,4 1 96 0,1-5 32 0,1 0 0 0,2 2 0 16,2 0 128-16,2 2 48 0,1 2 0 0,2 3 0 16,1 1 416-16,3 3 96 0,1 0 16 0,3 4 0 15,1 2 80-15,3 4 32 0,0 3 0 0,2 2 0 16,1 1-112-16,2 2 0 0,1 0-16 0,1 1 0 15,1 3-96-15,0-1-16 0,0-2 0 0,1-1 0 16,-2-2-16-16,1 2-16 0,0-4 0 0,-2 1 0 16,-3-1-160-16,0-1 0 0,-1-2 0 0,-3 0 0 15,-2 1 0-15,-1-3 0 0,-2 0 0 0,-2 0-176 16,-7-6-144-16,0 0-48 0,0 0 0 0,0 0 0 16,0 0-400-16,0 0-96 0</inkml:trace>
  <inkml:trace contextRef="#ctx0" brushRef="#br0" timeOffset="27865.39">22513 4027 19343 0,'0'0'1728'0,"-3"4"-1392"15,-1 2-336-15,1 3 0 0,1 4 1184 0,0 3 160 16,0 2 48-16,0 4 0 0,1 4 1152 0,1 2 224 15,0 0 48-15,-1 1 16 0,0 1-1104 0,0 0-240 16,-1-3-32-16,0 13-16 0,0-6-864 0,1-4-160 0,-1-3-32 0,0-1-16 16,0-7-368-16,1 1 0 0,0-2 0 0,0-3 0 15,0 0 0-15,0-4 0 0,1-2 0 0,0 0-192 16,0-2-896-16,0-7-192 0,0 0-48 0,0 0 0 31,0 0-1312-31,0 0-272 0,0 0-48 0,0 0-10064 0</inkml:trace>
  <inkml:trace contextRef="#ctx0" brushRef="#br0" timeOffset="28134.09">22496 4248 8975 0,'1'-30'192'0,"1"8"32"0,0-4 16 0,1 8 32 0,1-1-272 0,1-1 0 0,1 0 0 0,3 3 0 16,1-1 3712-16,2 4 704 0,-1 2 128 0,2 5 16 16,1-1-1072-16,1 5-224 0,-1 2-32 0,1 5-16 15,0 4-1584-15,0 2-320 0,2 3-64 0,-1 3-16 16,0 1-720-16,0 0-160 0,-2 2-32 0,-1-1 0 15,-2 0-112-15,-2 1-16 0,-2-1-16 0,-3 7 0 0,-3-4-176 0,-3-2 160 16,-3-1-160-16,-3 1 160 0,-2-2 32 0,-2-1 16 16,-1 1 0-16,-3-1 0 0,-1 0 16 0,0-1 0 0,-1-1 0 15,-1 1 0-15,-1 0-224 16,0-4 128-16,1 1-128 0,1 2 0 0,3-3 0 0,2 0 0 0,3-3 0 16,3 0 0-1,3-2-608-15,4-6-64 0,0 0-16 0,10 2 0 16,4-5-1856-16,2-5-368 0</inkml:trace>
  <inkml:trace contextRef="#ctx0" brushRef="#br0" timeOffset="28345.75">23101 3962 9215 0,'0'0'816'0,"0"0"-656"0,0 0-160 0,0 0 0 16,0 0 3520-16,-1 8 688 0,-1 4 128 0,-1 5 16 15,-1 2-64-15,0 5-32 0,-3 1 0 0,-1 2 0 16,-1 3-2688-16,-2 1-544 0,1-2-96 0,-5 11-32 15,2-5-432-15,1-5-80 0,1-1-32 0,0-3 0 16,1-2-352-16,0 0 0 0,1-1 0 0,-1-3 128 16,-2-3-304-16,2-1-48 0,1-1-16 0,-1-1 0 31,0-2-656-31,1-1-128 0,0-5-16 0,4-2-16 16,5-4-1952-16,0 0-400 0</inkml:trace>
  <inkml:trace contextRef="#ctx0" brushRef="#br0" timeOffset="28642.76">22972 4113 2751 0,'6'-14'256'0,"1"0"-256"0,0 0 0 0,1 1 0 0,0 3 2304 0,1 2 432 16,-2 2 80-16,0 4 0 0,-7 2 832 0,7 6 176 15,-1 4 16-15,-1 2 16 0,0 4-1136 0,0 2-224 16,1 3-64-16,-1 1 0 0,0 1-960 0,0 0-192 16,0-2-32-16,1 7-16 0,1-3-528 0,1-4-128 15,0-2 0-15,1-3-16 0,0-1-272 0,0-3-48 16,2-1-16-16,0-3 0 0,1-2 16 0,-1-1 0 15,1-2 0-15,0-3 0 0,-1-3-112 0,1 0-128 16,-1-2 176-16,0-1-176 0,-1-1 0 0,-1-1 0 16,0-2 0-16,1 0 0 0,0 0 0 0,-1-2-144 15,2 0 144-15,-2-1 0 0,0 1-160 0,0-2 160 16,-2-1-192-16,1 1 192 0,1-1-256 0,-1 1 64 16,-3 1 16-16,0-2 0 0,-1 0-16 0,0 1-16 0,1-1 0 15,0 2 0 1,0 2-336-16,1 2-64 0,0-3-16 0,2 1-11440 0,1 1-2288 15</inkml:trace>
  <inkml:trace contextRef="#ctx0" brushRef="#br0" timeOffset="28986.74">23799 3815 1839 0,'0'0'160'0,"-4"-4"-160"0,0-1 0 0,-3-1 0 15,0 2 2336-15,-1 1 432 0,0 1 96 0,-1 2 16 16,-1-2-192-16,-1 4-48 0,-2 1 0 0,0 1 0 0,1 3-464 0,0 2-80 15,-1-1-32-15,2 3 0 0,1 3-688 0,1 2-144 16,0 1-16-16,2 2-16 16,1 0-192-16,2 2-48 0,2-1 0 0,3 1 0 15,3 2-480-15,2-3-96 0,3 2-32 0,2-1 0 0,1-1-352 0,1-1 0 16,2 1 0-16,0 0 0 0,-1 0 0 16,-1-2-160-16,-2-2 160 0,0 0-160 0,-1 0 160 15,-1-2 0-15,-4 0 0 0,-2-3 0 0,-1 0 0 0,-1 0 0 16,-1-1 160-16,-2 0-160 0,-1-1 192 15,-2 0-48-15,-2-1-16 0,-2 0 0 0,-2 0 304 0,-4-1 48 16,-2 1 16-16,-1 1 0 0,-2-2-144 0,-1 2-32 16,-3-2 0-16,1 2 0 0,-2-2-320 0,2 0 0 15,0-2 0-15,4-1 128 0,1-4-128 0,4 0 0 16,0 0 0-16,5-3 0 0,3 1 0 0,6 2-192 16,-4-7 64-16,5-2-18208 0</inkml:trace>
  <inkml:trace contextRef="#ctx0" brushRef="#br0" timeOffset="32301.61">21664 4539 10447 0,'0'0'1568'0,"-5"-4"-32"0,5 4 0 0,0 0 0 16,0 0-160-16,0 0-32 0,0 0-16 0,0 0 0 16,0 0 336-16,10-3 64 0,1 3 0 0,3-2 16 15,1-2-176-15,2-1-32 0,1-1-16 0,5 2 0 16,3 0-688-16,1 0-128 0,2-2-16 0,1 1-16 0,2-2-672 15,1 0-176-15,1 0-16 0,1 1 0 16,0 1-1904-16,-1-1-384 0,-1 0-80 0,-4 1-9792 16</inkml:trace>
  <inkml:trace contextRef="#ctx0" brushRef="#br0" timeOffset="32859.07">20724 5921 15663 0,'-10'-12'1392'0,"6"2"-1120"0,-2 0-272 0,2-1 0 16,1 0 1808-16,2 0 304 0,2 0 64 0,2-4 16 15,2 2-32-15,2-3-16 0,1-2 0 0,2 0 0 16,1 1-1168-16,2-1-224 0,1-4-48 0,3 0-16 16,1-1-448-16,5-2-96 0,2-2-16 0,4-3 0 15,3 0 16-15,3-4 0 0,3-2 0 0,2-1 0 16,1 0-144-16,2 2 0 0,2-1 0 0,1 2 0 15,1 0 0-15,-1 2 0 0,-3 4 0 0,-1 1 0 0,-1-1 336 16,0 1-16-16,-2 1 0 0,-1-1 0 0,-2 2-64 16,0-1 0-16,0 3-16 0,0-2 0 0,0 0-240 15,-3 0-128-15,-2-1 128 0,-2 2-208 0,-2 2-128 16,-2 2-32-16,-1-1 0 0,-2 3 0 16,-1 0-64-16,-3 1-16 0,-1 3 0 15,-2 1 0-15,-2 2 272 0,-2 2 176 0,-2 2-208 0,-2 2 80 0,-1 0 336 0,-6 5 80 16,5-5 16-16,-5 5 0 0,0 0 64 0,0 0 16 15,2-6 0-15,-2 6 0 0,0 0-384 0,0 0 144 16,0 0-144-16,0 0 0 0,0 0-128 0,0 0-144 16,0 0-32-16,0 0 0 15,0 0-192-15,0 0-32 0,0 0-16 0,8 0 0 16,-8 0-352-16,8-1-80 0,-1 0-16 0,-7 1 0 16,8-2-320-16,0 0-64 0,-2-1-16 0,2 0-10144 0</inkml:trace>
  <inkml:trace contextRef="#ctx0" brushRef="#br0" timeOffset="33251.07">21753 4562 8287 0,'-7'-15'736'0,"3"5"-592"0,0 1-144 0,3 1 0 0,1 8 1440 0,5-7 256 16,1-1 48-16,2 0 16 0,1 0-144 0,2 1-16 15,2 0-16-15,2-1 0 0,0 2-992 0,4 0-192 16,0-1-32-16,2 3-16 0,1 3-32 16,3-1 0-16,0 4 0 0,2-1 0 0,-1 0 512 15,3 1 80-15,0 0 32 0,2 2 0 0,1 3-432 16,0-1-64-16,-2 0-32 0,-1-2 0 0,-1-2-112 0,-2 0-32 16,-1 1 0-16,-2 1 0 0,-2-2 112 15,-3 1 32-15,-2-1 0 0,-3 1 0 0,-4-3 64 0,-1 5 16 16,-2 0 0-16,-6-5 0 0,0 0 80 0,0 13 0 15,-2-3 16-15,-3 5 0 0,-3 5-256 0,0 1-48 16,-3 3-16-16,-2 1 0 0,-1 1-272 0,0 1 160 16,-2 1-160-16,0 2 128 0,0 0-128 0,-1-1 0 15,1-1 0-15,0-2 0 0,0-1 0 0,1 1-144 16,0-3 144-16,-1-1 0 0,0-3-160 0,0-4 160 16,1-1-128-16,3-1 128 15,0 3-512-15,2-1 0 0,1-3-16 0,3-1-14384 0</inkml:trace>
  <inkml:trace contextRef="#ctx0" brushRef="#br0" timeOffset="33402.19">22486 4915 22111 0,'-4'-15'1968'0,"2"8"-1584"0,0 2-384 0,2 5 0 16,0 0-240-16,0 0-128 0,0 0-16 0,11 1-16 0,4 0 400 0</inkml:trace>
  <inkml:trace contextRef="#ctx0" brushRef="#br0" timeOffset="36179.85">22485 5379 13823 0,'5'-7'1216'0,"1"0"-960"16,1 1-256-16,-2-3 0 0,-1-4 0 0,-1 1-160 15,-1 1 32-15,1 1 0 0,-1 2 2016 0,-1 2 416 0,-1 6 64 16,0-10 32-16,0 1-400 0,-1 1-80 0,-2 3 0 0,3 5-16 15,0 0-320-15,-2-5-64 0,-2 0-16 0,4 5 0 16,0 0-624-16,0 0-128 0,0 0-32 0,-8 0 0 16,1 1-336-16,7-1-64 0,-7 2 0 0,1 1-16 15,-1 2-128-15,1 4-32 0,-1 1 0 0,-1 2 0 16,-2 3 112-16,-2 3 0 0,0 2 16 0,-3 2 0 16,-2 0-48-16,0 3-16 0,-2 0 0 15,0 2 0-15,-3-1-64 16,1 0-16-16,-1 0 0 0,0 0 0 0,-4-1-128 0,-1 1 192 15,-4-2-192-15,0 2 192 0,-1 1-192 0,-1 0 192 0,-2 1-192 0,1-3 192 16,-1 0-192-16,1-2 0 0,1 1 0 0,-1 0 0 16,1-2 0-16,1-1 0 0,-1-1 0 0,2-2 0 15,4 0 0-15,0-1 0 0,3 1-176 0,2 0 176 16,1-5-256-16,2 2 48 0,2-1 0 0,1-2 0 16,2 1-288-16,1 0-48 15,1 0-16-15,2-3 0 0,1-2-512 0,2 0-96 0,0-3-32 0,2 0 0 16,5-5-1296-16,0 0-256 0</inkml:trace>
  <inkml:trace contextRef="#ctx0" brushRef="#br0" timeOffset="36936.29">21592 5820 12719 0,'0'0'272'0,"0"0"64"0,0 0 16 0,0 0 16 0,0 0-368 0,0 0 0 0,-5 3 0 16,0 2 0-16,0 3 1936 0,1 2 320 0,-1 2 64 0,0 4 16 0,-1 2-768 0,0 0-160 16,0 2-16-16,-1-1-16 0,-1 1-288 0,0-3-48 0,0 2-16 15,0 0 0-15,2-3-144 0,-1 1-48 16,0-1 0-16,1-1 0 0,1-3-160 0,0 0-32 16,1-1-16-16,-1 1 0 15,2-1-240-15,-1-2-64 0,0-3 0 0,1-1 0 16,3-5-128-16,-2 9-48 0,2-9 0 0,0 0 0 15,0 0-16-15,0 0-128 0,0 0 192 0,9 2-64 16,-1-3-128-16,3 0 0 0,2-4 0 16,2 0 0-16,-1-1 0 0,3 0 0 0,0 1-176 0,2 0 176 15,0 0-352-15,-1-2 16 16,1 1 0-16,-2 1 0 0,1 2-528 0,-1 0-96 16,-2 0-32-16,-1 3 0 15,-3-4-992-15,-2 3-192 0,-1-2-32 16,0 2-9808-16</inkml:trace>
  <inkml:trace contextRef="#ctx0" brushRef="#br0" timeOffset="37375.05">21609 5929 8287 0,'0'0'736'0,"0"0"-592"0,-7-2-144 0,0-1 0 0,1 1 800 0,6 2 128 0,-7-3 32 0,7 3 0 16,-7-3 496-16,7 3 96 0,-7-4 32 0,3 1 0 0,4 3-48 16,0 0 0-16,0 0 0 0,0 0 0 15,-4-5 320-15,4 5 48 0,0 0 16 16,0 0 0-16,0 0-240 0,0 0-32 0,0 0-16 15,0 0 0-15,0 0-416 0,0 0-64 0,0 0-32 0,0 0 0 0,0 0-528 0,0 0-96 16,-6 7-32-16,2 3 0 0,2 1-192 0,-1 1-32 16,1 4-16-16,-2 0 0 0,0-1 0 0,0 1 0 15,0 1 0-15,1-2 0 0,-1 2-32 0,1-1-16 16,0-2 0-16,1 0 0 0,0 0-32 16,1-2 0-16,1 0 0 0,0 0 0 0,1-3-16 0,1-2-128 15,-2-7 192-15,3 9-64 0,0-1-128 0,-3-8 192 0,4 8-192 16,-4-8 192-16,0 0-192 0,0 0 160 0,5 7-160 15,-5-7 160-15,0 0-160 0,0 0 0 0,7 5 144 0,-7-5-144 16,9 1 128-16,-2 0-128 0,2-1 128 0,0-1-128 16,1-2 0-16,1 0 128 0,-1-1-128 15,3 1 0-15,1 1 0 0,-1-1 0 0,2 0 0 0,2-2 0 16,-2-1 0-16,1 0 0 0,0 1 0 0,-1 0-128 16,1 0-16-16,-1 0 0 0,-2 2 0 0,-1-2 0 15,0 1 144-15,-1 1-208 0,0 1 80 0,-2 1 128 16,-2-2-160-16,0 0 160 0,-7 3 0 0,8-2-144 15,-8 2 144-15,0 0-192 0,7 1 192 0,-7-1-192 0,0 0 16 16,0 0 0-16,0 0 0 0,0 0 0 0,0 0-16 16,0 0 0-16,0 0 0 0,0 0 0 0,0 0-48 0,0 0-16 15,0 0 0-15,0 0 0 16,0 0-192-16,0 0-64 0,0 0 0 16,0 0 0-16,7 3-1248 0,-7-3-256 0,0 0-48 15,8 0-13648-15</inkml:trace>
  <inkml:trace contextRef="#ctx0" brushRef="#br0" timeOffset="42864.59">17682 3670 13823 0,'-7'4'1216'0,"0"0"-960"16,-1 1-256-16,0-2 0 0,0-3 432 0,1 0 32 15,0 1 16-15,1 1 0 0,6-2-208 0,-8 3-32 0,0 0-16 0,1-2 0 16,1-1-224-16,6 0 0 16,-7 3 0-16,7-3 0 0,0 0 800 0,0 0 112 15,-5-2 32-15,5 2 0 0,0 0 960 0,0 0 192 16,0 0 32-16,0 0 16 0,0 0-192 0,10-2-32 0,2-1-16 0,3 1 0 16,2 0-544-16,3 0-96 15,1-2-32-15,4 0 0 0,0-2-480 0,5 1-112 16,1 2 0-16,4-3-16 0,2 0-336 0,3-1-64 0,1 0-16 0,3 0 0 15,1 4-48-15,0 1-16 0,-2 0 0 0,1 1 0 16,-2 0-144-16,0-2 0 0,1 1 144 0,0 2-144 16,0 1 0-16,1 1 0 0,0 0 0 0,-1-1 128 15,-2 1-128-15,0 1 0 0,0 1 0 0,1-1 128 16,1-1-128-16,2 1 0 0,1 0 0 0,0 1 0 16,0 0 0-16,1 1 0 0,0 1 0 0,1-1 128 15,1-2-128-15,2 0 0 0,2 1 0 0,0-2 0 0,3 2 176 0,-3 0-48 16,-2 0 0-16,0 0 0 15,0-3-128-15,1 0 0 0,-1 2 0 0,1-1-176 0,-1 0 176 0,-2-2 0 16,-2 0 0-16,-1 0-128 16,-1 2 128-16,1 2 0 0,0 0 0 0,1-2 0 15,-1-2 0-15,-1 0 0 0,-1 1 0 0,0 0 0 0,1 0 0 0,0 0 0 16,0-1 0-16,3 1 0 16,0 0 0-16,1-1 0 0,0 0 0 0,0-1 0 0,-1-1 0 0,2-2 0 15,-1-2 0-15,2 1 0 0,1 2-128 0,0 1 128 16,-2-2-128-16,-1-2 128 0,0-3-160 0,-1 1 160 15,0-1-192-15,-1 1 192 0,0 1-160 0,-1 0 160 16,-1 0-128-16,-1 0 128 0,-2-1 0 0,1 1 0 16,0 2 0-16,0-1-128 0,0 1 128 0,0 0 0 15,-1 1 0-15,-1 2-128 0,-1-1 128 0,-1 1-160 16,-2 0 160-16,-1 1-160 0,0-2-16 0,0 1 0 16,-2-2 0-16,0 2 0 0,0 1-128 0,0 1-16 15,-2 0-16-15,0 0 0 0,-2-1-48 0,0 0 0 16,-2 1 0-16,1 0 0 15,-3-2-64-15,-1 0 0 0,-1-1-16 0,-2 1 0 16,0 1 32-16,-2 1 16 0,0-2 0 0,-2 1 0 16,-1 0-144-16,0 0-16 0,-2 1-16 0,0 0 0 15,-1 0-368-15,-2 0-80 0,0 0-16 0,-1 0 0 16,-1 0-96-16,-1 0 0 0,0 0-16 0,-1 0 0 16,0 0-112-16,-8 0 0 0,8-2-16 0,-8 2 0 15,9 0-320-15,-9 0-64 0,8 2-16 0,-1-2-5664 0</inkml:trace>
  <inkml:trace contextRef="#ctx0" brushRef="#br0" timeOffset="43684.67">17790 3748 911 0,'0'0'0'0,"0"0"0"0,0 0 0 0,0 0 0 0,0 0 576 0,0 0 48 16,0 0 0-16,0 0 0 15,8 2 64-15,0-1 16 0,-1-1 0 0,2 1 0 0,0 1 96 0,2 0 32 16,2-2 0-16,2-2 0 0,2-3 16 0,1 2 16 15,4 1 0-15,2 0 0 0,2 0 304 0,3 0 64 16,2-2 16-16,3 0 0 0,4 1 272 0,1 3 48 16,-1-2 16-16,2 0 0 0,1-3-224 0,2 1-32 15,2-1-16-15,4 3 0 0,3 0-432 0,0 2-96 16,-1 0-16-16,3-1 0 0,1-1-192 0,3 1-64 16,2 0 0-16,4 1 0 0,0 1-304 0,4-1-64 0,0-1-16 15,5 1 0 1,3 1-512-16,0 2-96 0,-1-1-32 0,2 1 0 15,-2-5-464-15,2 2-112 0,2 0 0 0,-1 4-16 0,-5 3 656 0,0 0 144 16,1 1 32-16,-2-1 0 0,-2-2 448 0,0 2 80 0,-3 0 32 0,1 1 0 16,0 1 272-16,0-1 48 15,-1-4 16-15,0 2 0 0,-1 0-400 0,1 1-80 0,-1 1-16 16,1-1 0-16,-1-3-128 0,-2-2 0 0,-3 0 144 0,0-1-144 16,-2 2 0-16,-1-1 0 0,-1 0 0 0,-2 1 0 15,-3-3 0-15,-2 0 128 0,-3 0-128 0,-2 0 0 16,-1-2 0-16,-2 1 0 0,-1 0 0 0,0 0 0 31,0 1-400-31,-1-1-112 0,-3-1 0 0,-2 0-16 16,-2-1-560-16,-1-1-96 0,-1-1-32 0,-2 2 0 0,-1 1-416 15,-1 0-96-15,-2-1 0 0,1 0-6624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2:29:23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3525 5236 3791 0,'-16'0'336'15,"3"-3"-336"1,-1 2 0-16,3 0-160 0,1 1 16 0,3 0 0 0,-3-3 144 0,2 1 128 16,0 2-128-16,1-2 176 0,0 0 80 0,2-1 0 15,-1 0 16-15,1 0 0 0,1 1 624 0,4 2 112 16,0 0 16-16,0 0 32 0,-3-3 272 0,3 3 48 15,0 0 16-15,0 0 16 0,0 0-448 0,0 0-64 16,0 0-32-16,0 0 0 0,0 0-528 0,0 0-96 16,6 0-32-16,1 0 16 0,1 0 32 0,0 0 16 15,2 0 0-15,2 0 16 0,2 0 128 0,2 1 32 16,3-1 0-16,2 0 0 0,3-1-176 0,2-2-16 16,2 1-16-16,2-1 16 0,1 2-32 0,1 0 0 15,2 1 0-15,-1-3 0 0,1 0-224 0,1 2 0 16,2-1 0-16,1-1 0 0,1 0 192 0,1-1 0 0,1-1-16 0,2-1 16 15,2-1 416-15,2 1 96 0,1 0 0 0,2 2 16 16,0-1 48-16,2 0 16 0,0 0 0 0,0 0 16 16,-1 1-480-16,1 1-80 0,-2 1-32 0,3-2 0 15,1 0-208-15,1 0 0 0,-1-1 0 0,0 0 0 16,-1 0-192-16,-1 0 192 0,-1 1-192 0,1 1 192 16,-1 0-160-16,0 0 160 0,-2 0-128 0,-1 0 128 0,-2 0 0 0,-2 1 0 15,-3-1 0-15,0 3 0 0,-1 0 0 16,-1 0 0-16,0 1 0 0,0-1 0 15,-3-1 0-15,1 1 0 0,-3-2-176 0,-1 0 176 16,1 1-144-16,-2-2 144 0,-1 1-128 0,0-1 128 0,2 1 0 0,-2 1 0 16,-1 1 0-16,-1 0 128 15,-2-2-128-15,-2 0 0 0,0-1 0 0,-2 2 128 16,-1 1-128-16,6 0 0 0,-3 0-176 0,-4 0 176 16,-2-4-128-16,-1 1 128 0,0 1 0 0,0-1-144 0,0 1 144 0,1-1 0 15,-2 0 0-15,2 0 0 0,1 1 240 0,0 1-32 16,0 1 0-16,-2-1 0 0,-1-1 48 0,-2 0 0 15,0 0 0-15,-1 2 0 0,-1 2-256 0,0 0 0 16,-1 0 128-16,0-1-128 0,-1-2 0 0,2 1 128 16,-1 0-128-16,0 1 0 0,2 0 208 0,0-1-48 0,0-1-16 0,0 1 0 15,1 1-144-15,1 1 0 16,0 0 144-16,0-1-144 0,-3-2 128 0,1 0-128 0,-2-1 128 0,0 2-128 16,-2 2 0-16,0 0 0 0,-1-1 0 0,-9-1 0 15,9-1 0-15,-9 1 144 0,10 1-144 16,-3 1 0-16,-7-2 160 0,0 0-160 0,0 0 128 0,9 0-128 15,-1 3 192-15,-1-1-32 16,-7-2-16-16,7 3 0 0,-7-3-144 0,7 2 0 0,-7-2 0 0,8 3 0 16,-8-3 0-16,7 4 0 0,-7-4 0 0,0 0 0 15,0 0-192-15,0 0 192 0,7 4-192 0,-7-4 192 32,0 0-464-32,6 4 16 0,-6-4 16 0,0 0-8352 0,5 7-1680 0</inkml:trace>
  <inkml:trace contextRef="#ctx0" brushRef="#br0" timeOffset="2410.07">10368 5442 2751 0,'0'0'256'0,"0"0"-256"0,7 0 0 0,0-2 0 16,1-1 704-16,1 0 80 0,2-1 32 0,0 1 0 15,5 3 480-15,1-1 112 0,0 0 0 0,3-1 16 16,2-2 560-16,3 0 96 16,2 1 32-16,2 1 0 0,4 2-176 0,0 0-16 15,1 2-16-15,1 0 0 0,1 0-1120 0,3 1-208 0,0 0-64 0,0-2 0 16,1-2-512-16,-1 0 0 0,-1-1 0 0,1 1 0 16,1 0 0-16,1 1 0 0,2 1 0 0,2-2 0 0,2-2 592 0,2 1 16 15,2 0 0-15,2 0 0 16,1 2-304-16,1 0-64 0,2 0-16 0,1 0 0 15,-1-1-224-15,22 0 128 0,-10 0-128 0,-4 1 0 16,-4-2 192-16,0 0-48 0,-1-3-16 0,0 3 0 16,1 1 112-16,0 2 16 0,3 1 0 0,-1-2 0 15,1-2-128-15,1 0-128 0,0 0 176 0,1 1-176 16,-3 1 128-16,2 0-128 0,-1-2 0 0,2 0 0 16,-2 0 0-16,1 1 0 0,-1 1 128 0,-1-2-128 15,-2 0 0-15,-1-1 128 0,1-2-128 0,-1 3 0 16,0 1 128-16,-1 1-128 0,-1 1 0 0,2-1 0 15,0-3 288-15,-1 1-48 0,0 0-16 0,0 2 0 16,-4 0-16-16,2 0 0 0,0-1 0 0,-1 0 0 0,-3 0-208 0,0 2 128 16,-2 1-128-16,-2-1 0 0,-1-2 128 0,-2 0-128 0,-1 0 0 0,-1 2 0 15,1 2 160-15,-2 0-160 16,-1-1 160-16,0-1-160 0,-1-2 176 0,-1 1-176 0,0 1 192 0,0 2-192 16,0-2 176-16,0 0-176 15,-1-2 160-15,0 0-160 0,-1 1 208 0,-1 0-48 0,-1 0-16 0,-2 0 0 16,-1 0 48-16,1-2 16 15,-1 0 0-15,-2 2 0 0,0 2-16 0,-2 0 0 0,1-2 0 0,0 0 0 16,-1-3-32-16,-1 2-16 0,0 0 0 0,-10-1 0 16,2 1 80-16,0 0 16 0,0 0 0 0,-1 0 0 15,1 0 32-15,0 1 16 0,-2 2 0 0,0-1 0 16,0-1-128-16,0-1-32 0,-2 0 0 16,1 1 0-16,-1 2-128 0,-2 1 0 0,1-1 144 0,0-2-144 15,-1 0 160-15,0-1-32 0,-2 0-128 0,-1 1 192 0,-2 0 0 0,1-1-16 16,-1-1 0-16,0 0 0 15,-1 1-176-15,-2 1 192 0,1 1-192 0,-1 0 192 0,-1-1-192 0,-5 0 0 16,6-1 0-16,0 1 128 16,-6 0-128-16,5 3 0 0,0 0 0 0,-5-3 0 15,0 0 0-15,4 1 0 0,-4-1 0 0,0 0 0 16,4 1 0-16,0 0 0 0,-4-1 0 0,4 0 0 16,-4 0-208-16,4 2 80 0,-4-2 128 0,4 0-208 15,0-2-224-15,-4 2-32 16,2-2-16-16,-2 2 0 0,0 0-672 0,0 0-128 0,0 0-16 0,0 0-9600 15,-3-3-1920-15</inkml:trace>
  <inkml:trace contextRef="#ctx0" brushRef="#br0" timeOffset="8625.6">3389 11156 1839 0,'-14'-1'160'0,"6"1"-160"16,-4-1 0-16,0 0 0 0,-1 0 432 0,2 1 48 0,0 0 16 0,1 0 0 15,1-1 800-15,0 1 176 16,0-1 16-16,1 1 16 15,-1 1 160-15,1 1 48 0,1 0 0 0,1-1 0 0,-2-1-176 0,0 0-16 16,1 1-16-16,2 1 0 0,5-2-128 0,0 0-32 0,0 0 0 0,0 0 0 16,6 6-432-16,4-1-80 15,3 0-32-15,5-1 0 0,5 0-352 0,4-1-80 0,5-2-16 16,3 0 0-16,4 0-32 0,4 0-16 16,4 1 0-16,1-2 0 0,2-2 112 0,1-1 32 15,0 0 0-15,0 2 0 0,-1 2 144 0,0 0 48 16,0 0 0-16,2-1 0 0,1-1-176 0,2 1-16 15,0 0-16-15,3 0 0 0,2-1-112 0,4 0-32 16,3 0 0-16,4 0 0 0,3 0-160 0,2 1-128 16,3 1 144-16,0 1-144 0,0-1 128 0,-1 1-128 0,-3 0 0 0,-1 2 0 15,0 3 128-15,-3-1-128 0,-4 1 0 0,-3-1 0 16,-4-2 128-16,-2 1-128 0,-1 2 0 0,1 0 144 16,0-2 32-16,0 0 0 0,0-4 0 0,0 2 0 15,0 1-32-15,4-1 0 0,2 2 0 0,3-4 0 16,-1-2-144-16,1 0 128 0,-1-4-128 0,4 3 128 0,1 2-128 0,-1 0 0 15,0-2 144-15,-3-1-144 16,-1-3 0-16,-3 2 0 0,0 1 0 0,-5 1 128 0,-4-1-128 0,-3 0 0 16,-4-2 0-16,-2 1 0 15,-3 2 0-15,-2-1 0 0,-2 2 0 0,1-1 0 16,-2-3 0-16,1 0 0 0,-1 1 0 0,0 1 0 16,0 1 0-16,0 0 0 0,-2-1 0 0,0 0 0 0,-1 0 0 0,0 1-192 15,1 1 32-15,-2 1 0 16,-2 0-128-16,-1 0-32 0,0-1 0 0,-4 1 0 15,-2 1-48-15,-3 0-16 0,-4 1 0 0,-4-2 0 16,-3-1 48-16,-10 1 0 0,0 0 0 0,0 0 0 16,0 0 480-16,0 0 112 0,0 0 0 0,0 0 16 0,0 0 112 0,0 0 0 15,7 0 16-15,-7 0 0 16,9-1-1488-16,0-1-320 0,0-1-48 0,1 1-13808 16</inkml:trace>
  <inkml:trace contextRef="#ctx0" brushRef="#br0" timeOffset="10740.81">10728 11237 911 0,'0'0'0'0,"0"0"0"15,0 0 0-15,-5-4 0 0,5 4 448 0,-5-2 0 0,0-3 0 0,1 2 0 16,4 3 192-16,0 0 32 16,0 0 16-16,0 0 0 0,-7-1-256 0,7 1-48 0,-5-3-16 0,5 3 0 15,0 0 16-15,0 0 16 0,-7 1 0 0,7-1 0 16,-7 2 176-16,1-2 16 0,6 0 16 0,-6 2 0 15,6-2 176-15,-6 2 48 0,6-2 0 0,0 0 0 16,0 0 192-16,0 0 64 0,0 0 0 0,9 0 0 16,1-2 128-16,4 0 48 0,3-3 0 0,2 2 0 0,7 2 80 15,4 0 0-15,5 0 16 0,2 1 0 16,4-3-192-16,2 1-32 0,5 1-16 0,3 1 0 0,3 1-384 16,4 0-80-16,2 0-16 0,3 0 0 0,3 1-304 0,3 1-64 15,2 1-16-15,4 0 0 16,4-4 16-16,2 0 0 0,1-3 0 0,3 3 0 0,5 1-80 0,1 1 0 15,2-2-16-15,3 0 0 16,0-3 64-16,3 2 16 0,0 1 0 0,2 1 0 0,-2 2 64 16,5-3 0-16,3 0 16 0,0 1 0 0,0 2-64 15,-2 0-16-15,-1 4 0 0,0-3 0 0,-2 0-128 0,-2 0-128 16,-2 0 144-16,-1 3-144 0,-1 0 0 16,1 0 0-16,1 1 0 0,-2-3-160 0,-2 0-96 0,-2 0-32 15,0 0 0-15,-3 0 0 0,-3 0 96 0,-1-2 32 16,-1-2 0-16,-4 2 0 0,-4 2 160 0,-2-1-192 15,-1 2 192-15,-1-2-192 0,-1-2 192 0,-2 1 0 16,-4-1 0-16,-1 2-128 0,-2 2 128 0,-3-2 0 16,0 0 0-16,-2-2-128 0,-3-1 128 0,-2 2-208 15,-3-1 80-15,-2 2 128 0,-2 0 0 0,-2 1 0 16,-3-5 0-16,-2 0 0 0,-1 1 352 0,-1 1 144 0,-4 0 16 0,-3 0 16 16,-2-1-160-16,-2 1-48 15,-3 0 0-15,-4 0 0 0,-1 0-192 0,-3 0-128 0,-2 0 128 0,-2 0-128 16,-2-2 128-16,-8 0-128 0,9 0 128 0,-3 0-128 15,-6 0 192-15,8 1-16 0,-8-1-16 0,10 2 0 16,-10-2-160-16,9 4 0 0,-1-1-192 0,-1 0 192 31,1-1-560-31,-8-2 16 0,8 2 0 0,0 0 0 0,-1 2-480 0,-7-4-112 0,0 0-16 0,6 5 0 32,-6-5-704-32,0 0-160 0</inkml:trace>
  <inkml:trace contextRef="#ctx0" brushRef="#br0" timeOffset="63028.81">19919 4286 9215 0,'0'0'816'0,"9"-7"-656"15,1-1-160-15,1 2 0 0,0 1 832 0,0 0 128 0,1 1 16 0,-1-1 16 16,0-2-224-16,-1 0-64 15,0 1 0-15,1 1 0 0,0 1 80 0,-3 0 16 16,0-2 0-16,-2 0 0 0,-2 0 16 0,0 1 0 16,-4 5 0-16,2-7 0 0,-3 1-496 0,-1-4-80 15,-3 2-32-15,0 2 0 0,0 2-80 0,-1-3-128 16,0 1 176-16,-3-2-176 0,-1-2 256 0,-2 1-64 16,0-1-16-16,-2 3 0 0,-1 0-176 0,-1-1 192 0,-3 1-192 15,-2 1 192-15,0 0 0 0,-3 3 0 0,-2 1 0 16,-2 2 0-16,-3-1 304 0,-1 1 64 15,-3 0 16-15,0 1 0 0,1 3 0 0,0 1 16 16,0 0 0-16,0 0 0 0,0-1-80 0,0 1 0 16,1 1-16-16,0 1 0 0,-1 4 16 0,-1 1 0 15,0 1 0-15,2 1 0 0,1 3-32 0,0 2 0 0,2 5 0 0,2-1 0 16,0 4-288-16,2-1-48 0,1 4-16 16,0 1 0-16,3 1-128 0,1 3 192 0,2 1-192 0,2-2 192 15,1-3-192-15,4-1 0 0,2-1 144 0,3 0-144 16,3-1 224-16,2 1-32 0,1-2 0 0,3 0 0 15,1 1 48-15,1-1 0 0,2 1 0 0,2 0 0 16,0-2-80-16,4-2-16 0,1-1 0 0,1 1 0 16,-1 2 160-16,3-3 16 0,0-1 16 0,2-2 0 15,1-3-192-15,0 2-144 0,2-2 192 0,-1 0-192 16,2 0 192-16,0 0-64 0,1-1 0 0,1 1-128 16,1-2 160-16,0 2-160 0,3-1 128 0,0-2-128 15,-1 0 0-15,1-1 0 0,-1-2 128 0,2 3-128 16,2-1 0-16,2-1 192 0,3 0-192 0,4-3 192 15,2-3-192-15,3 0 192 0,3-1-192 0,0-1 192 16,0 2-16-16,1-2 0 0,1-3 0 0,1-1 0 0,2-2-48 0,1 1-128 16,1-1 192-16,-3-2-64 0,-3 0-128 15,1-4 0-15,-1-2 144 0,2 0-144 0,1 0 0 0,0 0 0 16,-2-1 0-16,-2-2 0 0,-1-2 0 0,0 0 0 16,0-1 0-16,0 1 0 0,0-2-144 0,-1 0 0 15,-2 1 0-15,-3-2 0 0,-5 0-32 0,-3-2 0 16,-6-3 0-16,-3 1 0 0,-3-2 176 0,-4-3 0 15,-4-1 0-15,-3-4 0 0,-4 2 0 0,-3-3 0 16,-3-1 0-16,-2-1 176 0,-3-3 48 0,-2-1 16 0,-3-1 0 16,-1 1 0-16,-4 0-240 0,-2 0 176 15,0-1-176-15,-3 1 160 0,-2 0-160 0,-3 3 0 0,-2 2 0 16,-2 1 128-16,-3 1-128 0,1 2 0 0,-1 5 0 0,-1-2 0 16,-1 6-208-16,1 0 16 0,0 3 16 0,-1-2 0 15,-2-1 176-15,0 2-208 0,-2 3 80 0,-1 2 128 16,1 2-192-16,0 1 192 0,-1 2-160 0,-1 1 160 15,2 1 0-15,1 3 0 0,1 3 0 0,1-1 0 16,-2 2 0-16,-1 2 0 0,0 1 160 0,3 2-160 16,2 3 0-16,1 0 0 0,0 2 0 0,3 0 0 15,-2-1-256-15,1 1-16 0,1-1-16 0,-1 2 0 32,-1 4-352-32,2-1-80 0,0 0-16 0,1-1 0 15,3 0 16-15,2-2 0 0,3 2 0 0,1 0 0 0,3-1-1488 16,2 1-288-16,-5 5-64 0,8-3-16 0</inkml:trace>
  <inkml:trace contextRef="#ctx0" brushRef="#br0" timeOffset="67030.28">12530 2666 31327 0,'0'0'2784'0,"0"0"-2224"0,0 0-560 0,0 0 0 0,-2-4 880 0,2 4 64 16,-3-3 16-16,1 1 0 0,2 2 0 0,0 0 0 0,-4 3 0 0,-1 1 0 31,-1 2-208-31,0 2-48 0,-1 0 0 0,0 4 0 15,-1 2-272-15,0 3-64 0,-4 3-16 0,-1 2 0 0,0 1 80 0,-2 2 16 16,-1 1 0-16,1 0 0 0,-2 1-96 0,0 0-16 16,0-1 0-16,-1 1 0 0,1 0-336 0,-1 0 144 15,0-1-144-15,2-1 0 0,-1 0-176 0,0-3-144 16,3 0-16-16,1-2-16 16,3-3-96-16,3-1 0 0,1-4-16 0,3-2 0 15,2-3-176-15,1-7-16 0,0 0-16 0,7-1 0 16,0-4-1984-16,4-3-400 0</inkml:trace>
  <inkml:trace contextRef="#ctx0" brushRef="#br0" timeOffset="67287.53">12407 2678 5519 0,'5'-31'240'0,"0"18"64"0,1 0-304 0,1 0 0 0,-1-1 0 0,1 1 0 16,-1 0 1984-16,1 3 320 0,0 1 80 0,0 3 16 15,-1 4 1696-15,0 3 352 0,0 2 64 0,0 3 16 16,-1 2-1488-16,0 4-288 0,-1 3-64 0,0 3-16 0,-1 3-1600 0,-1 2-320 15,0 3-64-15,0 2-16 16,0 2-192-16,-1 3-32 0,2-1-16 0,-1 2 0 0,0 0-128 0,0 1-32 16,1 0 0-16,0-2 0 15,1 0-272-15,0 0 0 0,1-3 0 0,0-2 0 32,-1 0-368-32,0-2-80 0,-1-2 0 0,0 1-16 0,-1-4-64 0,-1 0-16 0,-1-3 0 0,-1-3 0 15,-1-1-992-15,-1-1-192 16,-1-5-32-16,-3 1-9424 0,-3-4-1872 0</inkml:trace>
  <inkml:trace contextRef="#ctx0" brushRef="#br0" timeOffset="67436.37">12327 3083 14735 0,'-11'-14'640'0,"6"8"160"0,-1 1-640 0,1 0-160 15,0 1 0-15,1 3 0 0,-1-2 3488 0,1 2 672 16,1 0 128-16,3 1 16 0,0 0-1056 0,0 0-224 0,0 0-32 0,4 5-16 16,3-3-1984-16,2 1-400 0,2-2-80 0,3 0 0 15,2-1-192-15,1 0-16 0,1-2-16 0,1-2 0 16,3-1-512-16,0-1-96 15,2-1-32-15,-1-3 0 16,-4-2-1440-16,1-1-272 0</inkml:trace>
  <inkml:trace contextRef="#ctx0" brushRef="#br0" timeOffset="67809.77">12931 2713 4607 0,'0'0'192'0,"0"0"64"0,0 0-256 0,0 0 0 0,0 0 0 15,0 0 0-15,0 0 2592 0,0 0 480 0,0 0 80 0,4 6 32 16,1-2-480-16,1 0-80 15,1-1-32-15,1 1 0 0,-2 0-1744 0,0 0-336 0,0 0-80 0,0 0-16 16</inkml:trace>
  <inkml:trace contextRef="#ctx0" brushRef="#br0" timeOffset="67964.16">12990 2916 13823 0,'0'0'608'0,"-2"12"128"0,2-4-592 0,0 0-144 15,0-3 0-15,0 2 0 16,0-1 2144-16,1 1 400 0,0 0 80 0,0 0 0 15,0 0-448-15,0 1-80 0,0-1-32 0,1 2 0 16,0-1-448-16,0 1-80 0,0-3-32 0,0 1 0 0,0 2-1008 0,0-2-208 16,-1 2-32-16,2 0-16576 15</inkml:trace>
  <inkml:trace contextRef="#ctx0" brushRef="#br0" timeOffset="68410.03">13400 2819 35935 0,'-3'-10'1600'0,"1"6"320"0,-1-1-1536 0,0 0-384 16,-2 0 0-16,0 2 0 0,-1-1 1280 0,-2 2 192 16,0 2 48-16,-5 3 0 0,-1 2-688 0,0 4-128 15,2 3-16-15,-2 2-16 0,3 0-272 0,1 2-48 16,-1 0-16-16,2 3 0 0,2 1-80 0,2 3 0 15,1-2-16-15,4 1 0 0,1-2 0 0,3 0 0 16,3-1 0-16,2-2 0 0,3-1-240 0,0-3-160 16,2 0 32-16,2-3 0 15,-1-2-288-15,2-1-48 0,1-4-16 0,-1-1 0 0,1-2 128 0,-1-2 32 0,1-1 0 16,-1-2 0-16,-2 0 144 0,0-2 48 16,-1 0 0-16,-3-1 0 0,-1 0 128 0,-1-1-208 0,-2 0 80 0,-1 0 128 15,-2-1 0-15,0 1 0 0,-1-2 0 0,-1-2 0 16,-1-1 384-16,-1 1 0 0,0-1 0 0,-1 1 0 15,-1 3 0-15,-1 0-16 0,-1 2 0 0,-2 3 0 16,-1 4 16-16,0 3 0 0,-1 3 0 0,1 2 0 16,-2 3-64-16,2 1-16 0,-1 5 0 0,2-1 0 15,2 2 64-15,1 1 16 0,3-1 0 0,2 1 0 16,1 0-256-16,3-2-128 0,2 0 128 0,1-1-128 16,2-2-240-16,1-1-112 0,1-1-32 0,0-1 0 15,2-3-384-15,0 0-64 0,-1-1-32 0,1-1 0 16,0-2-96-16,-1-1 0 0,0-1-16 0,1-1-18096 15</inkml:trace>
  <inkml:trace contextRef="#ctx0" brushRef="#br0" timeOffset="69441.32">17375 2445 35007 0,'0'0'3120'0,"0"0"-2496"15,0 0-496-15,0 0-128 0,0 0 832 0,2 6 128 16,1 3 48-16,1 2 0 0,0 4-144 0,0 3-32 15,0 2 0-15,-1 2 0 0,-2-1-432 0,0 1-80 16,0-1-32-16,0 2 0 0,0-1-288 0,1 1 160 16,0-3-160-16,1 0 128 0,1-1-128 0,1-1 0 15,1-2 0-15,1 0-176 0,1-3-128 0,1 0-16 16,-2-2-16-16,2-1 0 16,0-2-736-16,0-3-144 0,-3 0-16 0,0-4-16 15,-2 0-1712-15,1-2-352 0,-2 0-64 0,1-3-16 16,-1 0-32-16,-1-2-16 0,-1-1 0 0,-1-2 0 15,0-1 1088-15,-1-4 224 0,-1-2 32 0,-1-1 16 0,-1-11 1520 0,0 1 304 0,-1-2 64 0,1-2 16 0,-1 0 1040 16,0 0 208-16,0-2 32 0,1 2 16 16,1 1 1200-16,2-12 240 0,2 8 64 0,3 5 0 15,1 6 704-15,3 4 128 0,0 3 48 0,2 5 0 16,1 0-880-16,0 3-192 0,0 4-16 0,-2 1-16 16,0 4-1360-16,0 2-272 0,-3 2-48 0,0 1-16 0,-1 1-512 0,-1 2-192 15,0-2 0-15,-1 3 144 0,-1 0-144 0,-1 0 0 16,-2 0-160-16,1-3 160 0,0-1-384 0,-1 1 0 15,0 0 16-15,-1 1 0 16,0-2-64-16,1 0-16 0,-1 0 0 0,1 0 0 0,-1 0 160 0,2-1 32 16,-1 0 0-16,0 1 0 0,0 0-112 15,0 1-16-15,0 3 0 0,1 0 0 0,1 0 592 0,1 0 112 16,1-1 32-16,3 2 0 0,2 2 528 16,2-1 96-16,3 1 32 0,0-1 0 0,2-2-560 0,1-1-128 15,-1-1 0-15,1 2-16 0,0-3-176 0,-2 1-128 16,0-2 192-16,-1 0-192 0,-2-1 160 0,-1 0-160 15,-1-1 128-15,-1 1-128 0,-3-1 160 0,-1 1-160 0,-4-5 192 0,1 6-192 16,-2 0 192-16,-2 1-192 16,-2 1 192-16,0-2-192 0,-2-1 192 0,-1 1-192 0,-1 0 192 0,0 0-192 15,-2 0 144-15,-5 3-144 16,1-2 0-16,4-3 144 0,-1 1-144 0,0 0 0 16,1 0 0-16,-1-2 0 0,0 0 0 0,1 0-144 15,1 0 0-15,0-1 0 0,1 0-112 0,-3 0 0 16,4-1-16-16,3 0 0 0,5-1-32 0,0 0 0 15,-3-2 0-15,3 2 0 16,1-6-416-16,3 0-96 0,2-2-16 0,5 0 0 16,3-4-1328-16,10-4-272 0,2 1-48 0,-8 4-12096 0</inkml:trace>
  <inkml:trace contextRef="#ctx0" brushRef="#br0" timeOffset="69719.82">17879 2588 911 0,'15'-7'0'0,"-9"7"0"0,2-2 0 0,-1 4 0 16,0 0 2400-16,0 2 400 0,-2 2 80 0,-1 1 0 15,-2 1 1568-15,1 2 304 0,-1-1 64 0,1 1 16 0,-1-1-1120 0,0 2-240 16,0 0-32-16,3 2-16 15,2-4-2112-15,0-3-416 0,1-1-96 0,1-1-16 16,3-1-304-16,2-1-64 0,0-2-16 0,1-2 0 16,1 0-272-16,-2 1-128 0,0-4 0 0,-2 0 128 0,-1-1-272 0,-3 1-64 15,-1 1-16-15,-2-2 0 16,-2 0 16-16,-1-4 0 0,-3 2 0 0,-1 1 0 16,-2 2 208-16,0-1 0 0,-2 0 0 0,0-1-144 0,-3-2 144 0,-1-1 144 15,0 1-16-15,-1-1-128 16,0 0 192-16,-2 2-64 0,0-1 0 0,1 1-128 0,-2-1 0 0,1 0 0 15,0 2 0-15,1-1 0 0,0 1-160 0,1 0-144 16,0 2-16-16,4 0-16 16,0-1-496-16,3 1-112 0,1 0-16 0,3 0-17376 0</inkml:trace>
  <inkml:trace contextRef="#ctx0" brushRef="#br0" timeOffset="70112.37">18189 2266 18431 0,'10'-6'816'0,"-5"2"160"0,1-1-784 0,0 1-192 0,1 1 0 0,-7 3 0 15,9 3 2944-15,-1 3 560 0,-1 4 96 0,-2 5 32 16,0 2-848-16,0 5-160 0,0 1-48 0,-1-5 0 16,0 1-1424-16,0 3-272 0,0 0-64 0,0 2-16 15,0-1-352-15,-1 1-64 0,1-2 0 0,1 0-16 16,-1-3-368-16,0 0 0 0,0-1 0 0,0 6 0 16,-1-2-288-16,-1-4-80 0,-3-1-16 0,-1-2 0 15,-2-1 144-15,-1 0 32 0,-1-2 0 0,0 0 0 16,-2-2 16-16,1 0 0 0,-1-4 0 0,2-1 0 0,6-5 192 15,0 0-192-15,0 0 192 0,0 0-192 16,0 0 192-16,4-11 0 0,3-2 0 0,2-1 0 16,3-1 0-16,3-2 0 0,1-1 0 0,1 1 0 15,2 1 0-15,-1 1 0 0,3 3 0 0,-2-1 0 16,1 1 0-16,-1 5 0 0,-3-1 0 0,-6 6 0 0,3 2 352 16,-2 0 16-16,1 2 0 0,0 1 0 0,-1-1 128 0,-1 1 16 15,1 0 16-15,-1 1 0 0,-1 1-112 0,-2 1-32 16,0-1 0-16,-1 1 0 0,-2-1-192 0,-1 1-64 15,-2 1 0-15,-1-2 0 0,-2 2-128 0,-2-1 160 0,-2 1-160 0,-2 1 160 16,-1-1 0-16,-2 0 0 16,0 1 0-16,-8 4 0 0,-2-4-160 0,1 1 0 15,-2-3 0-15,2 3 0 16,-1-2-384-16,-1 1-128 0,1 0 0 0,-1-2-16 16,0 1-400-16,6-3-80 0</inkml:trace>
  <inkml:trace contextRef="#ctx0" brushRef="#br0" timeOffset="85646.45">20207 695 15663 0,'0'0'688'0,"0"0"144"0,0 0-656 0,0 0-176 0,-1-4 0 0,1 4 0 16,0 0 0-16</inkml:trace>
  <inkml:trace contextRef="#ctx0" brushRef="#br0" timeOffset="118350">12754 2467 17503 0,'0'0'1552'0,"0"0"-1232"0,-3-5-320 0,2-3 0 16,1 8 1968-16,0 0 336 0,0 0 64 0,0 0 0 15,-3-6 32-15,3 6 0 0,0 0 0 0,0 0 0 16,0 0-832-16,1 8-160 0,0-1-48 0,1 4 0 16,0 1-688-16,1 4-144 0,0 3-16 0,0 4-16 15,1 2-256-15,-1 2-48 0,-1 2-16 0,0 2 0 16,-1 2-48-16,-1 4-128 0,-1 2 192 0,-1-2-64 16,-3 1 0-16,-1 1-128 0,-1-2 192 0,1 0-64 0,1 1-128 15,1-3 0-15,0-2 0 0,1-4 128 16,1-2-128-16,2-4 0 0,2-3 0 0,1-3 0 15,1-1 0-15,0-2 0 0,0-6 0 0,3-1 128 0,1-2-128 16,2-3 0-16,1-4 0 0,-1-2 0 0,1-3 0 16,0-1-144-16,0-2 0 0,1-1 0 15,1-1-432-15,0 2-64 0,0-1-32 0,-1 0-17600 16</inkml:trace>
  <inkml:trace contextRef="#ctx0" brushRef="#br0" timeOffset="119890.77">12737 3722 18431 0,'0'0'1632'0,"4"-7"-1312"16,-1 1-320-16,2-1 0 0,0 0 2048 0,0-3 320 15,0 2 80-15,-1-2 16 0,-2 1 32 0,0 2 0 16,-1 1 0-16,-2-3 0 0,-1 1-1344 0,-2 0-272 16,-2 1-48-16,1 1-16 0,0 0-288 0,-1 1-48 15,-2 0-16-15,0 1 0 0,-2 0-272 0,0 1-48 16,2-1-16-16,-3 1 0 0,-1 1-128 0,-1 1 0 16,0 1 0-16,-3 1 0 0,-2 1 0 0,1 0 0 15,-2 1 0-15,0 2 0 0,-4 2 0 0,0-1 0 0,-4 2 0 16,4 0 0-16,3 0 0 0,4 2 0 15,1 0 0-15,3 0 0 0,1-2 128 0,6 2-128 16,2 1 128-16,5 1-128 0,3-1 128 0,4 2-128 0,4 0 0 0,2-1 128 16,1-1-128-16,5 0 192 0,0 0-192 0,2-1 192 15,-2-4-16-15,1 1 0 0,-2-4 0 0,1 2 0 16,-2 0-48-16,-2 0 0 0,-3 0 0 16,-3 0 0-16,-5-1-128 0,-6-4 0 0,4 8 0 0,-5 2 128 15,-2 1-128-15,-2 0 0 0,-4 0 0 0,-2 1 0 16,-1-1 160-16,1 0-160 0,-2-1 192 0,0 0-192 15,-1-2 208-15,2-1-64 0,-1-1-16 0,5-2 0 16,0-1-128-16,-4 1 0 0,-1-1 144 0,4-1-144 16,-1-1 0-16,-4 0 0 0,1-1 0 0,1-1 0 0,0 0 0 0,4-2 0 15,-1 1 0-15,2 0 0 16,0-1 0-16,7 3 0 0,0 0-128 0,-1-8 128 16,3-1-448-16,3-4 0 15,3-1 0-15,7-1 0 0,5-3-1328 0,4-1-272 0</inkml:trace>
  <inkml:trace contextRef="#ctx0" brushRef="#br0" timeOffset="120119.89">12848 3480 11103 0,'11'-5'240'0,"-5"3"48"0,-6 2 16 0,7-4 16 0,-7 4-320 16,6-3 0-16,-6 3 0 0,8 0 0 0,-1 1 4400 0,-1 5 800 16,-1 2 176-16,1 4 16 0,-2 4-2160 0,-1 2-432 0,0 3-96 0,-1 1-16 15,-1 3-1728-15,-1 0-368 16,-1 1-64-16,0 2-16 0,0 2-240 0,0 3-48 0,-2-3-16 0,-2-1 0 15,-1-1-208-15,-2-1 0 16,0 0 128-16,2-10-128 0,-1 4 0 0,-1-3 0 0,-1 2 0 16,-3 6 0-16,1-3 0 0,7-10 0 15,1 1 0-15,0-5 0 0,1-2-176 0,2-7 176 16,0 0-160-16,0 0 160 0,0 0-752 0,8-4-48 16,1-3-16-16,3-3-17264 0</inkml:trace>
  <inkml:trace contextRef="#ctx0" brushRef="#br0" timeOffset="120406.79">13138 3587 11055 0,'0'0'480'0,"0"0"112"0,-3-5-464 0,3 5-128 0,0 0 0 0,-7 0 0 15,7 0 3712-15,-9 4 704 0,0 1 160 0,1 1 32 16,1 1-1024-16,-1 1-208 0,0 0-48 0,0 2 0 16,0-2-2160-16,0 1-432 0,0-2-96 0,0 3 0 0,-1 0-512 0,1 0-128 15,-1 1 0-15,2-2 0 0,-2-2 0 0,1 0 0 16,0 0 0-16,2 0 0 0,1-2 0 0,5-5 0 15,-6 3 0-15,6-3 0 0,-6 5 0 0,3 1 0 16,1 2 0-16,2-8 0 0,0 0 0 0,0 0 144 16,0 0-144-16,2 10 160 0,2-2 16 0,1 1 0 15,2-2 0-15,2-2 0 0,1-2-32 0,2 0 0 16,1 0 0-16,4-1 0 0,2 0-144 0,0-1 128 16,2-2-128-16,0 0 128 0,3-1-128 0,0 1 0 15,0 1 0-15,1 0 0 0,-3-2 0 0,1 0 0 16,-2 0-160-16,0 2-19136 0</inkml:trace>
  <inkml:trace contextRef="#ctx0" brushRef="#br0" timeOffset="121258.23">18023 3303 22111 0,'0'0'1968'0,"6"-3"-1584"0,0-2-384 0,1-2 0 16,0 0 688-16,-1 0 48 0,-2 0 16 0,0 0 0 15,-2 2-336-15,-2 5-64 0,-4-11-16 0,-1 2 0 0,-2 1-336 0,-1 1 0 16,0 1 0-16,-2 2 0 16,-3-3 0-16,-1 4 176 0,0-2-176 0,0 2 192 0,-2 2 48 0,1 1 16 15,-1 0 0-15,-1 2 0 0,1 0 400 0,0 3 96 16,0-2 16-16,2 2 0 15,0 0 112-15,1 2 16 0,3 1 16 0,1 3 0 16,1 1-16-16,4 2 0 0,3 2 0 0,3 0 0 0,2-3-240 16,4 2-48-16,1-3-16 0,5 2 0 0,3 0-64 15,2 1-16-15,2-3 0 0,0-2 0 0,1-1-176 16,-2-2-32-16,0 0-16 0,-3-1 0 0,-3 1-96 16,-2-1 0-16,-3 0-16 0,-2-1 0 0,-7-5-176 0,0 0 0 15,1 9 0-15,-3-2 128 0,-3-2-128 0,-3 0 0 16,-2 0 144-16,-2-2-144 0,0 1 160 0,-2 1-32 15,-2-2-128-15,1 1 192 0,-2 0-192 0,1 0 128 16,-1 0-128-16,0-1 0 0,1 0 0 0,0 0 128 16,-1-1-128-16,1 1 0 0,-1 0 0 0,2 0 0 0,0 0 0 15,1-2 0-15,1-1-160 0,4-1 160 0,0-2-128 16,4 0 128 0,5 3-416-16,0 0 0 0,6-9 0 0,6-3 0 15,4-3-2512-15,6-1-496 0</inkml:trace>
  <inkml:trace contextRef="#ctx0" brushRef="#br0" timeOffset="121511.42">18225 3037 11967 0,'8'-6'528'0,"-8"6"112"0,6-7-512 0,0 1-128 0,-3 0 0 0,-3 6 0 16,0 0 2576-16,4 7 496 0,-1 5 80 0,-2 2 32 16,-1 4 144-16,-1 2 48 0,-2 6 0 0,0 3 0 15,1 3-1536-15,-1 3-304 0,0-3-64 0,0 2-16 16,-1-1-960-16,0 2-192 0,0-2-48 0,1-1 0 15,1-3-80-15,0 0-32 0,-1-3 0 0,0 0 0 0,0-3-144 16,0 0 0-16,0-2 0 0,0 0 0 16,-3-5 0-16,-1 0 0 0,-1 0-144 0,1-3 144 15,1 2 0-15,1-3 0 0,1-5-128 0,0 0 128 0,4-7 0 16,0 0-160-16,0 0 160 0,0 0-128 16,0 0-784-16,4-8-160 15,1-2-16-15,4-3-10608 0,2-2-2112 0</inkml:trace>
  <inkml:trace contextRef="#ctx0" brushRef="#br0" timeOffset="121819.98">18456 3210 9327 0,'7'-10'192'0,"-7"10"64"0,4-9 0 0,-1 3 0 0,-3 6-256 0,0 0 0 15,0 0 0-15,0 0 0 0,0 0 3696 0,0 0 672 0,0 0 144 0,0 0 32 16,0 0-1120-16,-4 4-224 0,-4 2-32 0,-3-1-16 16,-2 2-1552-16,-1 0-304 0,-2 2-64 0,-2 0-16 15,-1-2-864-15,-1 0-176 0,1 0-48 0,-2-1 0 16,3 1-128-16,3 0 0 0,0 0 0 0,3-2 128 15,3-2-128-15,1-1 0 0,1 0 0 0,7-2 128 16,0 0-128-16,0 0 0 0,-4 5 0 0,4-5 128 16,0 0-128-16,-1 8 0 0,2 1 144 0,2-2-144 15,0 1 240-15,2 0-32 0,1-1 0 0,3 1 0 16,0 1 64-16,3 1 16 0,2-1 0 0,0-2 0 16,3-2-32-16,2 0-16 0,-1 0 0 0,2 1 0 0,-2-1-240 15,1 0 176-15,-2 0-176 0,-1 0 160 0,1 0-160 16,-3 0 0-16,-2 0 0 0,-1-1 0 0,-1 1 0 15,-1 0 0-15,-9-5-176 0,8 6-13216 16,-2 2-2656-16</inkml:trace>
  <inkml:trace contextRef="#ctx0" brushRef="#br0" timeOffset="132972.54">16926 327 5519 0,'-18'-20'496'0,"6"7"-496"16,-1-3 0-16,0 0 0 0,0-1 656 0,1 2 48 0,2 3 0 0,1 1 0 16,2-2 1344-16,2 2 256 0,0 1 64 0,5 3 16 15,0 7 16-15,0 0 0 16,12-3 0-16,4 0 0 0,1-2-608 0,5 2-112 0,4 1-16 0,3 4-16 15,2 0-352-15,1 1-64 16,2 0-16-16,3 0 0 0,0 0-448 0,4 2-112 16,-1 1-16-16,1 1 0 0,0-4-464 0,-3-1-176 15,-3-2 0-15,-3 2 144 0,-1 1-144 0,-4 1 0 0,-2 0-192 0,-4-2 192 16,-2-2-192-16,-4 1 192 16,-2 1-192-16,-3-1 192 0,-10-1-384 0,8 4 32 0,-8-4 16 15,0 0 0-15,0 0-1840 0,-6 6-384 0,-3-1-64 0,-2 1 0 31,-2-4-448-31,-1-1-64 0,-2-2-32 0,0 1 0 16,-2 1 1136-16,2-1 240 0,1-1 32 0,-2-3 16 0,-2-3 1168 0,1 1 256 0,0 0 32 0,2 2 16 16,0 2 448-16,0 2 80 0,2 0 32 0,0 1 0 15,2 3 928-15,2 4 176 0,2 2 32 0,0 4 16 16,0 1 1184-16,1 1 224 0,0 4 48 0,2 2 16 16,2 4-400-16,1-1-80 0,0 1 0 0,2-2-16 15,0 0-1008-15,2-2-208 0,1 1-48 0,1-3 0 16,1 1-576-16,1-4-112 0,1 0-16 0,0-1-16 15,0 1-432-15,0 0 128 0,-1 0-128 0,-1-1 0 16,-1-1 0-16,-1-1 0 0,-1-1-192 0,0 0 192 16,1-2-320-16,0 0 48 0,-1-2 16 0,0-1 0 15,-2-8-1872-15,0 0-368 0,0 0-80 0,0 0-11680 0</inkml:trace>
  <inkml:trace contextRef="#ctx0" brushRef="#br0" timeOffset="133520.24">17491 55 8287 0,'6'-10'368'0,"-3"6"80"0,2-1-448 0,-5 5 0 15,9-1 0-15,-2 7 0 0,1 3 1792 0,-2 8 256 0,-1 5 64 0,-3 4 16 16,-2 2 752-16,-3 3 160 0,0 2 32 0,-1 4 0 16,-1 1-896-16,-1 1-192 0,-1-1-16 0,0-2-16 15,0-1-784-15,5-2-144 0,-1-3-48 0,1-3 0 16,-1-5-512-16,2 1-96 0,0-5-32 0,3 2 0 0,0-2-208 15,0 0-128-15,1-2 128 16,0-2-128-16,-1-4 0 0,2-1 0 0,-4-9-192 0,5 9 64 16,-5-9 128-16,0 0-128 0,0 0 128 0,0 0-128 15,0 0 128-15,7-4-160 0,-7 4 160 0,6-9-160 0,-1-4 160 0,-1-1-160 16,0-3 160-16,0-1-160 16,0 0 160-16,3-2-192 0,0 1 192 0,1-6-192 15,0 0 32-15,0 0 0 0,0 3 0 0,1 0 0 16,-1 5-32-16,-1 4 0 0,-1 3 0 0,0 4 0 0,-6 6 192 15,0 0 0-15,6 5 0 0,0 3 0 16,-1 1 176-16,-1 3-48 0,0 0 0 0,0 3 0 0,1 2 32 0,0 0 0 16,0-2 0-16,-1-1 0 0,2-3 16 0,1 2 0 15,0 0 0-15,1-2 0 0,0 1-176 0,-1-2 128 16,-1-2-128-16,0 0 128 0,0-1-128 0,0 1 0 16,-1-1-160-16,-5-7 160 0,0 0-224 0,0 0 48 0,0 0 16 0,0 0 0 31,0 0-672-31,0 0-144 0,0 0-32 0,0 0 0 15,4-10-1936-15,-1 1-384 0,-1-1-64 0,-1-1-32 16,0-4 768-16,0 1 160 0,0-2 16 0,1 1 16 16,-1-1 1456-16,1 2 304 0,1 2 48 0,-1 0 16 0,-1 2 640 0,1-1 224 15,0 3 0-15,0 2 0 0,-2 6 304 0,0 0 64 16,7-5 16-16,0 1 0 0,1 0 1136 0,0 1 240 16,2 0 32-16,1 2 16 0,1 1-400 0,-1 0-80 0,2 1-16 0,0 1 0 15,-1 0-1392-15,-1 1-272 0</inkml:trace>
  <inkml:trace contextRef="#ctx0" brushRef="#br0" timeOffset="133683.01">17859 514 12719 0,'-6'11'272'0,"-1"0"64"0,-1 3 16 0,0-3 16 0,1-1-368 0,2 1 0 0,0 0 0 0,2 0 0 0,1 0 3200 16,1 1 560-16,1-1 112 0,1-1 32 0,-1-10-1952 0,4 9-384 15,0-1-80-15,0 1-16 0,1-3-1120 0,0 0-224 16,-5-6-128-16,6 7 128 0,-6-7-384 0,7 7-64 15,-1-3 0-15,-6-4-9056 16,0 0-1808-16</inkml:trace>
  <inkml:trace contextRef="#ctx0" brushRef="#br0" timeOffset="133962.01">17970 570 7359 0,'6'-10'320'0,"-6"10"80"16,0 0-400-16,0 0 0 0,0 0 0 0,0 0 0 0,0 0 2256 0,0 0 368 15,0 0 80-15,8 3 16 0,0 2 496 0,-1 0 112 16,-1 2 0-16,-1 0 16 0,-5-7-1056 0,6 10-224 15,0-1-32-15,-1-1-16 0,-3 1-1440 0,0-1-304 16,-2-8-48-16,1 8-16 0,-1 1-208 0,-1-1 0 16,-2-1-144-16,0-1 144 0,3-6-160 0,-7 5 160 15,0-2-160-15,7-3 160 0,0 0-128 0,0 0 128 16,-7 2 0-16,7-2-144 0,0 0 144 0,0 0 0 0,-3-5 0 0,3 5-128 16,0-10 128-16,2 1 0 0,2-3 0 0,1 1 0 15,3 1 128-15,1 1-128 16,2-2 128-16,0-1-128 0,0-2 0 0,-1 3 0 0,1 1 0 0,0 2 128 15,1 1-128-15,-2 2 0 0,1 0-128 0,0 2 128 16,1 0-224-16,-1 2 32 0,1 1 16 16,1 0-10528-16,1-2-2112 0</inkml:trace>
  <inkml:trace contextRef="#ctx0" brushRef="#br0" timeOffset="134400.93">18349 511 5119 0,'0'0'0'0,"0"0"224"0,0-6-64 0,0 6-16 0,0 0-144 0,-3-7 0 0,3 7 0 0,-5-8 0 16,-1 0 2000-16,-2 4 368 0,-1 0 80 0,-2 1 16 16,-2 2-352-16,0 2-80 0,-2 2-16 0,-2 2 0 15,0 0-192-15,0 4-32 0,2 3-16 0,0-1 0 0,2 0 16 0,2-2 0 16,3-1 0-16,3 3 0 0,4 2-352 0,3 1-64 16,2-3-16-16,2-2 0 0,2-4-832 0,2-1-160 0,0-1-48 0,2-1 0 15,0 1-192-15,2-3-128 16,0-3 160-16,0 0-160 0,2-4 0 0,1-1 128 0,-1 0-128 0,2 0 0 15,0-4 0-15,0-1 0 16,-1-1 0-16,-1 1 0 0,1 2 0 0,-1-2 0 16,-2-1 0-16,1 0-160 0,-1-4 160 0,-3 0 0 15,-2 0 0-15,0-1 0 0,0 1 0 0,-2-1 0 0,-3 0 0 0,0-2 0 16,0 0 0-16,-1 3 0 16,-1-1 0-16,-1 6-128 0,-3-1 128 0,0 5 0 15,-1-1 0-15,0 5 0 0,3 5 0 0,0 0 0 16,-4 8 0-16,0 1 128 0,-1 1-128 0,0 4 144 0,0 0-144 15,1 6 160-15,3 0 80 0,0 5 16 0,-1-1 0 0,1 1 0 16,1 0 64-16,2-1 32 0,1 0 0 0,1-1 0 16,1-1-64-16,2-2-16 0,0-4 0 0,2 3 0 15,0 2-272-15,0 2 0 0,-1-2 0 0,-1-2 0 16,1-4 0-16,0 1 0 0,-2 0 0 16,0-2 0-16,-1 0-224 0,0 0 48 0,-1-3 16 0,-2 0 0 31,1-3-560-31,0 0-112 0,0 0-32 0,0-1-17392 0</inkml:trace>
  <inkml:trace contextRef="#ctx0" brushRef="#br0" timeOffset="135659.82">17815 1120 6447 0,'0'-10'576'0,"1"-1"-576"0,1 1 0 0,2-2 0 15,0-1 992-15,1 0 96 16,0-1 0-16,0-1 16 0,0-1 592 0,-1 1 112 0,0 2 32 0,0 1 0 16,-1-2 240-16,0 2 48 0,-1 0 16 0,0 5 0 15,-2 7-256-15,0 0-48 0,0 0-16 0,0 0 0 16,0 0-624-16,6 11-128 0,-1 8-32 0,-3 5 0 16,-2 6-416-16,-2 3-96 0,-1 4-16 0,-2 5 0 15,-3 4 320-15,0 3 64 0,-1 3 16 0,-1 0 0 0,0-6-368 0,-1-1-80 16,1-2-16-16,0-1 0 15,1-1-128-15,1-1-16 0,0-2-16 0,1-3 0 16,1-5-96-16,0 1 0 0,0-2-16 0,2 0 0 16,2-1-176-16,1-3 0 0,0-2 0 0,2-4 0 15,1-1 0-15,1-4 0 0,2-1 0 0,1-1 0 16,0-6 0-16,0-2 0 0,-6-4 0 0,11 1-176 16,0-3-16-16,-1-2-16 0,-2-1 0 0,0-5 0 15,-2-3-528-15,1-1-96 0,-2-4-32 0,0-1 0 16,-1-6-2336-16,1-2-480 0,-1-4-96 0,-1 0-9936 0</inkml:trace>
  <inkml:trace contextRef="#ctx0" brushRef="#br0" timeOffset="135865.01">17928 1007 8287 0,'0'0'368'0,"0"0"80"0,-6-4-448 0,-1 2 0 15,-1 2 0-15,-1 4 0 0,1 3 1968 0,-2 3 304 16,-2 1 64-16,-1 1 16 0,0-1 416 0,-1 2 96 15,0 0 16-15,2 1 0 0,-1-1-1120 0,1-1-224 16,0 0-32-16,2-1-16 0,-1 0-768 0,1 0-144 0,1 0-48 16,0-1 0-16,-2 1-528 0,0 0 0 15,0-1 0-15,2 0 0 0,-2 0-192 0,1 0-64 0,0-1 0 0,1-1 0 32,2-3-704-32,2-1-128 0</inkml:trace>
  <inkml:trace contextRef="#ctx0" brushRef="#br0" timeOffset="136041.81">17884 925 5519 0,'7'-10'240'0,"-7"10"64"0,8-2-304 0,2 2 0 0,1 3 0 0,-2-1 0 16,0 1 1984-16,2 0 352 0,0 0 64 0,2 5 16 16,0 2 192-16,1-1 32 0,0 1 16 0,-1-1 0 15,2 0-1232-15,-1 1-240 0,0 3-48 0,0-3-16 16,1 2-960-16,0-1-160 0,-2 1 0 0,1-1-12368 15</inkml:trace>
  <inkml:trace contextRef="#ctx0" brushRef="#br0" timeOffset="136768.67">19491 669 6447 0,'-3'-11'576'0,"2"8"-576"15,-1-2 0-15,1 0 0 0,0-1 1008 0,0 0 80 16,0-1 32-16,-1 1 0 0,0 1 1504 0,-2 2 288 16,0 1 64-16,-1-3 16 0,0-1-1712 0,-3-1-352 15,0 4-64-15,2 1-16 0,0-1-384 0,-1 1-80 16,-1 0 0-16,0 0-16 0,-1 0-368 0,1 1 128 15,-1 2-128-15,-1 1 0 0,0 0 0 0,0 2 0 16,1 0-160-16,-1 1 160 0,1 3-224 0,2 2 64 16,2 1 16-16,2 4 0 0,3-3 144 0,2 0 0 15,2 4 0-15,3 1 0 0,2 0 0 0,2 1 0 16,-1-1 144-16,8 5-144 0,-2-3 304 0,-6-7-48 16,1 0-16-16,0-1 0 0,0 0 144 0,-1-1 16 15,0-2 16-15,-1 1 0 0,-2-1 368 0,-1 0 80 0,-1-2 16 0,-2 0 0 16,-3-6-80-16,0 6-16 0,-3 0 0 0,-1 0 0 15,-2-1-32-15,-2 0-16 0,-2-1 0 0,-5 0 0 16,-2-1-224-16,0 1-32 0,0 1-16 0,0-1 0 16,-1-2-192-16,1-1-32 0,-2-3-16 0,2 3 0 15,0 2-224-15,1-1 0 0,0 0 128 0,5-1-128 16,-2-2 0-16,-4 0-160 0,0 0 32 0,2 1 0 16,3 2-128-16,1-1 0 0,2-3-16 0,3 0 0 15,6 2-1792-15,0 0-368 16</inkml:trace>
  <inkml:trace contextRef="#ctx0" brushRef="#br0" timeOffset="137010.68">19852 453 3679 0,'0'0'160'0,"-1"13"32"0,-1 3-192 0,-2-2 0 16,-2 3 0-16,-2 2 0 0,-1 4 2448 0,-1 2 448 15,0 3 96-15,-4 13 16 0,2-6-256 0,4-12-64 16,0 1 0-16,1-1 0 0,1 1-864 0,2 0-176 16,-2 0-48-16,0-4 0 0,0-1-736 0,0-2-160 15,0-1-16-15,1 0-16 0,0-1-528 0,1 1-144 16,-2-4 0-16,1-1 0 0,-1-1 0 0,1 0-256 16,1-1 32-16,1-1 16 15,0-4-592-15,3-4-112 0</inkml:trace>
  <inkml:trace contextRef="#ctx0" brushRef="#br0" timeOffset="137324.23">20012 627 7359 0,'0'0'656'0,"1"-5"-528"0,-1 5-128 0,0 0 0 16,0 0 2064-16,0 0 384 0,-5 1 80 0,-5 2 16 15,-3 0-432-15,3 1-64 0,-1 2-32 0,-3 2 0 16,-1-3-928-16,0 1-176 0,1 2-32 0,-1 1-16 15,1 0-608-15,2 0-112 0,1 0-16 0,1 0-128 16,1-1 0-16,3-1 0 0,0-1-160 0,3-1 160 16,1 0-176-16,2-5 176 0,0 4-128 0,0-4 128 0,0 0 0 0,2 6 0 15,0-1 0-15,0 0 128 0,-2-5 0 0,3 6 16 16,0-1 0-16,0 1 0 0,2 0 32 16,2-1 0-16,1 0 0 0,2 3 0 0,0-3 0 15,0 0 0-15,2 0 0 0,1 0 0 0,-1 0-176 16,1 0 192-16,0-2-192 0,-1 1 192 0,-1-1-192 0,0 2 0 15,-1-2 0-15,-1 1 0 0,-1-1-256 0,-2 0 0 16,-6-3 16-16,6 3-12368 0</inkml:trace>
  <inkml:trace contextRef="#ctx0" brushRef="#br0" timeOffset="144034.47">17319 2917 1839 0,'0'0'160'0,"-6"5"-160"0,-2-2 0 0,1-1 0 16,1-2 320-16,0 1 16 0,-1 0 16 0,7-1 0 0,-5 3-144 0,5-3-16 15,-8 2-16-15,8-2 0 16,0 0-176-16,0 0 160 0,-3 6-160 0,3-6 160 15,0 0-160-15,0 0 160 0,9 1-160 0,3 0 160 16,4 1 288-16,4-1 48 0,1-1 16 0,4-1 0 16,2-2 64-16,5 1 32 0,4-1 0 0,5-2 0 15,6-1 160-15,7-1 48 0,6-2 0 0,3 3 0 0,5 1 320 16,4 0 64-16,4-1 16 0,5 0 0 16,-1-1-464-16,2 0-96 0,-2 0-16 0,3 2 0 15,3 2-640-15,-3-2 0 0,-2 0 0 0,0 2 0 0,0-1 0 0,0 0-224 16,-1 1 48-16,0 1-7600 15</inkml:trace>
  <inkml:trace contextRef="#ctx0" brushRef="#br0" timeOffset="145053.13">11853 3416 8287 0,'0'0'736'0,"0"0"-592"16,0 0-144-16,0 0 0 0,0 0 832 0,6-5 128 15,3 1 16-15,3-4 16 0,1-3-144 0,2 3-16 16,2-1-16-16,4 1 0 0,1 1-64 0,4 0-16 16,2 0 0-16,4-2 0 0,5 2-480 0,3 2-112 0,2 0-16 0,3 0 0 15,3 0-128-15,3 0-176 0,3 1 48 0,6 2 0 31,4 4-272-31,2-1-48 0,0 0-16 0,3 0-4432 0,0-1-880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2:32:52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8315 3087 9215 0,'0'0'816'0,"0"0"-656"0,-1-5-160 0,0 1 0 15,0-1 960-15,0-1 144 16,0 0 48-16,1 1 0 0,1 0 240 0,-1 5 48 0,0 0 16 0,1-5 0 16,-1-1-480-16,0 1-80 15,0 2-32-15,0 3 0 0,0 0-288 0,0 0-48 0,0 0-16 0,0 0 0 16,0 0-112-16,0 0-16 16,0 0-16-16,0 0 0 0,0 0-112 0,0 0-32 0,0 0 0 0,0 0 0 15,5 3 96-15,0 2 0 0,0 1 16 0,1 1 0 0,0 0 64 0,-1 1 16 16,1 3 0-16,2 1 0 15,1 3 32-15,0 2 0 0,0 1 0 0,-1 4 0 0,2 0-80 16,0 4-16-16,1 2 0 0,-2 2 0 16,0 0-128-16,0 2-32 0,-1-1 0 0,0 2 0 0,-1 1 64 0,3 0 0 15,-3-8 0-15,0 2 0 16,0-2-80-16,1-1-16 0,-2-1 0 0,2 1 0 0,0-2 32 0,0 0 0 16,0-1 0-16,0-3 0 0,-2-1 80 0,1-1 32 15,0-2 0-15,1 3 0 16,-1-4-16-16,-1-1 0 0,-1-2 0 0,-1 0 0 15,0-2-80-15,-1 0-16 0,-1-1 0 0,0-2 0 16,-2-6-64-16,0 0 0 0,0 6-128 0,0-6 192 0,0 0-64 16,0 0 0-16,0 0-128 0,0 0 192 0,-3 4-192 15,3-4 0-15,0 0 128 0,-5 1-128 0,0-1 0 0,1-1 0 16,-1-1 0-16,0 0 0 16,0 0-320-16,0 1-144 0,-1-1-48 0,0 0 0 15,-1 1-1472-15,2-2-320 0,-1 2-48 0,1 0-16 16,-1 1-832-16,1-2-192 0,-1 0-16 0,1 1-5424 0</inkml:trace>
  <inkml:trace contextRef="#ctx0" brushRef="#br0" timeOffset="356.1">8413 3720 2751 0,'0'0'128'0,"0"0"16"0,-2-3-144 0,0 0 0 0,0-1 0 0,2 4 0 15,0 0 1168-15,0 0 208 0,0 0 32 0,4-4 16 16,-1 0 256-16,-3 4 48 0,0 0 16 0,6-1 0 15,0 0-400-15,-1 1-96 0,1 0-16 0,1 2 0 16,1 3-304-16,0 2-64 0,1 2-16 0,-1-2 0 16,2-2 48-16,0 0 0 0,-1 2 0 0,1 1 0 15,0 1-144-15,1-1-32 0,0-1 0 0,0-2 0 16,-1 0-32-16,1-1-16 0,1 0 0 0,-1-1 0 16,-1-1-32-16,0-1 0 0,-1-1 0 0,0 0 0 15,0 0 16-15,-1 0 0 0,1 0 0 0,0-2 0 0,0-2-160 16,0 0-48-16,-1-1 0 0,2 1 0 0,0-1-176 15,-1-1-32-15,-2-1-16 0,1 0 0 16,-2 0-96-16,0 2 0 0,-1 1-128 0,-1 0 192 0,-1-3-64 16,-1 0 0-16,-1-2-128 0,-1 3 192 0,1 1-192 0,-1 5 176 15,0 0-176-15,0 0 160 0,-1-8-160 16,0 2-176-16,0 0 48 0,1 1 0 16,0 5-896-16,0-5-192 0,-1 2-16 0,1 3-9168 15,0 0-1824-15</inkml:trace>
  <inkml:trace contextRef="#ctx0" brushRef="#br0" timeOffset="46689.65">18176 7761 7359 0,'0'0'656'0,"0"0"-528"0,0 0-128 0,0 0 0 15,-4-5-240-15,4 5-80 0,-2-9 0 0,2 9-16 16,0 0 336-16,0 0 0 0,0 0 160 0,0 0-160 16,-2-11 0-16,-1 1 0 0,0 1 0 0,0 2 0 15,0 0 0-15,1 5 0 0,-1-1 0 0,0-1 0 16,-1 0 1152-16,-1 1 224 0,1 1 48 0,-2-1 48 16,-1 0 96-16,-5-7 16 0,-1 2 0 0,0 4 0 15,2 2-752-15,1 1-160 0,-2-1-32 0,0-1 48 16,0-1-240-16,-1 1-32 0,0 1-16 0,-1 2 48 15,0 0-64-15,-2 0-16 0,-2 0 0 0,1 0 32 16,-2 2 48-16,0-1 16 0,-1 3 0 0,1-1 48 16,-2-3 96-16,1 0 32 0,-2 0 0 0,1 3 32 15,-1 2-80-15,0 1-16 0,-2-1 0 0,2 0 48 16,-2-3-128-16,1 3-32 0,0 1 0 0,1 1 48 0,-1 0-144 16,1-1-32-16,-1 0 0 0,2 1 48 0,-1 2-208 15,2-1-48-15,1 2 0 0,0 0 0 0,-1-1-128 0,-1-1 0 16,0 2 0-16,1-1 0 0,1 1 0 0,-1 1 144 15,1 1-144-15,-1-3 192 0,1 1 32 0,-1 1 0 16,0 0 0-16,1 0 0 0,0 0 32 0,2 1 0 16,0 0 0-16,1-3 0 0,1 2 144 0,1 0 48 0,1 0 0 0,3-1 0 15,0-2-80-15,1 1-16 16,0-1 0-16,1 2 0 0,2 0-176 0,0 2-48 0,-1 0 0 0,1-1 0 16,-1-2-128-16,0 3 0 15,1 2 0-15,2 0 128 0,-1-3-128 0,1 1 0 0,0-2 0 0,1 0 0 16,1 0 0-16,1 1 0 0,-1 0 0 0,2-1 0 15,2-3 128-15,-2-7-128 0,4 10 128 0,1-2-128 16,2 1 144-16,0 0-144 0,1-1 160 0,2 0-160 16,1-2 0-16,2 1 128 0,1-2-128 0,4 1 0 15,1-1 0-15,3 0 0 0,0 0-144 0,5 2 144 16,0 2-208-16,3-1 48 0,2 2 16 0,-1-1 0 16,-2 2-112-16,1 1 0 0,-1-2-16 0,1-1 0 15,2 2-272 1,1-1-48-16,1-1-16 0,1 2 0 0,1-6 288 0,4 3 48 0,1-1 16 0,1 0 0 15,2 0 256-15,0-1 0 0,-1-3 0 0,1 1 0 16,1-1 0-16,0 2 144 0,0-1-144 0,1-1 192 16,-1-1-192-16,-1-2 0 0,-1-2 0 0,-1 2 128 15,0 2-128-15,1-2 0 0,0 0 0 0,2-4 0 16,3-1 192-16,1 0-32 0,-1 0-16 0,2 0 0 0,0-1 176 0,1-1 16 16,1-4 16-16,1 1 0 0,0 4-80 0,-2-3-16 15,-2 0 0-15,0-1 0 0,-1-1-128 0,0 1-128 16,-1-1 144-16,-1 0-144 0,0 0 288 0,-1 2-32 0,-1 0-16 0,-3 0 0 15,-2-1-48-15,-2 0 0 16,-1 2 0-16,-2-1 0 0,0 0-192 0,-3 1 0 16,-2 1 0-16,0 0 0 0,-3 1 0 0,-1 0-128 15,-1 1-16-15,-4-1 0 0,-2-3-80 0,-2 1-16 16,-2-2 0-16,-1 0 0 0,-3 0 384 0,-1 0 80 0,-2-1 16 0,-3-2 0 16,-1-2 208-16,-1 1 64 15,-1-1 0-15,-1-1 0 0,-3 0-128 0,-3-2-32 16,-1 0 0-16,-2 0 0 0,-3-1-144 0,-3 1-16 0,-2-1-16 0,-5 1 0 15,-3-3-176-15,-3 2 192 0,-4 1-192 0,-2 1 192 16,-2 1-192-16,-2 0-176 0,-3-2 48 16,-3 2 0-16,-3-3-288 15,-2 4-48-15,-2 1-16 0,-1-2 0 0,0 1-96 0,2-2-32 0,-1 0 0 0,-2 4 0 0,-2 2 288 0,0 1 48 16,-1 1 16-16,-1 1 0 16,0 0 256-16,1-1 0 0,-2 2-128 0,-3 1 128 0,-2 0 0 0,-1 2 0 15,1 2 0-15,-1 1 0 16,1 0 0-16,0 1-208 0,-3 2 32 0,3 0 16 15,1 2-768 1,3-2-160-16,-1 1-16 0,0 3-16 16,-1 2-672-16,-2 2-128 0,-1 1-16 0,2 1-16 15,-1-1-288-15,1 3-64 0,-1 2-16 0,1 3 0 0,-1 0 192 0,4 2 32 0</inkml:trace>
  <inkml:trace contextRef="#ctx0" brushRef="#br0" timeOffset="95363.35">17834 13518 15663 0,'0'0'1392'15,"0"0"-1120"-15,0 0-272 0,0 0 0 0,0 0 768 0,0 0 80 16,0 0 32-16,0 0 0 15,0 0 768-15,0 0 144 0,0 0 48 0,0 0 0 0,0 0-544 0,0 0-96 16,6-4-32-16,-6 4 0 16,0 0-400-16,8-2-96 0,-8 2-16 0,8-2 0 0,0 1 48 0,1 1 0 15,0 0 0-15,0 0 0 16,0 0 64-16,2 1 0 0,1-1 16 0,2 0 0 0,1-1-208 0,2 0-64 16,1-1 0-16,3 0 0 0,1-1-192 0,3-1-32 0,0 0-16 15,1 0 0-15,-1-1-144 0,2 0-128 16,-3 0 192-16,1 0-192 0,1 0 192 0,-1 0-64 15,1-1 0-15,0 2-128 0,0 0 288 0,1 0-48 16,-1 1-16-16,1 1 0 0,-1 2 0 0,0 0 0 0,0 0 0 0,-2 1 0 16,-1 0 64-16,-2 2 16 15,0-2 0-15,-2 0 0 0,1-1-160 0,-1 0-16 16,-2 0-128-16,0 0 192 0,-1-1-32 0,1 0-16 16,-1 1 0-16,-2-2 0 0,0 0-144 0,-2 1 0 15,-1 1 0-15,-2-2-176 0,0 1 176 0,-1 0 0 0,-8 1 0 0,8-1 0 16,-8 1 0-16,8 0 0 0,-8 0 0 0,0 0 128 15,0 0 0-15,0 0 0 0,0 0 0 0,0 0 0 16,0 0 32-16,0 0 16 0,0 0 0 0,0 0 0 16,0 0-176-16,0 0 128 0,0 0-128 0,0 0 128 15,0 0-128-15,0 0 0 0,0 0 0 0,0-5 0 16,0 5 0-16,0 0 0 0,-4-6-128 0,4 6 128 16,-7-5-512-16,0 1-16 0,-1 2-16 0,-1-1-12640 15,0 2-2544-15</inkml:trace>
  <inkml:trace contextRef="#ctx0" brushRef="#br0" timeOffset="96360.72">17735 13591 15663 0,'0'0'1392'0,"0"0"-1120"15,0 0-272-15,0 0 0 0,5-3 1056 0,2-1 160 16,2 1 16-16,0 1 16 0,3 2 448 0,3 1 96 15,-1 2 0-15,3-2 16 0,1 1-272 0,1 0-64 0,4 0-16 16,2 0 0-16,4 1-112 0,2-1 0 0,3-2-16 0,4 0 0 16,4 0-368-16,0 1-64 0,2-1 0 0,1 1-16 15,1-1-304-15,3 0-64 0,3 0-16 0,3 0 0 16,1 0-112-16,0 1 0 0,-2 2-16 0,0-1 0 16,-1-2-32-16,3 0 0 0,2 0 0 0,0-3 0 15,-2 1-96-15,0 1-32 0,-1-2 0 0,1-1 0 16,-1 0-208-16,3 0 176 0,0 0-176 0,-4-1 160 15,-4 0-160-15,-2 0 0 0,-2 0 0 0,-1 1 0 16,-1-1 0-16,0-2 0 0,-1 1 0 0,-1 0 0 0,-3-1 0 0,-3 0 0 16,-1 0 0-16,-3-2 0 15,-1-1 0-15,1 2 0 0,-2 0 0 0,-2 1 0 0,1 2 0 0,-2-2 192 16,0 1-192-16,-2 2 192 16,-2 0-192-16,-2 0 0 0,-4 1-192 0,1 0 192 15,-1 1 0-15,-2 0 0 0,-1 0 0 0,-2 1 0 16,-3-1 0-16,0 1 0 0,-1 0 0 0,1 0 0 0,0 1 0 15,-1 0 0-15,0-1 0 0,2 1 0 0,1 0 0 0,1 0 0 16,-1 0 0-16,3 0 0 0,0 1 0 0,-1-1 0 16,2 0 0-16,0 1 0 0,-2 1 0 0,1 0 0 15,-1-2-160-15,-2 2 160 0,0-1-224 0,-1 1 48 16,0-1 16-16,-2 1 0 0,-8-2-16 0,0 0 0 16,0 0 0-16,0 0 0 15,0 0-192-15,7 2-32 0,-7-2-16 0,0 0-12336 16,0 0-2480-16</inkml:trace>
  <inkml:trace contextRef="#ctx0" brushRef="#br0" timeOffset="97500.87">21200 13459 17503 0,'0'0'1552'0,"-6"0"-1232"0,6 0-320 0,-7 0 0 16,7 0 704-16,0 0 64 16,-7 0 32-16,7 0 0 0,0 0 272 0,0 0 48 0,0 0 16 0,0 0 0 15,0 0 352-15,0 0 80 0,0 0 16 0,0 0 0 16,0 0-288-16,0 0-48 0,6 6-16 0,3-1 0 15,1 0 16-15,4-1 0 0,3 0 0 0,4-1 0 16,5 0-560-16,2 0-112 0,2-1-32 0,2 0 0 16,3 1-288-16,1-1-64 0,2-1-16 0,2-1 0 15,1 0-32-15,1 1 0 0,1 0 0 0,1 1 0 16,0-1 0-16,-1-1 0 0,-2 0 0 0,2 0 0 0,-1-1 80 0,2 0 16 16,2 0 0-16,2 1 0 15,1 0 32-15,-1 0 16 0,-3-1 0 0,-1 1 0 0,0 0-96 0,0 0 0 16,-1 0-16-16,0 0 0 15,-1-1-176-15,-1 0 0 0,-1 0 0 0,-4 0 0 0,-2-1 0 0,-2 1 128 16,-1 1-128-16,1-3 0 16,-1 1 176-16,1 0-48 0,0 0-128 0,2 1 192 0,1-1-192 0,-1 1 128 15,0-1-128-15,0 1 0 16,-2 0 0-16,-1 0 0 0,-2 0 0 0,2 0 0 0,-3-1 0 0,-1 1-208 16,0-1 64-16,-3 1 16 0,-1 0 128 0,-3 0-128 15,0 1 128-15,-3-1-128 0,-1 0 128 0,-2 0 0 16,-2 0 0-16,-3 1 0 0,-2 0 0 0,-7 0 0 15,0 0 0-15,0 0 128 0,0 0-128 0,0 0 192 16,0 0-64-16,0 0 0 0,0 0-128 0,0 0 176 0,0 0-176 0,0 0 192 16,0 0-192-16,-7 0 0 15,0 0 0-15,7 0 0 0,-8 0 0 0,0 0 0 0,2 0 0 0,6 0-176 16,-8-2-32-16,8 2-16 0,-8-2 0 0,1 1 0 31,7 1-384-31,-6-4-80 0,1 0-16 0,5 4-18624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3:13:50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3207 4144 13823 0,'1'11'1216'0,"0"-2"-960"15,-1-9-256-15,5 8 0 0,-5-8 1792 0,12 1 320 0,2-2 64 0,3-4 16 16,3-7 432-16,2-1 64 0,3-1 32 0,1-1 0 16,0 0-480-16,1 0-112 0,-13 6-16 0,3-2 0 15,0-3-1152-15,-1 1-256 0,0-2-32 0,0-1-16 16,0 0-384-16,1-2-80 0,0 1 0 0,0-2-16 16,0 0-176-16,11-17 0 0,-4 9 0 0,-6 1 0 15,-5-1 0-15,-3 3 0 0,-1 0 0 0,-1 2-176 16,-3-1-128-16,-2 2-16 0,-3 0-16 0,-2 2 0 31,-1 0-288-31,-2 4-48 0,-2 1-16 0,0 4 0 0,0 2 384 0,-2 5 80 0,-2 3 16 0,-2 5 0 16,-2 7 560-16,0 6 112 0,-2 5 32 0,1 3 0 15,-1 3-64-15,2 2-16 0,0 4 0 0,1 1 0 16,2 0-32-16,3 1 0 0,1-3 0 0,2 0 0 16,2-5-64-16,2 2-32 0,2-18 0 0,1 3 0 0,0 0-112 15,1-2-32-15,1 0 0 0,0 0 0 0,1-2 0 16,0 0 0-16,0 1 0 0,-1-3 0 15,-1 0-144-15,-1 2 192 0,0-2-192 0,-1 1 192 0,-1-1-192 16,-1 1 0-16,-3-1 0 0,-5 9 0 0,1-5 0 16,3-5-144-16,1 0 144 0,-3 3-160 0,-1-6-48 0,1-1-16 15,1-1 0-15,7-4 0 0,-5 0 48 0,5 0 16 16,-4-4 0-16,2-2 0 0,0-1 0 0,2-5 0 16,2 1 0-16,4 3 0 0,-1 0 160 0,3 2-192 15,1 2 192-15,1 3-192 0,2 3 192 0,2 3 0 16,1 2 0-16,-1 3 0 0,-1 0 176 0,-1 3 16 15,0-2 0-15,-3-1 0 0,1 2 80 0,4 7 32 0,-3-3 0 16,-3-5 0-16,-1 0-160 0,3 4-16 16,0 0-128-16,-5-2 192 0,-1-2-192 0,-2-3 0 0,-1 0 0 15,0 3 0-15,-1 0 0 0,-2-5 0 0,-2 0 0 16,0 1 0-16,-4-2 128 0,-1 0-128 0,-2 1 0 16,-1-1 0-16,0-2 0 0,-2 0 128 0,-1-3-128 15,1 0 0-15,-1 0 0 0,0-1 0 0,1-1-144 0,-8-5 144 16,4-4-384-16,6 2 0 0,0-1 16 0,-4-4 0 31,4 0-176-31,5 7-32 0,1 1-16 0,0 1 0 16,6 5 16-16,0 0 16 0,0 0 0 0,1 9 0 0,2-1 736 0,4 7 144 0,2-2 16 0,1 2 16 15,3 0 192-15,2-2 32 0,1 0 16 0,-5-6 0 16,3-1-128-16,2 0-16 0,0 0-16 0,2-1 0 16,0-2-240-16,1 0-32 0,-1-2-16 0,-1-1 0 15,0 1-144-15,-1-1-144 0,-1 0 144 0,-1-2-208 16,-2-2-352-1,1 0-64-15,-1-3-16 0,0-1-11904 0,-1 1-2400 0</inkml:trace>
  <inkml:trace contextRef="#ctx0" brushRef="#br0" timeOffset="1509.43">3725 3899 12895 0,'0'-14'576'0,"3"7"112"0,2-1-560 0,1 3-128 15,4 0 0-15,5-2 0 0,0-3 2864 0,3 2 528 0,0 1 128 0,1 3 0 16,2-3-48-16,2 2-16 0,1-1 0 0,1-1 0 15,0-1-1984-15,1-1-416 0,-2 1-80 0,0 0-16 16,-3-2-608-16,-1 0-128 16,-4 1-32-16,-1 2 0 0,-1 2-192 0,-4 1 0 0,-1 0 0 0,-2 0 0 15,-7 4-304-15,0 0-48 0,0 0-16 0,0 0 0 32,0 0-1088-32,-7-2-208 0,-2 1-64 0,-1 4 0 15,-3 3-480-15,-2 5-96 0,-1 4-32 0,-3 4 0 16,-1-2 1408-16,-1 3 288 0,-2 4 48 0,2 2 16 0,0 1 1696 0,2 3 352 15,0 0 64-15,2-1 0 0,0 2 288 0,6-9 48 0,0 0 16 0,-1 1 0 16,0 2-928-16,-5 7-176 0,3-7-32 0,6-9-16 16,0-1-464-16,-1 4-80 0,3-5-32 0,2-4 0 15,1-4-160-15,3-6 128 0,0 0-128 0,0 0 128 16,0 0-128-16,5-3 0 0,1-2 0 0,6-8-176 16,1-3 176-16,2 0 0 0,1-2 0 0,-2 3-128 15,3-4 128-15,14-11-128 0,0 4 128 0,1 3-128 16,2 2 128-16,-1 3 0 0,0 2 0 0,0 3 0 15,0-1 336-15,-2 5 48 0,-1 1 16 0,-1 3 0 0,-1 2 32 16,-4 3 0-16,-2 2 0 0,-3 0 0 0,-2 3-112 0,-3 1 0 16,-5 0-16-16,-2 0 0 0,-7-6-176 15,2 10-128-15,-4 0 192 0,-2 0-192 0,-2 1 192 0,-3-1-64 16,-2 1 0-16,-3-2-128 0,-1-1 160 0,-1-1-160 16,-1 1 128-16,0-2-128 0,-1-2 0 0,1-2 0 15,-2-2 128-15,1 0-128 0,1-1 0 0,5-1 0 16,-1-2 0-16,-6-6 0 0,0-3 0 0,3-1-192 15,0-3 64-15,2 2 128 0,3-1-336 0,0 1 48 16,0 1 16-16,2 1 0 0,1 2 80 0,2 3 0 16,1 3 16-16,0 0 0 0,0 0 0 0,5 5 0 0,0 0 0 15,0 0 0-15,0 0 176 0,0 0-160 16,0 0 160-16,0 0-160 0,8 5 160 0,-8-5 0 0,10 5 0 0,-2-2 0 16,1-1 0-16,0-2 0 0,-1-2 0 0,0-1 0 15,2-1 0-15,2 0 0 0,1-2 0 0,-2 1 0 16,1 0 0-16,-1 1-128 0,0-1 128 0,-1 2 0 15,1 2 0-15,-1 1 0 0,-1 2 0 0,-1 2-128 16,-2 2 128-16,-3 3 0 0,-2 3 0 16,-2 1 0-16,-2 3 0 0,-3 1 192 0,-3 0-64 0,0 3 0 15,-2 0-128-15,0 4 128 0,4-10-128 0,-2 0 128 16,-2 2-128-16,-1 0 144 0,0 2-144 0,-2 0 160 16,-1 1 48-16,1-1 16 0,-1-5 0 0,-2 4 0 15,4-2 0-15,-2 0 0 0,6-4 0 0,4-5 0 0,5-6 16 16,0 0 0-16,3-8 0 0,5-2 0 0,3-2-64 0,-1 3-16 15,-1 0 0-15,2-1 0 16,0 1-160-16,0-1 128 0,0 1-128 0,1 1 128 0,0-1-128 0,-1 2 128 16,-1-1-128-16,3 0 128 0,-1 3-128 0,-1 2 192 15,-2 1-192-15,4 1 192 0,-3-3-192 0,-10 4 0 16,6 0 0-16,-6 0 128 0,7 5-128 0,-7-5 0 16,2 6 0-16,-1 4 0 0,-3 0-288 0,-1-3 16 15,-2 2 0-15,-2 1 0 0,-2 2-112 0,-6 4 0 16,0 0-16-16,3-3 0 0,-2 1 80 0,-8 9 32 15,9-11 0-15,-2 0 0 0,-1 1 144 0,-2 0 144 16,0-1-208-16,0 1 80 0,1-1-64 0,2-2 0 16,0-5 0-16,2 1 0 0,3-2-112 0,1-1-16 15,3-2-16-15,1-2 0 0,2-2 336 0,2 0 240 0,2-1-48 0,2-1 0 16,2 0 112-16,5-2 16 0,1 0 0 0,1 1 0 16,2 0 96-16,-3 3 32 0,0 1 0 0,9-3 0 15,-1-1-64-15,-7 3-16 0,3-2 0 0,5 0 0 16,1 2-144-16,-2-2-32 0,-1 1 0 0,-7 2 0 15,0 1-192-15,3 1 144 0,-1 1-144 0,-6 2 128 16,0 1-128-16,1 5 0 0,-5 1 0 0,-1 2 0 16,-2-5 0-16,-1 3-144 0,-1 1 144 0,-2 0-160 15,-2 2 160-15,-1 1-160 0,-1-1 160 0,-1 0-160 16,-6 11 160-16,1-6 0 0,3-3-144 0,-1-4 144 16,2-4 0-16,-1-3 0 0,1 0 0 0,3-3 0 15,0-2 0-15,-6 0 0 0,1-3 0 0,4 1 0 16,0-1 0-16,2 0-144 0,-1-1 144 0,-2-2 0 15,1-2-336-15,4 4 32 0,0 1 16 0,0 0 0 0,4 4 80 16,0 0 16-16,0 0 0 0,0 0 0 0,0 0 48 0,1 6 16 16,0 3 0-16,0 8 0 0,-1 0 128 0,0-5 0 15,-1 4 0-15,0-1 128 0,0 3 80 0,-1 1 32 16,0-1 0-16,1 0 0 0,0-2-80 0,0 0-16 16,0-1 0-16,1-3 0 0,0 0-16 0,1-2-128 15,0 0 192-15,0-3-64 0,-1-1-128 0,0 1 160 16,0-3-160-16,0-4 160 0,0 0-160 0,0 0 0 15,0 0 0-15,-3 3 0 0,3-3 0 0,-4 0 0 16,-2-2 0-16,0-1 0 0,-1-3 0 0,1-1 0 16,-1-2-176-16,2-4 176 0,-1-2 0 0,1 0-160 0,0-2 160 15,0 0 0-15,0 2-128 0,-1-7 128 0,3 13 0 0,0 0 0 16,1 1-128-16,1 1 128 0,0 2 0 16,1 5 0-16,0 0-144 0,5 0 144 0,0 1 0 0,4 3-144 15,2 1 144-15,1 1 0 0,2 0 0 0,0 0 0 16,0-2 0-16,0-2 0 0,1 1 144 0,-1-1-144 15,0 1 288-15,-1-3-48 0,-1 0-16 0,-1 0 0 16,0-2-48-16,-1 1-16 0,-1-1 0 0,-1 2 0 16,-1-3-160-16,0 1 160 0,-1-2-160 0,-1 1 160 15,-5 3-160-15,0 0 0 0,5-1 0 0,-5 1 128 16,0 0-128-16,0 0 0 0,0 0 0 0,0 0 0 16,0 0 0-16,0 0 0 0,0 0 0 0,1 6-176 15,-1 2-224 1,0 5-48-16,-2 1-16 0,1-1 0 0,0 1-320 0,0-3-64 0</inkml:trace>
  <inkml:trace contextRef="#ctx0" brushRef="#br0" timeOffset="117329.28">3661 6976 6447 0,'-8'-8'576'0,"4"5"-576"0,-1-1 0 0,0 2 0 16,1 1 1536-16,4 1 192 0,0 0 32 0,-4 0 16 16,-1 0-1344-16,1-2-272 0,4 2-160 0,-4 0 192 0,-1 0-192 15,-1-2-224-15,-1 1 48 0,0 2 16 16,0 3-96-16,1-2 0 0,-2 1-16 0,-1-2 0 0,-2 0 656 0,0 2 128 15,-2-2 16-15,0 3 16 16,-1-1 288-16,-3 1 48 0,-1-1 16 0,1 1 0 16,-1 1-368-16,-1 0-64 0,1 0-16 0,-2 0 0 15,0-1-320-15,-2 0-128 0,0 0 0 0,-2-2 144 0,1 1-144 16,-2-1 0-16,0 0 0 0,-1-2 0 0,-1-2 0 16,1 0 0-16,0 1 0 0,0-1 128 0,0 1 304 0,-1 1 48 15,0 0 16-15,-2 0 0 0,0 0-64 0,0 1-16 16,-1 2 0-16,-1-1 0 0,-1-2-208 0,0 0-32 15,-1 0-16-15,2 2 0 0,0-1-160 0,-1 1 0 16,1 0 144-16,1 0-144 0,0 0 0 0,-1 0 144 16,8 0-144-16,-2-2 0 0,-1 0 224 0,0 0-64 15,-1-4-16-15,1 1 0 0,0 2-16 0,1-3 0 16,0 1 0-16,-4-2 0 0,3-2 176 0,1 1 16 0,2 0 16 16,2 1 0-16,2-1 16 0,1-1 0 15,2 0 0-15,0 1 0 0,3 1-160 0,1 0-48 0,3 2 0 16,0-2 0-16,1-2-144 0,0 0 0 15,2 1 144-15,1 1-144 0,2 2 0 0,3 3-160 16,0 0 16-16,0 0 0 0,-3-5-208 0,0 1-32 0,3 4-16 0,0 0 0 16,-2-5 0-16,1 0 0 0,0-1 0 0,1 1 0 15,0 5 272-15,0 0 128 0,0 0-128 0,1-5 128 16,0-1 0-16,0 0 128 0,-1 0 0 0,1 1 0 16,0 1 32-16,0-1 16 0,0 1 0 0,0-4 0 15,-1 1-176-15,0 1 0 0,0 0 144 0,-1 0-144 16,0 0 0-16,-1-1 0 0,0 0 0 0,0 1 0 15,-1 0 0-15,0 1 0 0,0-2 0 0,-1 1 128 16,-1-2-128-16,0 0 0 0,1 2 0 0,0-1 0 0,2-1 0 16,-1 1 0-16,-1-2 0 0,1-1 0 15,0 0 0-15,0 1 0 0,0-2 0 0,0-1-128 0,-1 0 128 0,0 1 0 16,-1-3 0-16,1 1 0 0,0 2-160 0,1 0 0 16,-2 0 0-16,-1-5 0 0,0 3-96 0,1 0-32 15,1 5 0-15,1-2 0 0,-2 1 128 16,0 0 32-16,-1 0 0 0,2-1 0 0,0 2 128 0,1 0 0 15,0 2 0-15,2-2-128 0,-1-1 128 0,0 1 0 16,0 0 0-16,1 2 0 0,1-1 0 0,1 0 0 16,0 0 0-16,1 0 128 0,0 0-128 0,1 2 0 15,0 1 0-15,0 2 0 0,0 0-256 0,1-3 0 16,-1 0-16-16,2 2 0 0,3 0-80 0,1 0-16 16,1-1 0-16,3 0 0 0,-1-2 144 0,0 0 32 15,1 1 0-15,-1 0 0 0,0-1 192 0,0 1 0 0,-2 0 0 16,0 0 0-16,0 1 0 0,-1 1 0 15,0 1 0-15,-2 0 0 0,-2 0 0 0,-5 2 0 0,0 0 0 16,0 0-144-16,0 0 144 0,0 0-192 0,0 0 192 0,0 0-192 16,0 0 192-16,0 0 0 0,0 0 160 0,0 0-160 15,0 0 0-15,0 0 0 0,0 0 0 0,0 0 0 32,0 0-720-32,5 4-144 0,-5-4-32 0,4 4-6752 0</inkml:trace>
  <inkml:trace contextRef="#ctx0" brushRef="#br0" timeOffset="117791.34">2089 6152 5519 0,'-11'-6'240'0,"7"5"64"0,-1 1-304 0,0 1 0 16,-1 2 0-16,1-2 0 0,0-2 976 0,1 0 144 0,-2-1 32 16,2 4 0-16,0 1-576 0,4-3-96 15,-3 5-32-15,0 0 0 16,-1-4-816-16,4-1-160 0,-2 6-48 0,2-6 0 15,0 0-48-15,0 0-16 0,0 0 0 0,3 7 0 0,1-1 288 0,2 0 48 0,2 0 16 0,0-4 0 16,2-2 288-16,2-1 0 0,1-2 128 0,1 1-128 16,3 0 608-16,2-3 32 0,-1-2 0 15,2 0 0-15,0 0 64 0,2 2 32 0,-2-1 0 0,1 0 0 16,-3 0-160-16,0-1-48 0,-2 0 0 0,-3 1 0 16,1 4 48-16,-2 0 16 0,-2 1 0 0,-3 0 0 15,-1-2-16-15,-6 3-16 0,0 0 0 0,0 0 0 16,0 0 160-16,0 0 48 0,-2 7 0 0,-1-3 0 15,-2 4-368-15,1 2-64 0,-2 0-16 0,0-1 0 16,-1-3-320-16,0 1 0 0,0-2 0 0,0 2 0 16,1 4-672-1,-1 0-48-15,0-1-16 0,0 3-7824 0</inkml:trace>
  <inkml:trace contextRef="#ctx0" brushRef="#br0" timeOffset="139822.03">20584 9173 16575 0,'0'0'1472'0,"0"0"-1168"0,0 0-304 0,0 0 0 16,0 0 640-16,0 0 80 0,0 0 16 0,11-4 0 15,0 0 48-15,1-1 16 0,-1 0 0 0,0-1 0 16,-1-1 368-16,0-1 80 0,-1 1 16 0,1 0 0 16,0 1 528-16,0 2 96 0,-1-1 32 0,-1 1 0 15,1 0-112-15,1 1-16 0,1 0 0 0,0 2 0 16,2 0-1120-16,2 0-224 0,0 1-64 0,3 0 0 15,3 0-208-15,2 1-48 0,2 0-128 0,1-1 192 16,1 0 16-16,2-1 0 0,0 0 0 0,1 0 0 16,1 0-32-16,1-3-16 0,0 1 0 0,0 1 0 15,0 1 16-15,0 1 0 0,-1 1 0 0,1 1 0 0,-2 0-48 0,-2 0-128 16,-2 1 192-16,-2-1-64 0,0 1-128 0,-3 0 0 16,0 0 0-16,-1 1 128 0,1-1-128 15,0 0 0-15,1 0 0 0,-1 0 0 0,1-2 0 0,-1 1 0 16,0 0 0-16,0-2 0 0,1 0 0 0,-1 0 0 15,0 0-192-15,-3 0 192 0,-2 0-384 0,-2-2 32 16,-3 1 16-16,0 0 0 16,-2 0-112-16,-9 1 0 0,0 0-16 0,0 0 0 15,0 0-496-15,0 0-112 0,0 0-16 0,0 0 0 16,0 0-592-16,-10-3-128 0,-3 3-32 0,0 0-12832 0</inkml:trace>
  <inkml:trace contextRef="#ctx0" brushRef="#br0" timeOffset="140222.87">20839 9294 2751 0,'-19'0'128'0,"9"0"16"0,0-2-144 0,1 0 0 0,1-1 0 0,3 0 0 15,1-2 896-15,0-2 160 0,0-4 32 0,1 1 0 16,-1 1-1088-16,1-2-144 0,-2 0-64 0,-1 0-16 15,-2 0 352-15,0 2 80 0,0 0 16 0,1 3 0 16,2 2 1216-16,5 4 240 0,0 0 48 0,0 0 16 16,0 0-592-16,0 0-128 0,0 0-32 0,9-1 0 0,2 1-592 15,2 1-112-15,1 0-32 0,4 1 0 0,3 0 1552 16,3 1 304-16,2-2 64 0,4 1 16 0,2-2 464 0,0 0 96 16,2 0 0-16,-1-1 16 0,0 0-1008 0,1 0-208 15,1-3-32-15,-1 1-16 0,0 0-912 0,0-1-176 16,0 0-32-16,-1 0-16 0,-3 1-208 0,-3-1-32 15,-1 1-128-15,-4-1 192 0,-1 1-192 0,-3 0 0 16,1 1 0-16,-3 0 0 0,-2 0-144 0,0 1-32 16,-1-1 0-16,-2 1 0 0,0-1-144 0,-1 1-48 15,-1 0 0-15,-1 0 0 16,-2 0-400-16,-6 1-96 0,0 0-16 0,7-2 0 16,-7 2-688-16,0 0-144 0,0 0-16 0,0 0-16 15,-5-7-1424-15,-2 5-288 0</inkml:trace>
  <inkml:trace contextRef="#ctx0" brushRef="#br0" timeOffset="140554.47">20800 9194 12895 0,'-14'-4'576'0,"5"0"112"0,-1-2-560 0,1-1-128 0,3-1 0 0,1 0 0 16,1 2 2928-16,3-1 544 0,1-1 112 0,4 0 32 15,2 1-416-15,1 0-64 0,5 2-32 0,4-2 0 16,1 1-1760-16,4 2-336 0,2 1-80 0,4 1-16 15,1 1-480-15,1 1-112 0,3 0 0 0,-3 0-16 16,-1 1-112-16,1 0-32 0,-1 0 0 0,1 1 0 16,0-1-160-16,0 1 0 0,2 0 0 0,0 0 128 15,2 0-128-15,0 2 0 0,1-3 0 0,-1 3 0 16,-1-3 0-16,0-1 0 0,1 0 0 0,-1 0 0 0,0-1 0 16,0-1 0-16,1 0 0 0,-3 1 0 0,-1-2-160 0,-2 0-16 15,-4 0 0-15,-3 0 0 16,-4-1-336-16,-3 2-64 0,-3-3 0 0,-10 5-16 15,0 0-640-15,0 0-128 0,0-8-32 0,-4 2-14704 0</inkml:trace>
  <inkml:trace contextRef="#ctx0" brushRef="#br0" timeOffset="140774.94">20876 9077 20271 0,'0'0'896'0,"12"0"192"0,0 1-880 0,4 0-208 0,3-1 0 0,3 2 0 15,1-2 1664-15,3 0 272 0,0 0 64 0,4 0 16 16,-1 0-512-16,2 1-96 0,1 0-32 0,3 2 0 16,2-3-992-16,-1 2-192 0,-1 0-32 0,-1 1-16 15,1 0-144-15,-3 0 0 0,-2 0 0 0,0-1 0 16,-2 0-128-16,-2 1 128 0,-1-2-160 0,-2 2 160 15,-2 0-528 1,-3 0-16-16,-3-1 0 0,-3 0 0 0,-2 1-1088 16,-4 0-224-16,-6-3-32 0,0 0-9824 0</inkml:trace>
  <inkml:trace contextRef="#ctx0" brushRef="#br0" timeOffset="141011.37">20883 9160 9215 0,'0'0'400'0,"0"0"96"0,9 9-496 0,6-2 0 15,5-1 0-15,5-2 0 0,5-2 1216 0,5-1 128 0,2-2 48 0,5-1 0 16,4-3-384-16,3-1-80 16,2-1-16-16,2-1 0 0,-1 2-912 0,-3-1-432 15,-3 1 48-15,-5-1-4576 16,-3 1-912-16</inkml:trace>
  <inkml:trace contextRef="#ctx0" brushRef="#br0" timeOffset="147162.76">20871 5477 10127 0,'0'0'896'0,"0"0"-704"0,0 0-192 0,0 0 0 16,0 0 1088-16,0 0 176 0,5-7 32 0,0 1 16 15,0 1-192-15,-1 0-32 0,-4 5-16 0,8-8 0 16,0-1-272-16,-1 1-48 0,-1 1-16 0,2 0 0 16,1 0-112-16,2-3-32 0,0-3 0 0,0 0 0 15,-2 0-352-15,2 0-80 0,2 1-16 0,1 1 0 16,-3-5-144-16,1 1 160 0,-1 1-160 0,2 0 160 15,-2 0-160-15,0 0 160 0,0 1-160 0,-1 0 160 16,-2 1-160-16,0 1 0 0,-1 1 0 0,-1 1 0 16,0 1 144-16,-1 1 112 0,-1 2 0 0,-4 5 16 15,0 0 432-15,0 0 64 0,0 0 32 0,0 0 0 16,4-4-160-16,-4 4-48 0,0 0 0 0,0 0 0 16,0 0-160-16,0 0-48 0,4 7 0 0,-1 4 0 0,-1 0-160 15,-1 3-32-15,0 0-16 0,0 2 0 0,1 1 144 0,0-1 16 16,-1 2 16-16,0-1 0 0,0 4 192 0,0 0 32 15,-1 0 16-15,0-1 0 0,0-4-240 0,0 1-48 16,0-2-16-16,0 1 0 0,-1-1-32 0,1-2 0 16,0 1 0-16,0-3 0 0,-1 1 128 0,1-4 32 15,0 1 0-15,0-1 0 0,0-8-176 0,0 8-48 16,0-8 0-16,0 0 0 0,-1 8-48 0,1-8-16 16,0 0 0-16,0 0 0 0,0 0-128 0,0 0 128 15,0 0-128-15,0 0 128 0,-4 6-128 0,4-6 0 16,0 0 0-16,0 0 0 0,-5 7 0 0,5-7 0 15,0 0 0-15,0 0 0 0,-5 5-256 0,5-5-48 16,0 0 0-16,0 0 0 16,0 0-848-16,0 0-160 0,0 0-32 0,0 0-16 15,0 0-1200-15,0 0-256 0</inkml:trace>
  <inkml:trace contextRef="#ctx0" brushRef="#br0" timeOffset="148133.87">22027 5071 5519 0,'0'0'496'0,"0"0"-496"15,7-4 0-15,-1-2 0 0,-2 2 1040 0,-1-3 112 16,-1 0 32-16,0 1 0 0,-2 6-224 0,0 0-64 16,0 0 0-16,-2-8 0 0,-2-1-192 0,-1 5-64 15,-2-1 0-15,0 2 0 0,-2 1 768 0,-2-1 128 16,-2-1 48-16,0 0 0 0,-1 4 496 0,-1 0 96 16,1 2 32-16,-1-2 0 0,0-2-784 0,1 1-144 15,-1 1-48-15,0 3 0 0,0 0-944 0,0 2-288 16,-1 0 128-16,1-1-128 0,-3-1 0 0,0 2 0 15,2 2 0-15,1 2 0 0,3-2 0 0,2 0 0 16,0-2 0-16,5 0-128 0,2 2-16 0,3 1 0 16,1-1 0-16,3 0 0 15,-4-7-352-15,9 8-64 0,0-1-16 0,2-1 0 0,3 0 320 0,3 0 64 16,1-1 16-16,2 0 0 0,-1 0 384 0,2 0 80 0,-1-1 16 0,2 3 0 16,-2-1 80-16,0 0 32 0,-4 1 0 15,-1 1 0-15,-1 0-208 0,-2 0-32 0,-2 2-16 0,-2-2 0 16,-3 0-160-16,-2 1 128 0,-2-2-128 0,-2 3 128 15,-3 0 544-15,-3 2 96 0,-2-4 32 0,-4 4 0 16,0 1 128-16,-1 0 32 0,-2-3 0 0,-1 2 0 16,1-1-592-16,-2 1-112 0,-1-2-32 0,1 1 0 15,-2-1-224-15,0-1 0 0,-2-2 0 0,0-2 0 16,1 0 0-16,2 0 0 0,0-1-144 0,3-1 144 16,2-3-272-16,1-2 32 0,3-1 16 0,3-1 0 15,1 0-256-15,6 4-48 16,-4-7-16-16,2 0 0 0,2-4-544 0,2 0-96 0,1 0-32 15,2 1 0-15,0-1-272 0,3 0-64 16,1-2-16-16,2 2-11632 0</inkml:trace>
  <inkml:trace contextRef="#ctx0" brushRef="#br0" timeOffset="148540.68">21771 4722 23951 0,'0'0'1056'0,"0"0"224"0,-5-3-1024 0,5 3-256 0,0 0 0 0,0 0 0 16,0 0 1040-16,0 0 160 0,-6 0 16 0,6 0 16 0,-7 4-208 0,2 2-32 16,0 2-16-16,1 1 0 0,0 0-464 0,1 2-112 15,2 1-16-15,3 1 0 16,2 0-176-16,2 1-32 0,1 1-16 0,2-3 0 0,0 0-32 15,3 1-128-15,0 0 192 0,-1-1-64 0,-1 0-128 0,0-1 0 16,-2-2 0-16,0 1-176 16,-1 1-1360-16,-1 3-288 0</inkml:trace>
  <inkml:trace contextRef="#ctx0" brushRef="#br0" timeOffset="149033.81">21876 5503 9215 0,'0'0'816'0,"-3"-4"-656"0,3 4-160 0,-3-7 0 0,1 0 3136 16,2 7 576-16,-2-7 128 0,0 0 32 0,0 1-960 15,2 6-192-15,-4-6-32 0,4 6-16 0,-4-6-1280 0,0 1-256 16,4 5-48-16,0 0-16 15,0 0-624-15,0 0-128 0,0 0-32 0,-7 4 0 16,1 0-144-16,2 4-16 0,1 0-128 0,1 2 192 0,0 1 80 16,0 0 16-16,0 1 0 0,1 2 0 15,1 0-160-15,0-1-128 0,-1 2 192 0,1 0-192 0,0-2 208 16,0 0-64-16,0 0-16 0,0 0 0 0,0 2 32 16,0 0 0-16,0-4 0 0,0-1 0 0,-1 0 0 0,1 0 0 15,0-1 0-15,0-2 0 0,0-7-160 0,-2 9 128 16,2-9-128-16,0 0 128 0,0 7-128 0,0-7 0 15,0 0 0-15,0 0 0 0,0 0 0 0,0 0-272 16,0 0 64-16,0 0 16 16,0 0-1024-16,0 0-192 0,0 0-32 0,4-7-15152 15</inkml:trace>
  <inkml:trace contextRef="#ctx0" brushRef="#br0" timeOffset="149886.47">21853 4732 15663 0,'0'0'1392'0,"0"0"-1120"0,0 0-272 0,1-5 0 16,-1 5 1472-16,0 0 224 0,0 0 48 0,0 0 16 0,-3-6 336 0,0 2 64 15,3 4 16-15,0 0 0 0,0 0-576 0,-7-1-128 16,0 1 0-16,1 2-16 0,6-2-464 0,-5 6-96 15,0 1 0-15,0 1-16 16,1 0-464-16,0 0-96 0,0 1 0 0,1 3-16 0,0 3-160 16,1 2-16-16,0 3-128 0,1 2 192 0,0 2-192 0,2 4 0 15,1 4 128-15,0 1-128 0,0-2 128 16,1 0 0-16,0 2-128 0,1 1 192 0,0-1 112 16,1 2 16-16,1 0 0 0,0 0 0 0,-1-1-112 0,0-2-16 15,1 1 0-15,-1-1 0 0,-2-5-192 0,0-2 144 16,-1 0-144-16,0-3 128 0,-1-1-128 0,0-2 0 15,-1 1 144-15,0-4-144 0,-1 0 128 0,-1-2-128 16,1 0 160-16,0-1-160 0,1 1 160 0,0-1-160 16,0-2 160-16,0 0-160 0,0-2 128 15,0 0-128-15,0 0 0 0,1-2 0 0,-1 1 0 0,0-1 0 16,0-7 0-16,-1 8 0 0,2-1 0 0,-1-7 0 16,0 9-192-16,0-3 192 0,0-6-240 0,0 0 64 15,0 0 16-15,0 0 0 0,-2 7 16 0,2-7 0 0,0 0 0 0,0 0 0 31,0 0-304-31,0 0-64 0,0 0-16 0,0 0 0 16,0-11-1008-16,1-2-208 0,1-3-48 0,2 0-14096 0</inkml:trace>
  <inkml:trace contextRef="#ctx0" brushRef="#br0" timeOffset="150265.64">21813 5045 23951 0,'-16'-8'1056'0,"8"4"224"0,3 0-1024 0,5 4-256 0,-6-5 0 0,1 0 0 0,0-1 1216 0,3 1 192 16,2 5 48-16,-4-5 0 0,4 5-448 0,0 0-96 15,-5-4-16-15,5 4 0 0,0 0-640 0,0 0-256 16,-3 9 176-16,3 2-176 0,1 2 352 0,2 2-32 16,2 1 0-16,3 5 0 0,2 2 384 0,1 3 80 15,0 1 16-15,0 2 0 0,0-1-192 0,1 1-32 16,0 2-16-16,-1 1 0 0,-1 0-304 0,-1-1-64 15,-2-3-16-15,-1-2 0 0,-2 0-176 0,-1-3 0 16,-2 0 0-16,-1-2 0 0,-2 0 0 0,-1-3 0 16,-1 0 0-16,0-2 0 0,1 1 0 0,0-1 0 15,1-3 0-15,0-1 0 0,0-2 0 0,1-1 0 16,1-2 0-16,0-7 0 0,-1 8-128 0,1-8-16 16,0 0 0-16,0 0 0 0,0 0-160 0,0 0-16 0,0 0-16 15,0 0 0 1,0 0-576-16,0 0-112 0,-1-8-32 0,1 0 0 15,0-1-1568-15,0-2-304 0</inkml:trace>
  <inkml:trace contextRef="#ctx0" brushRef="#br0" timeOffset="150568.07">21942 4960 3679 0,'-12'-4'320'0,"3"3"-320"0,-1 0 0 0,-1 1 0 0,0 0 2512 0,0 2 432 15,1 2 96-15,0-1 16 0,1-1 912 16,-1 1 192-16,-1 1 48 0,2 1 0 16,2 3-1808-16,3 2-352 0,-2 0-80 0,1 1-16 0,0-1-1120 15,2 6-208-15,2 1-48 0,-1 4-16 0,0 3-560 16,0 4 0-16,0 1 0 0,0 2 0 0,0 3 0 16,0 0 0-16,1 3 0 0,-1-3 0 0,-1-2 0 15,0-3 0-15,0-2 128 0,3 0-128 0,2-3 288 0,0 0 0 16,0-4 0-16,1 0 0 0,1-3 80 15,0 0 16-15,0-1 0 0,0-2 0 0,-1-1-256 0,-1-1-128 16,-1-2 128-16,0 1-128 0,0 0 0 0,0 0 0 16,1-1 0-16,-1-4 0 15,-1-6-368-15,0 0-144 0,0 0-16 0,1 8-16 16,-1-8-1968-16,0 0-400 0,0 0-80 0,0 0-11600 16</inkml:trace>
  <inkml:trace contextRef="#ctx0" brushRef="#br0" timeOffset="172553.11">18854 5859 25791 0,'-11'0'2304'0,"0"0"-1856"0,1-1-448 0,4 1 0 16,6 0 656-16,0 0 48 0,0 0 0 0,0 0 0 16,0 0-512-16,3-5-192 0,1-1 176 0,4 2-176 15,2 1 0-15,1 1 0 0,1 0 0 0,1 0 0 16,0-1 1232-16,-4 2 160 0,0 0 16 0,4 0 16 16,2 0-144-16,1 1-48 0,2-2 0 0,3 1 0 15,1 0-640-15,24 0-128 0,-2-1-16 0,1 0-16 16,1-1-288-16,3 1-144 0,2 1 160 0,0-2-160 15,-2 0 0-15,1 0 0 0,0-1 0 0,2 1 0 16,2 0 0-16,1 2 0 0,-1 1 0 0,-2-1 0 16,-3-2 208-16,0 1-48 0,1-1-16 0,1 5 0 0,0 1 80 15,2 4 16-15,0-2 0 0,0 0 0 0,-2-2-96 16,1-1-16-16,2 1 0 0,4 1 0 0,2-2-128 16,-2-1 0-16,0-1-192 0,2-1 192 0,0 0 0 0,3 1 0 15,0 1 0-15,1-1 0 0,-1-1 0 0,-1 0 0 16,-1-3 0-16,-1 3 0 0,2-1 0 0,-1 2 0 15,-2-1 0-15,0 0 0 0,-2-2 0 0,0 0 0 16,1 0 0-16,3-1 0 0,0 0 0 0,0-2 0 16,-1-4 0-16,0 2 0 0,-1 1-240 0,-1 1 32 15,0 2 0-15,0-2 0 16,-3-1-272-16,-2 1-48 0,-4 1-16 0,-3 2 0 16,-2 1 384-16,-2 1 160 0,-3 1-128 0,-1 1 128 0,1 1 256 0,-3 2 128 15,-1 2 16-15,-3 0 16 0,-2-1-160 0,-3 0-48 0,-2 0 0 16,0 1 0-16,-3 1-208 0,-1 1 0 0,-2 0 0 15,-2-1 0-15,-1-2-176 0,-3 1-16 0,-2 0-16 16,-1-1 0-16,-1 2 64 0,-3-1 16 0,-6-6 0 16,6 8 0-16,-6-8 128 0,4 9 0 0,-2-1 160 15,-2-8-160-15,0 0 0 0,-1 8 0 0,1-8 0 0,-4 8-17664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2:36:03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13470 3541 5519 0,'0'0'496'0,"0"0"-496"0,0 0 0 0,0 0 0 0,0 0 928 0,0 0 96 16,0 0 0-16,0 0 16 0,0 0 880 0,0 0 160 15,9 0 32-15,-1-1 16 0,-8 1-464 0,10-1-112 16,0 1-16-16,0 0 0 0,-1 0-64 0,1 1-32 15,2-2 0-15,1 1 0 0,2-1 96 0,2 0 0 16,5 0 16-16,1 0 0 0,1-1-432 0,2-1-96 16,2-2 0-16,4 0-16 0,1 1-432 0,1 0-64 15,0 0-32-15,1 0 0 0,-2 0-224 0,1 0-32 0,-2 1-16 0,4 1 0 16,0 1-80-16,0-1-128 16,-3-2 176-16,2 1-176 0,1 0 208 0,0 1-64 0,-1 1-16 0,1 0 0 15,-1 0-128-15,1 1 128 0,1 1-128 16,1 1 128-16,2 2-128 0,1 0 0 0,0 0 0 15,-1-1 128-15,-2-1-128 0,0 1 0 16,1 0 0-16,-1 1 0 0,-1 1 0 0,0 0 0 0,-1-2 0 16,0 0 0-16,0-1 0 0,-2 2 0 0,-1-2 0 0,-1 1 0 15,-1-1 0-15,-3 0 0 0,-1 1 0 0,1 0 0 16,0 1 0-16,-1 0 0 0,0 1 0 0,-2-2 0 16,0 1 0-16,-1-1 0 0,1-1 0 0,-1 1 0 15,-1 0 0-15,1-1 0 0,-1 0 0 0,1-1 0 16,-1 0-128-16,1 0 128 0,0-1 0 0,1 0 0 15,-1-1 0-15,1 0 0 0,-1-1 0 0,1 0 0 16,1 0 0-16,-1 0 0 0,0-1 0 0,-2 1 0 16,0-2 0-16,0 0 0 0,0 0 0 0,-1 1 0 15,0-2 0-15,-1 1 0 0,1 0 0 0,0 1 0 0,2 1 0 0,-1-1 0 16,2 1 0-16,0 0 0 0,0 0 0 0,1 1 0 16,0-1 0-16,2 0 0 0,0 0 0 0,0-1 0 15,2 0 0-15,0-1 0 0,0 0 0 16,1 2 0-16,-1-2 0 0,0 3 0 0,1-2 0 0,1 0 0 15,-2-1 0-15,1 2 0 0,0 1 0 0,0 0 0 0,0 0 0 0,0-1 0 16,-2 0 0-16,1 0 0 16,1 1 0-16,-1-1 0 0,1 1 0 0,1 1 0 15,2 1 0-15,-2 1 0 0,0-2 0 0,-2 0 0 16,-1 1 0-16,-1-1 0 0,2-1 0 0,-2 1 0 0,-1-3 0 16,1 3 0-16,0 1 0 0,0 1 0 0,2 0 0 0,-2 0 0 15,1-2 0-15,1 2 0 0,-2 0 0 16,1-1 0-16,1 0 0 0,0-1 0 0,0-1 0 0,2 0 0 15,0 0 0-15,1 1 0 0,1 0 0 0,4 0 0 16,-1-1 0-16,0 0 0 0,0 0 0 0,-1 1 128 16,0 0-128-16,1 0 160 0,-2 0-160 0,-1-2 160 15,-2 0-160-15,-1 0 192 0,-3 1-192 0,-1 1 192 16,0 0-192-16,-4 0 160 16,-2 0-160-16,-3 1 160 0,-1 1-160 0,-1-2 192 0,-4 0-192 0,-1 0 192 15,-1 0-192-15,-2-2 0 0,-8 2 0 0,0 0 128 0,0 0-128 0,6 0 0 16,-6 0 0-16,0 0 0 15,0 0 0-15,0 0 0 0,0 0 0 0,0 0 0 0,0 0-256 0,0 0 80 16,0 0 16-16,-6-1 0 16,-1 2-1296-16,-2 1-256 15,-2 0-48-15,-1 0-14752 0</inkml:trace>
  <inkml:trace contextRef="#ctx0" brushRef="#br0" timeOffset="1300.01">13518 3783 4607 0,'-9'-11'400'0,"5"6"-400"15,1 0 0-15,1 0 0 0,1-1 784 0,1-1 80 0,1 1 16 0,1-2 0 16,1 1 400-16,1 2 96 15,-4 5 16-15,8-7 0 0,-1-2-288 0,1 2-48 16,-1-1-16-16,2 2 0 0,1 2 560 0,1 0 128 16,1 1 0-16,2 0 16 0,1-3 32 0,2 2 0 15,3 1 0-15,1 1 0 0,3 0-624 0,2 0-128 0,2 0-32 0,-7 1 0 16,4 1-544-16,3 0-128 16,2 0 0-16,3 0-16 0,1-2-304 0,1 1 0 0,1 0 0 0,2 1 0 15,1 2 0-15,2 2 0 16,-2-1 0-16,0-1 0 0,-1 0 0 0,-1 0 0 0,0 0 0 0,1 0 0 15,1 0 0-15,0-1 0 0,0-1 0 16,1 0 0-16,2 0 0 0,1 0 192 0,0 1-64 0,1-1-128 16,-1-2 320-16,1 1-32 15,1 0-16-15,2 0 0 0,1 1-144 0,0 0-128 0,1 0 192 0,15 0-192 16,-6-1 128-16,-4 1-128 0,-4 0 0 0,-1 0 0 0,-1-1 128 0,0 0-128 16,0-1 0-16,-1 1 0 15,-1 0 128-15,0 1-128 0,0 1 144 0,-1-2-144 16,0 0 128-16,-1 0-128 0,-2-3 0 0,1 3 144 15,1 1-16-15,0-2 0 0,-2 1 0 0,1 0 0 16,0 0-128-16,0-1 192 0,-1 1-192 0,0 0 192 16,0 0-192-16,0-1 0 0,-1-1 144 0,-1 1-144 0,-1 1 0 0,1 0 0 15,-1 0 0-15,-2 0 128 0,-1-1-128 0,-2 2 0 0,-1-2 0 16,1 1 0-16,-1-1 0 16,0 0 0-16,-1 0 0 0,2 1 128 15,-2 1-128-15,1 0 192 0,0 0-64 0,0 0 0 0,-3 0-128 0,0-2 0 16,-2 1 0-16,0 0-128 0,0 1 128 0,3 0 0 0,-2-1 0 15,0 1 0-15,0-1 0 0,-1 0 0 16,0 0 0-16,1 1 0 0,-2 0 0 0,1 0 0 16,-2 0 0-16,0 0 0 0,0 0 0 0,-1 0 0 15,0 0 0-15,1-1 0 0,0 0 0 0,2-1 0 0,-1 0 0 16,2 1-128-16,0 0 128 0,1 0 0 16,1 0 0-16,-1 1 0 0,-2-1 0 0,1 0 0 0,-2 0 0 0,-1 1 0 15,1-1 0-15,-2 1 0 16,1-2 0-16,-1 1 0 0,0 0 0 0,1 0 0 15,-1 1 0-15,0 0-128 0,-1 0 128 0,0 0 0 0,-1 0 0 0,0 0 0 16,-1 0 0-16,0 0 0 16,-1 0 0-16,0 0 0 0,-4 0 0 0,0-2 0 0,-1 1 0 15,-1 0 0-15,0 0 0 0,-1 1 0 16,1 0 0-16,-1-2 0 0,0 1 0 0,-2 1 0 0,0 0 0 0,0 0 128 16,-2 0-128-16,1 1 0 0,0 1 0 0,-1-2 0 0,-1 2 0 0,-1 1 0 15,0-3 0-15,-8 0 0 16,9 1 0-16,-9-1 0 0,9 2 0 0,-2 0 128 15,-7-2 0-15,7 0 0 0,-7 0 0 0,8 2 0 16,-8-2 176-16,9 2 32 0,-9-2 16 0,8 3 0 0,-8-3-160 0,8 2-16 16,-8-2-16-16,0 0 0 15,8 3-160-15,-8-3 0 0,0 0 144 0,0 0-144 16,0 0 128-16,0 0-128 0,0 0 160 0,0 0-160 0,0 0 256 0,0 0-32 16,0 0-16-16,0 0 0 0,0 0-32 0,0 0-16 15,6 3 0-15,-6-3 0 16,0 0-160-16,0 0 0 0,0 0 144 0,0 0-144 0,0 0 0 0,0 0 0 15,0 0 0-15,0 0 128 0,0 0-128 0,0 0 0 0,0 0 128 0,0 0-128 16,0 0 0-16,0 0 144 16,0 0-144-16,0 0 0 0,0 0 128 0,0 0-128 0,0 0 0 15,0 0 0-15,0-7 0 0,0 7 0 0,0 0 0 0,-2-6 0 16,2 6 0-16,0 0 0 0,-3-5 0 0,3 5 0 16,0 0 0-16,-5-4 0 0,5 4 0 0,0 0 0 15,0 0-352-15,0 0 32 16</inkml:trace>
  <inkml:trace contextRef="#ctx0" brushRef="#br0" timeOffset="3969.96">3584 4740 9215 0,'0'0'816'0,"-7"1"-656"16,7-1-160-16,-9-1 0 15,0-1 768-15,0 0 112 0,2 0 16 0,0 0 16 16,7 2-16-16,-8-1-16 0,2-3 0 0,6 4 0 15,-6-4 448-15,6 4 80 0,0 0 32 0,0 0 0 16,0 0 288-16,1-4 64 0,1 0 16 0,2 1 0 16,2 0-272-16,1 2-64 0,1 0-16 0,2 1 0 15,2-1-304-15,13-1-64 0,0 2-16 0,2-2 0 16,1 2-304-16,0-1-64 0,2 0-16 0,2 1 0 16,0 0-352-16,1 0-64 0,3 1-16 0,0-1 0 15,2 0-64-15,0-2-32 0,0-2 0 0,0 0 0 16,-1 0-32-16,-1 0-128 0,-1 0 192 0,-3-1-64 0,-3-1-128 0,0 2 160 15,-2-1-160-15,-2 2 160 16,0 1-160-16,-3 0 192 0,-1-1-192 0,-2 0 192 0,-1 1-192 0,-1 2 128 16,-2 0-128-16,0-2 128 15,-3 0-128-15,-2 1 0 0,0-1 0 0,-1 2 0 16,-1 2 0-16,0-2 0 0,-8 0 0 0,7 0 0 0,-7 0 0 0,9-2 0 16,-1 0 0-16,0 0-176 0,0 0-80 0,-1-1-32 15,-7 3 0-15,8-4 0 16,0 1-448-16,-8 3-96 0,8-1 0 0,-8 1-16 15,7-3-352-15,-7 3-64 0,0 0-16 0,0 0-9024 0,0 0-1792 16</inkml:trace>
  <inkml:trace contextRef="#ctx0" brushRef="#br0" timeOffset="4439.64">3464 4920 9215 0,'0'0'400'0,"-6"4"96"0,0-2-496 0,6-2 0 0,-7-2 0 0,7 2 0 16,0 0 1456-16,0 0 192 0,0 0 32 0,0 0 16 15,0 0 208-15,0 0 32 0,8-1 16 0,2 1 0 16,2-1-192-16,3 0-32 0,0-1-16 0,5 3 0 0,3 1-112 0,4 1-32 16,2 0 0-16,5-2 0 0,2-2-448 0,2-3-96 15,2-1 0-15,3-1-16 0,2 3-288 0,2-2-48 16,2-2-16-16,-1 0 0 0,-2 0-240 0,-1-1-48 15,0 1-16-15,-3 1 0 0,-1-1-176 0,-3 1-48 16,-3 1 0-16,-2 0 0 0,-1 3-128 0,-2 1 192 16,-4 0-192-16,-1 0 192 0,-3-1-192 0,-1 0 128 15,-2 1-128-15,-1 1 128 0,-3 2-128 0,0 0 128 16,-1 0-128-16,-1 0 128 0,-1 0-128 0,0-1 0 16,-1 3 0-16,-2-3 0 0,1 0 0 0,-1-1-144 15,-9 0 144-15,11 3-208 16,-1-2-304-16,-2 1-48 0,1 0-16 0,-1-2-11600 0,-8 0-2336 0</inkml:trace>
  <inkml:trace contextRef="#ctx0" brushRef="#br0" timeOffset="8029.72">2466 4897 2751 0,'0'0'256'0,"0"0"-256"0,-4-2 0 0,4 2 0 0,0 0 480 0,0 0 48 16,-4-1 16-16,4 1 0 0,-4-2 352 0,4 2 80 16,0 0 16-16,0 0 0 15,0 0 672-15,0 0 128 0,-2-4 16 0,2 4 16 16,0 0-128-16,0 0-32 0,0 0 0 0,7-4 0 15,0 0-464-15,1-1-112 0,2 0 0 0,0 1-16 0,0 0-176 0,2 0-16 16,1 1-16-16,6-2 0 0,0 1-272 0,-2 1-48 16,1 1-16-16,0 1 0 0,1-1-112 0,0 0-32 15,-1 0 0-15,2 1 0 0,-1 1-16 0,1 0-16 0,-1 0 0 0,1-1 0 16,-1-1-96-16,-1 0-32 16,1 0 0-16,0 0 0 0,1 1 16 0,-1-2 0 0,1 1 0 0,-1-2 0 15,-1 1-48-15,1 0 0 16,-2 0 0-16,0 1 0 0,-1 0-48 0,-2 1-16 15,-1 0 0-15,-1 1 0 0,-2 1-128 0,1 1 128 16,-1 0-128-16,-2 0 128 0,-8-2 0 0,8 2-128 0,-8-2 192 0,8 3-64 16,0-1-128-16,-8-2 160 15,0 0-160-15,10 2 160 0,-2 1-160 0,0-2 0 0,-8-1 0 0,7 1 128 16,-7-1-128-16,0 0 0 0,8-2 0 0,-8 2 0 16,9 0 0-16,-1 0 0 0,-8 0 128 0,8 0-128 15,-8 0 0-15,0 0 128 0,8-2-128 0,-8 2 128 0,7-3-128 0,-7 3 160 16,0 0-160-16,7-4 160 15,-7 4-32-15,6-3-128 0,-6 3 192 0,0 0-64 16,5-5 0-16,-5 5-128 0,0 0 192 0,0 0-64 16,0 0-128-16,0 0 0 0,4-5 0 0,-4 5 0 15,0 0-320-15,0 0-128 0,0 0-48 0,8 0-15776 0</inkml:trace>
  <inkml:trace contextRef="#ctx0" brushRef="#br0" timeOffset="10361.82">4664 3799 911 0,'0'0'0'16,"0"0"0"-16,0 0 0 0,0 0 0 0,0 0 576 0,-3-7 48 15,0 1 0-15,3 6 0 16,-4-6 320-16,0-1 64 0,0-1 16 0,2 2 0 16,-1-2-16-16,3 8 0 0,-4-8 0 0,0 2 0 15,0-3-112-15,0 0 0 0,0 0-16 0,0 3 0 0,4 6-432 0,-3-8-64 16,-2 0-32-16,1 0 0 0,0 0-144 0,0-1-16 0,-1 1-16 0,-1 1 0 16,-1-3-32-16,0 0 0 15,-1 0 0-15,0 0 0 0,-1 2-144 0,-1-1 128 0,-1 0-128 0,-2 1 128 16,-1-1-128-16,-2 2 0 15,0-3 0-15,-1 2 0 0,-1 2 0 0,0 0 0 0,-1 0 0 0,1 2 128 16,-4-1-128-16,2 1 0 16,-1 0 0-16,0 2 0 0,1 0 0 0,-2 1 0 0,-1 0 0 0,0 2 0 15,1 2 0-15,-1 1 0 16,-2 0 0-16,1 0 128 0,-2 0-128 0,-1 0 0 0,-3 3 0 0,0-1 0 16,1 2 0-16,-1 1-144 0,-2-1 144 0,1 1-208 15,1 1 208-15,-1 3 0 0,0 1 0 0,2-2 0 16,-2 0 0-16,1 0 0 0,-2-3 0 15,2 4 0-15,0 1 144 0,2 3-144 0,0 0 0 0,2 0 144 16,1-3-16-16,1 4 0 0,2 2 0 0,0 3 0 16,2 3 48-16,1 2 0 0,0 0 0 0,3 1 0 15,0 3-176-15,2 0 160 0,0 2-160 0,2 2 160 16,2 2-160-16,3 0 0 0,2-1 144 0,1 2-144 0,2 1 0 0,3 0 144 16,3-1-144-16,2-1 0 15,3 1 0-15,3-2 0 0,2-1 0 0,0-2 0 0,2-1 0 0,0-1 208 16,-1-4-32-16,2 0-16 15,-1 0 816-15,-1-2 176 0,0 0 16 0,-4-10 16 0,0 3 128 0,2-1 32 16,1 1 0-16,0 0 0 16,3 2-240-16,10 6-32 0,0-1-16 0,-10-11 0 15,2-1-448-15,2 1-96 0,-1-2 0 0,3 1-16 0,0-3-288 16,1 1-48-16,0-5-16 0,1 1 0 16,1-1-144-16,1-1 0 0,2-1 0 0,13 0 0 0,-4-4 0 15,-13-1 0-15,3-4 0 0,0-1 0 0,4-1 176 0,1-3 0 16,2-1 0-16,0-4 0 0,0-3 32 0,1-1 16 0,2-2 0 0,0 0 0 15,1-3-224-15,15-11 0 16,-8 2 128-16,-5 0-128 0,-4 1 0 0,-5 1 0 16,-2-1 0-16,-3-1 0 0,-4-3-144 0,-1-1 144 15,0-1 0-15,-1-1-144 0,1 1 144 0,0-1 0 0,-2-1 160 16,0 0-160-16,-1-1 256 0,0 0-32 16,-1 1-16-16,0 0 0 0,-1-4-208 0,-1 3 144 15,0 1-144-15,-2 2 128 0,1 4-128 0,-2 2 0 0,-1 1 0 0,-4 2 0 16,-1 1 0-16,-2 2 192 0,-3 0-192 0,-2 2 192 15,-2 1-48-15,-2 1 0 0,-2 1 0 0,-2 0 0 16,-3 1 32-16,-1 2 0 0,-2 0 0 16,-2 1 0-16,-4-2-32 0,-1 2 0 0,-3 1 0 0,-1 1 0 15,-2 0-144-15,-1 3 160 0,-4-2-160 16,-1 4 160-16,-4 1-160 0,0 2 0 0,-2 3 0 0,0 0 128 16,-1 2-128-16,0 0 0 0,-2 0 0 0,0 2 128 15,-1 1-128-15,0 2 0 0,1 1 0 0,0 2 0 16,-1 1 0-16,0 1 0 0,0 0 0 0,3-3 0 15,3 2 0-15,2 0 0 0,1 2 0 0,3-2-176 16,2 1 32-16,5 2 0 0,3 1 0 0,4 0 0 16,3-1-1120-16,4 3-208 0</inkml:trace>
  <inkml:trace contextRef="#ctx0" brushRef="#br0" timeOffset="11509.65">5592 4796 911 0,'0'0'0'0,"-8"0"0"0,-1-2 0 0,2 1 0 16,-1 1 240-16,2 0-48 0,6 0 0 0,0 0 0 15,-6-2 432-15,6 2 80 0,0 0 0 0,0 0 16 0,0 0 432 0,0 0 64 16,4-5 32-16,2-1 0 16,2 2 864-16,2 0 160 0,3 1 32 0,2 0 16 0,1 0-640 0,3-1-128 15,0 0-16-15,1 2-16 16,1-1-160-16,0 1-16 0,1 0-16 0,0 0 0 15,1 0-240-15,0 1-64 0,0 0 0 0,3 1 0 16,1 0-256-16,3 1-48 0,1-1-16 0,2 0 0 0,0-1-176 0,2-1-32 16,-2 0-16-16,1-2 0 15,1 0-16-15,0 2 0 0,-3-2 0 0,0 2 0 0,-2 0-64 0,1 2-16 16,-2 0 0-16,-3 1 0 0,-1-1-176 0,-3 1-32 0,0-1-16 0,0 1 0 16,2 1 32-16,-2-1 0 15,1-1 0-15,-1 2 0 0,1-2-32 0,-1 2 0 0,0-1 0 16,-1 1 0-16,0-1-160 0,-2 0 0 15,0 0 0-15,-1 1 0 0,-1-2 0 0,0 1 0 0,-1-1 0 0,-1 0 0 16,-2 0 0-16,-2 0 0 16,1-1 144-16,0 1-144 0,-1 0 224 0,-1 0-32 0,0 0 0 0,-1 0 0 15,0 0-64-15,0 1 0 0,-1-1-128 0,-1 0 192 16,-7 0-192-16,10-1 0 0,-1 1 128 0,-1 0-128 16,0-2 0-16,0 1 0 0,-1 0 0 0,-7 1 0 15,8-1 0-15,0-2 0 16,-8 3 0-16,9-2 0 0,-2 0 0 0,-7 2 0 15,9-2 0-15,-2 0 0 0,-7 2 0 0,9-2 0 16,-1 1 0-16,-8 1 0 0,8-2 0 0,-8 2 128 16,7-3-128-16,-7 3 0 0,10-2 0 0,-2 0 0 15,-8 2 0-15,8-1 0 0,-8 1 0 0,7-2 0 0,-7 2 0 0,0 0 0 16,6-1 0-16,-6 1 0 0,0 0 0 0,0 0 0 16,0 0 0-16,0 0 0 0,0 0 0 0,0 0 0 15,0 0 0-15,0 0 0 0,0 0 0 0,0 0 0 16,0 0 0-16,0 0 0 0,0 0 0 0,0 0 0 15,0 0 0-15,0 0-192 0,0 0 192 0,0 0-160 16,0 0-176-16,0 0-48 0,0 0 0 0,0 0 0 31,6-4-352-31,-6 4-80 0,0 0-16 0,0 0 0 0,0 0-432 0,6-3-80 16,-6 3-32-16,0 0-13632 0</inkml:trace>
  <inkml:trace contextRef="#ctx0" brushRef="#br0" timeOffset="18232.4">20887 3658 14735 0,'0'0'1312'0,"0"0"-1056"15,0 0-256-15,0 0 0 0,-7 0 832 0,7 0 96 16,0 0 32-16,0 0 0 0,0 0 496 0,0 0 96 16,0 0 32-16,10-1 0 0,1-1 208 0,3 1 64 15,2 0 0-15,1 0 0 0,3 1-64 0,2-2 0 16,3 0 0-16,4 1 0 0,3 2-656 0,5 1-144 16,3 0-32-16,6-1 0 0,4 1-608 0,1 1-128 15,0 0-32-15,2 1 0 0,1 3-192 0,-1-2 0 16,1 0 0-16,2 0 0 0,2 0 224 0,-4 0-48 15,0 2-16-15,-2-2 0 0,0-1 96 0,-1 1 32 16,-1 1 0-16,1 2 0 0,3-2 0 0,-2 0 0 16,-2 2 0-16,0-1 0 0,-1-2-80 0,2 0-16 0,0 2 0 15,1 1 0-15,1-1 0 0,-2 0-16 0,-2-1 0 0,-1-2 0 16,1 0-16-16,2 0 0 0,0 0 0 0,1 0 0 0,-1 0-160 0,-1-1 128 16,1 0-128-16,-2 0 128 15,0-1-128-15,0 0 0 0,-1-1 0 0,1 1 0 0,0 0 0 0,-2 0 0 16,-2-1 0-16,-1-1 0 15,-2-2 0-15,0 1-192 0,0-3 64 0,0 3 128 0,-1-2-176 16,0 2 176-16,0-1-128 0,-3-1 128 16,-2-1 0-16,-1 1 0 0,-1-1 0 0,0 0-128 15,0-1 128-15,0 1 0 0,0 0 0 0,-1 1 0 16,0 0 0-16,0 2 0 0,1 1 0 0,-3 0 0 0,-2-1 0 16,1 1 0-16,-1-2 0 0,0 4 128 15,1 0-128-15,-2 2 0 0,1 0 0 0,0 0 0 16,-2 0 0-16,-1-1 0 0,0 2 0 0,-1 1 0 0,0-1 0 0,-4 1 0 15,-1-1 0-15,-3 0-128 0,0-1 128 0,-1 0-160 16,-2 0 160-16,0 0-160 0,-1-1 160 0,-2-1-192 16,0-2 192-16,0 2-192 15,-2-1 192-15,0 1-128 0,-2 1 128 0,1-3-128 0,-8 0 128 0,0 0-128 16,8 0 128-16,-8 0-128 0,0 0 128 0,8 0 0 0,-8 0 0 0,8 0-128 16,-8 0-32-16,0 0 0 15,0 0 0-15,7 2 0 0,-7-2-32 0,0 0 0 16,0 0 0-16,0 0 0 0,0 0 32 0,7 3 0 15,-7-3 0-15,0 0 0 0,0 0-96 0,0 0 0 16,0 0-16-16,0 0 0 16,0 0-560-16,0 0-128 0,-5 8 0 0</inkml:trace>
  <inkml:trace contextRef="#ctx0" brushRef="#br0" timeOffset="56690.08">5941 8562 4607 0,'0'0'400'0,"0"0"-400"0,0 0 0 0,-5-5 0 16,-1-2 1408-16,1 0 192 0,1 1 32 0,0 2 16 15,4 4 592-15,0 0 128 0,-5-5 32 0,5 5 0 0,-5-6-16 0,5 6 0 16,0 0 0-16,0 0 0 16,0 0-208-16,0 0-64 0,-1-3 0 0,1 3 0 0,0 0-784 15,0 0-176-15,5-1-16 0,1 0-16 0,-1-1-448 0,2 0-96 16,7-1 0-16,0 2-16 0,-1 2-240 0,2 1-32 15,1-1-16-15,-1-1 0 16,1 0-16-16,2 2 0 0,-1 0 0 0,2 0 0 0,0-2 0 0,2-1-16 16,-1-2 0-16,2 1 0 0,0 2-112 0,2 0 0 15,-1 0-128-15,1-2 192 0,-2-2 64 0,1 1 16 16,-2 0 0-16,2 3 0 0,-2 2-144 0,1 1-128 16,-2-1 144-16,0 0-144 0,-2-1 240 0,1 3-48 15,-2 0-16-15,-2 1 0 0,-1-2-176 0,-1-1 0 16,-2 1 0-16,0-1 0 0,-1 2 0 0,-1 1 0 0,-1 1 0 15,-2-4 0-15,-6-2 0 0,0 0 128 16,9 3-128-16,-9-3 128 0,8 3 0 0,-8-3-128 0,0 0 192 0,0 0-64 16,0 0-128-16,0 0 128 15,8 3-128-15,-8-3 128 0,0 0-128 0,0 0 0 0,0 0 0 0,8-4 0 16,-8 4 0-16,7-4 0 16,-2 1 0-16,-5 3 0 0,6-8-192 0,-1 4-80 0,-5 4-16 0,6-4 0 15,-6 4-448 1,7-1-96-16,-7 1 0 0,9 2-18912 0</inkml:trace>
  <inkml:trace contextRef="#ctx0" brushRef="#br0" timeOffset="58312.58">9354 8570 4463 0,'0'0'384'0,"0"0"-384"0,0 0 0 0,0 0 0 15,-3-2 1360-15,-1 0 192 0,0 0 48 0,4 2 16 16,0 0 0-16,0 0 0 0,0 0 0 0,0 0 0 15,0 0-96-15,0 0-32 0,0 0 0 16,0 0 0-16,0 0-336 0,0 0-80 0,8-4-16 16,0 3 0-16,2 1-240 0,1 1-48 0,1 1-16 0,1 0 0 15,2-2-240-15,1 1-32 0,1 1-16 0,3 0 0 16,1 0 128-16,1-1 32 0,-1 0 0 0,4 0 0 16,0 0 80-16,2 1 32 0,0 0 0 0,-1 1 0 15,0-3-160-15,0-2-16 0,1 0-16 0,-1 1 0 0,1 1-160 16,1 0-16-16,-2 0-16 0,2 1 0 15,-2-2-64-15,2 2-16 0,2 1 0 0,-1 0 0 16,1-2-48-16,1 1-16 0,-1-1 0 0,0 0 0 16,0 0 64-16,-2 0 16 0,-1 0 0 0,0 0 0 15,-2-1-160-15,1 1-128 0,-2-3 192 0,0 2-192 0,2 1 160 0,0 0-160 16,1 0 128-16,-2 0-128 0,0-1 128 0,0-1-128 16,0 1 0-16,1-1 128 0,-1-1-128 0,1 0 128 15,-1 0-128-15,-1 1 128 0,2 1-128 0,-2 1 192 16,0 0-192-16,-2 0 192 0,-1-1-192 0,-2-1 160 15,0 1-160-15,0 2 160 0,-1 1-160 0,1 0 160 16,-3 0-160-16,0-1 160 0,0-1-160 0,-2 1 128 16,1 1-128-16,-1 0 128 0,-1-1-128 0,0-1 0 15,0 0 144-15,-1 1-144 0,1 1 0 0,0 0 0 16,0 0 0-16,-2-2 128 0,1 1-128 0,-1-1 0 0,0 0 0 0,-1 2 0 16,1 0 0-16,0-1 0 0,0 2 0 0,-1-1 0 15,0-1 0-15,0 1 0 0,-1 0 0 0,0 0 0 16,-9-2 0-16,7 1 144 0,-7-1-144 0,0 0 0 15,0 0 192-15,7 3-192 0,-7-3 192 0,0 0-192 16,0 0 224-16,0 0-64 0,0 0-16 0,0 0 0 16,0 0-144-16,0 0 192 0,0 0-192 0,0 0 192 15,0 0-192-15,1 8 0 0,-1-8 0 0,0 0 0 16,0 0 0-16,0 0 0 0,0 0-192 0,0 0 192 16,0 0-336-16,0 0 48 0,0 0 16 0,0 0 0 31,0 0-176-31,0 0-16 0,-7 2-16 0,7-2-11968 0,0 0-2400 0</inkml:trace>
  <inkml:trace contextRef="#ctx0" brushRef="#br0" timeOffset="104674.49">7237 10786 16575 0,'-7'0'1472'0,"-1"-2"-1168"0,-1 0-304 0,2-1 0 16,1-1 624-16,1 0 64 0,-1 0 16 0,1 1 0 0,5 3-480 0,-7-5-96 15,1 0 0-15,0-1-128 16,-1 0 0-16,2 2 0 0,-1 0 0 0,-1-1-144 16,0 0 672-16,3 3 144 0,-2-2 32 0,0 1 0 15,-1 0 160-15,1 0 32 0,-2 0 16 0,-1 1 0 0,-1-2 16 0,-8-1 0 16,0 0 0-16,2 2 0 15,1 1-160-15,0 1-16 0,-1-1-16 0,2 1 0 16,-2 0-224-16,1 1-32 0,0 0-16 0,0 1 0 16,0-1-272-16,-2 1-48 0,-1-2-16 0,1 3 0 0,-2 0-128 0,0 1 0 15,-2 0 0-15,-1 1 0 16,-3 0 128-16,1 2-128 0,-2 2 0 0,0 1 128 0,-2 1-128 0,0-2 192 16,-1 3-192-16,-1 2 192 15,-1-2 128-15,0 1 16 0,1 2 16 0,-1 0 0 0,0-2-128 0,1 0-32 16,-1 0 0-16,3 1 0 0,1 1-16 0,0 1-16 0,1 0 0 0,0 0 0 15,0 0 32-15,2 3 0 16,-1-2 0-16,3 2 0 0,-1-3-192 0,2 2 0 16,-1 0 0-16,2-1 0 0,0 2 0 0,1 0-144 15,1 0 144-15,0 1-160 0,1-2-32 0,0 1-16 16,0-2 0-16,2 4 0 0,-1-1 208 0,1 0 0 16,0 0 0-16,0-1 0 0,1 1 144 0,1-1 80 15,-1 0 16-15,1 0 0 0,1 0 80 0,2 1 32 0,0-3 0 0,2 1 0 16,1-1-96-16,2 0-32 0,1 1 0 15,1 1 0-15,0-1-224 0,2 2 144 0,1-2-144 0,1 3 128 16,1 0-128-16,1 1 0 16,0 0 0-16,0-1 128 0,2-1-128 0,1 0 0 0,1 0 0 0,1-1 0 15,1 1 0-15,0-1 128 0,1-2-128 0,2 0 0 0,1-2 144 16,1 2-144-16,2-3 160 0,3 0-160 16,0-2 176-16,4 0-176 0,2-1 192 0,4-1-192 15,5-2 192-15,2 1-192 0,1-1 192 0,2 1-192 16,2-3 144-16,0 1-144 0,1 0 0 0,0-1 144 15,0 1-288-15,1 0-64 0,0-1-16 0,1 1 0 16,1 0-128-16,1-1-32 0,-1 0 0 0,0-3 0 16,-1 0 240-16,1-2 144 0,1-1-192 0,1 1 192 15,1 0-144-15,1-2 144 0,0 0 0 0,0-3-144 16,0 0 144-16,0-2-192 0,-2 0 192 0,1-1-192 16,0 0 192-16,-1 0 0 0,-1-2 0 0,-2 1 0 0,-3 0 0 0,-1 1 0 15,-2 1 0-15,0-1 0 16,-4-1-128-16,-2 0 128 0,-2-1-128 0,0 0 128 0,-1 0 0 0,-1-3 0 15,-1-1 0-15,-2 0 0 0,-1-1 0 0,-2-1 192 16,0 1 0-16,-2-3-16 0,-1-1 112 0,-1-3 32 16,-1-1 0-16,0-2 0 0,-2 0-112 0,0-2-16 15,-1-1 0-15,-3-1 0 0,-3-1-64 0,-2 0-128 16,-1-2 176-16,-2-2-176 0,-2-1 240 0,-3 0-64 16,-3-1-16-16,-2-2 0 0,-3-2 32 0,-1 2 16 15,-4-2 0-15,-2 1 0 0,-3 3-16 0,-3-1-16 16,-2 2 0-16,-3 1 0 0,-2 2 0 0,-1 2 0 15,-1 1 0-15,-3 0 0 0,-1 1-176 0,1 3 0 16,0 1 0-16,1 3 0 0,-1 0 0 0,1 4 0 0,-1 3-192 16,0 2 192-16,0 2-256 0,-2 2 80 0,0 3 16 0,0 0 0 31,-3 0-272-31,0 4-48 0,-2-1-16 0,-1 6 0 16,0 4-656-16,-1 1-144 0,-2 5-32 0,-1 2 0 15,0 0-1104-15,0 4-208 0</inkml:trace>
  <inkml:trace contextRef="#ctx0" brushRef="#br0" timeOffset="107272.46">5903 11065 7359 0,'0'0'656'0,"0"0"-528"16,0 0-128-16,0 0 0 0,0 0 176 0,4-6 0 0,-1 0 0 0,-3 6 0 16,5-6 32-16,-5 6 16 0,5-7 0 0,-1 2 0 15,-4 5 32-15,4-5 0 0,-4 5 0 0,4-7 0 16,-4 7 128-16,3-7 16 15,-2 0 16-15,-1 7 0 0,0 0 224 0,0 0 32 0,2-6 16 0,-2 6 0 16,0-10-48-16,-1 2 0 0,0 1 0 0,1 7 0 16,0 0-192-16,-2-7-32 0,2 7-16 0,-3-8 0 15,0 2-16-15,3 6-16 0,-2-7 0 0,2 7 0 16,-2-8 64-16,0 1 16 0,1 0 0 0,0 0 0 0,1 7 16 0,0 0 16 16,0 0 0-16,-2-8 0 15,-1-2-160-15,-1 1-48 0,-1 1 0 0,1 2 0 16,4 6 48-16,-5-6 0 0,0 1 0 0,0-2 0 15,-1 0-64-15,2 3 0 0,-1-1 0 0,1 0 0 16,0-1-48-16,0-1-16 0,0 0 0 0,1 2 0 16,3 5-64-16,-3-5-128 0,3 5 176 0,-4-7-176 15,1 0 0-15,0 1 0 0,-1 1 0 0,4 5 0 0,-3-6 128 16,3 6-128-16,-5-6 0 0,1 1 0 0,0 0 128 0,4 5-128 16,-5-5 0-16,5 5 0 0,-6-5 0 0,1-1 0 15,1 1 0-15,1 1 0 0,3 4 0 0,0 0 0 16,-3-6 0-16,3 6 0 0,-2-9 0 0,0 2 0 15,1 0 0-15,1 7 0 0,0-8 0 0,1 1 0 16,-1 1 0-16,0 6-144 0,1-7-48 0,-1 7 0 0,1-7 0 0,-1 7 0 16,1-7 16-16,-1 7 0 0,0-6 0 0,-1-1 0 15,1 7 176-15,0 0 0 0,1-6 0 0,-1 6-128 16,-2-8 128-16,1 2 0 0,1 6 0 0,-1-7 0 16,1 7 0-16,0 0 128 0,0-7-128 0,0 7 0 15,0 0 0-15,-1-7 0 0,1 7 0 0,0 0 128 16,0-7-128-16,0 1 0 0,-1-1 0 0,1 7 0 15,0 0 0-15,0 0 0 0,0 0 0 0,0-6-128 16,0-2 128-16,0 8 0 0,-1-5 0 16,1 5 0-16,0 0 0 0,-2-8 0 0,0 4 0 0,2 4 0 15,-4-5 0-15,4 5 192 0,0 0-64 0,0 0 0 0,-5-7-128 0,1 2 192 16,1 0-64-16,3 5 0 16,0 0-128-16,0 0 0 0,0 0 0 0,0 0 0 0,-4-5 0 0,4 5 0 15,0 0-176-15,0 0 176 16,0 0 0-16,0 0-144 0,-6-4 144 0,6 4 0 0,0 0 0 0,0 0-128 15,0 0 128-15,0 0 0 16,-7-2 0-16,7 2 0 0,-4-5 192 0,4 5-64 16,0 0-128-16,0 0 144 0,0 0-144 0,0 0 160 15,0 0-160-15,0 0 0 0,0 0 0 0,0 0 128 0,0 0-128 0,0 0 0 16,0-7 0-16,0 7 0 0,0 0 0 0,0 0 0 16,0 0 0-16,0 0 0 0,1-8 0 0,-1 8 0 15,2-7 0-15,-2 7 0 0,0 0 0 0,0 0 0 0,0 0 144 0,0 0-144 16,0 0 128-16,0 0-128 15,0 0 160-15,0 0-160 0,0 0 0 0,0 0 0 16,0 0 0-16,0 0 0 0,0 0 0 0,0 0 0 16,0 0 0-16,0 0 0 0,0 0 0 0,0 0 128 0,-2-5-128 15,2 5 0-15,0 0-128 0,0 0-80 16,0 0-16-16,0 0-7488 16,0 0-1504-16</inkml:trace>
  <inkml:trace contextRef="#ctx0" brushRef="#br0" timeOffset="108659.48">5762 10419 4607 0,'0'0'400'0,"0"0"-400"0,-3-5 0 0,3 5 0 16,0 0 736-16,0 0 64 0,0 0 16 0,0 0 0 15,1-8-544-15,1 0-96 0,-2 8-32 0,0 0 0 16,0 0-144-16,0 0 0 0,0 0 144 0,0 0-144 16,-5-8 560-16,0 4 32 0,-1 2 16 0,6 2 0 15,-8-3 448-15,0 2 96 0,1 0 0 0,-1-1 16 0,0 2 0 0,2 2 0 16,-1-1 0-16,1 0 0 16,-2-1-224-16,0 1-48 0,-1 1-16 0,2 0 0 15,0 2-272-15,0 2-48 0,0 0-16 0,0 1 0 16,-2 0-176-16,1 1-48 0,-1-1 0 0,0 3 0 0,1 1-192 0,0-2-128 15,-1-2 128-15,1 1-128 16,0 4 0-16,1-2 128 0,1 1-128 0,1-2 0 0,-1-2 0 0,0 0 0 16,-1 0 0-16,2 2 0 0,0-1-144 15,0-1 144-15,1-1-160 0,4-6 160 16,-4 8-1008-16,4-8-96 0,0 0-32 0,0 0-5584 16,0 0-1136-16</inkml:trace>
  <inkml:trace contextRef="#ctx0" brushRef="#br0" timeOffset="108862.67">5767 10349 11055 0,'-7'-3'976'0,"2"0"-784"16,5 3-192-16,-6 0 0 0,6 0 1840 0,0 0 320 16,0 0 64-16,0 0 16 0,0 0-1136 0,0 0-208 15,7 8-64-15,1-1 0 0,-1 2-480 0,0 0-96 0,-1 0-32 0,-1 2 0 16,0 4 64-16,-1 0 16 15,0 0 0-15,-1 1 0 0,-1-2 48 0,-1-2 16 0,-1 3 0 16,1 1 0-16,1 0-368 0,0 0-160 0,1-1 16 0,1 0-10992 16</inkml:trace>
  <inkml:trace contextRef="#ctx0" brushRef="#br0" timeOffset="110075.09">8371 11270 2751 0,'0'0'256'0,"0"0"-256"0,13 4 0 0,1-5 0 0,3-3 0 0,4-3 0 15,6-1 0-15,2-2 0 0,5 2 0 0,3 0 0 16,3-1 0-16,1-2 0 0,3-1 0 0,5 0 0 16,2 1 0-16,6-2 0 15,3 0 768-15,4 1 144 0,5-5 48 0,6 0 0 16,5 1 576-16,5-1 112 0,3-2 16 0,7 2 16 0,5 0-272 15,3-2-48-15,4-3-16 0,5 4 0 0,6-2-144 0,5 2-48 16,1 1 0-16,5-1 0 0,3-4-384 0,6 2-64 16,5-1-32-16,5 1 0 0,1 2-128 0,3 0-32 15,1-1 0-15,4 3 0 0,1-1-240 0,1 2-48 16,0 3-16-16,-2 2 0 0,-2 2-208 0,-7 0 0 16,-5 2 0-16,-2 2 0 15,0 0-480-15,-2-1-96 0,-4 1 0 0,-6 0-16 16,-5 0-176-16,-2-1-16 0,-1-1-16 0,-2-1 0 15,-4 2-64-15,-1-3-16 0,1-3 0 0,-4 1 0 0,-1 2 608 0,-3 1 112 0,-2-3 32 0,-3 1 0 16,-4-1 128-16,0-2 0 16,-4 1 0-16,-3 1 0 0,-5 1-288 0,-3 0 32 0,-4 1 0 15,-3-1 0-15,-7-2 80 0,-4 2 32 0,-4 1 0 0,-6 2 0 16,-5-2 384-16,-6 2 80 0,-6-1 0 0,-6 1 16 16,-5 1 608-16,-6 1 112 0,-1 0 32 0,-6 1 0 15,-3 0 16-15,-3-2 16 0,-2 0 0 0,-6 5 0 16,0 0-768-16,0 0-160 0,0 0-16 0,0 0-11520 15</inkml:trace>
  <inkml:trace contextRef="#ctx0" brushRef="#br0" timeOffset="110430">15403 10203 6447 0,'-12'-16'576'0,"6"8"-576"0,2 1 0 0,1 3 0 0,3 4 2800 0,0 0 448 16,10 0 80-16,6 0 32 16,4-1-4064-16,1 1-832 0,3 0-144 0,0 1-48 15,0-1 48-15,-2 0 0 0,0 0 0 0,-2 2 0 16,0 0 800-16,-1 1 176 0,1 0 16 0,-3-2 16 0,-2-2 1616 0,0 0 320 0,-3 1 64 0,2 0 16 16,-1 1 1088-16,0-1 208 0,2-1 48 0,1 1 16 15,0 1-1424-15,2 0-304 16,0 0-48-16,0 1-16 0,1 0-752 0,-1 1-160 15,0-1 0-15,-1 2 0 16,-2 1-752-16,-1 0-96 0,-2 1-32 0,-3-1 0 0,-2 1 464 0,-2 1 96 16,-5-7 0-16,-1 12 16 0,-2 1 784 0,-5 0 160 0,-3 1 16 0,-4 1 16 15,-4 0 784-15,-3 1 144 0,-4 2 48 0,-5 0 0 16,-2 2-640-16,-4 0-128 0,-4 1-32 0,-4 2 0 31,-3 4-1120-31,-5 2-240 0,-5 1-32 0,-5 3-11680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2:38:18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19543 4063 6447 0,'19'0'576'0,"1"3"-576"16,4 2 0-16,1 0 0 0,1-1 0 0,1 1 0 15,-2 0 0-15,-2-1 0 0</inkml:trace>
  <inkml:trace contextRef="#ctx0" brushRef="#br0" timeOffset="16712.25">20877 5671 911 0,'0'0'0'0,"0"0"0"0,0 0 0 0,0 0 0 15,0 0 400-15,0 0 0 0,-1-5 0 0,1 5 0 16,0 0 32-16,0 0 0 0,0 0 0 0,0 0 0 15,0-7-80-15,0 7-16 0,0-7 0 0,0 7 0 16,0 0-32-16,0 0-16 0,0 0 0 0,0 0 0 16,0 0-160-16,0 0-128 0,8 0 192 0,-8 0-192 15,7 3 0-15,-7-3-144 0,0 0-16 0,0 0 0 16,8 2 160-16,-8-2 0 0,0 0-144 0,0 0 144 16,0 0 0-16,0 0 160 0,0 0-16 0,0 0 0 15,0 0 496-15,0 0 80 0,0 0 32 0,0 0 0 16,0 0 336-16,0 0 64 0,0 0 0 0,0 0 16 15,0 0-192-15,9 0-32 0,-9 0-16 0,9 1 0 0,-9-1-384 0,9 5-80 16,-3 0-16-16,1-1 0 16,2-5-112-16,0 1-16 0,1 0-16 0,0 1 0 0,2 3 48 0,2-2 16 15,1 0 0-15,0-1 0 0,1-2 256 0,1-1 48 0,2 1 16 0,1 1 0 16,-1 0 224-16,3-1 48 16,0-1 16-16,3 0 0 0,0 1-176 0,3 2-32 0,3 1-16 0,1 0 0 15,2-5-176 1,0 2-16-16,1 0-16 0,1 3 0 0,0 1-272 15,0 1-48-15,1 2-16 0,0-2 0 0,1-2-64 0,-1 2-16 16,0 1 0-16,-2 0 0 0,-1-1 48 0,-2 0 0 16,-3-1 0-16,-1 0 0 0,-1 0 16 0,-2 2 0 0,-1 0 0 0,-2-1 0 15,0-2-192-15,-2-1 0 16,0 0 144-16,-2 2-144 0,1 2 0 0,-2 0 0 16,0-1 0-16,0 1 0 0,-1-4 0 0,1 2 128 15,-1 0-128-15,-2 0 0 0,0 0 0 0,-2-2 0 0,-2-1-192 16,0 1 64-16,-1 1 128 0,-9-2 0 0,8 5-144 0,-8-5 144 15,8-2 0-15,-8 2 0 0,0 0 0 0,0 0 0 16,7 0-144-16,-7 0 144 0,0 0 0 0,0 0 0 16,0 0-240-16,0 0 64 0,0 0 16 0,0 0 0 15,0 0-352 1,0 0-80-16,0 0-16 0,0 0-8720 0,0 0-1744 0</inkml:trace>
  <inkml:trace contextRef="#ctx0" brushRef="#br0" timeOffset="17210.2">20640 5797 5519 0,'0'0'240'0,"0"0"64"0,0 0-304 0,0 0 0 0,0 0 0 0,11 0 0 15,0-2 192-15,1 0-32 0,3 0 0 0,2 1 0 16,-1 1-160-16,3 0 128 0,-1-3-128 0,3 2 128 16,0 0 80-16,4 1 16 15,0 1 0-15,4-1 0 0,0-1 672 0,3-1 128 16,2-1 16-16,0 1 16 0,1 2 128 0,3 0 32 15,3 0 0-15,3 0 0 0,3-2 224 0,1 2 48 16,1 1 16-16,0 1 0 0,1 1-48 0,-1 0-16 0,-4-5 0 0,1 2 0 16,-1 2-192-16,-1 1-32 0,0 1-16 0,-3-1 0 15,-1-1-208-15,-3-1-32 0,-4-1-16 0,-1 2 0 16,-1 0-304-16,-2 1-48 0,-2 1-16 0,0-1 0 16,-3-2-272-16,0 3-64 0,-3 1-16 0,0 0 0 15,-3-1-224-15,0 1 0 0,-3-1 128 0,-1 1-128 16,-1-2 0-16,-2 2 0 0,-2-2 0 0,-1 2 0 15,-8-5 0-15,8 4 0 0,-8-4 0 0,8 4 0 16,-8-4-144-16,6 6 144 0,-6-6-208 0,4 7 80 16,-4-7-528-16,0 0-112 0,0 0 0 0,-9 5-16 15,-3-1-1328-15,-3-2-256 0,-2-3-48 0,-4-1-9936 16</inkml:trace>
  <inkml:trace contextRef="#ctx0" brushRef="#br0" timeOffset="17574.8">20717 5739 1439 0,'0'0'0'0,"0"0"128"0,0 0-128 0,0 0 0 16,0 0 0-16,0 0 0 0,9 1 1152 0,1 0 224 0,0 1 32 0,1-2 16 15,3-3 304-15,2 0 48 0,2 1 16 0,4 3 0 16,1 3-368-16,4 0-64 15,2-1-16-15,2-1 0 0,2-1-752 0,0 2-144 0,0-1-48 0,1 1 0 16,4 0-208-16,0-1-64 0,2-1 0 0,3 2 0 16,2 0 192-16,2 2 48 0,0 1 0 0,1-2 0 15,0-4 432-15,1 0 96 0,0 0 0 0,0 3 16 16,1 2-80-16,-2 0-32 0,-3-2 0 16,-2 0 0-16,-2-3-320 0,-3 0-64 0,-1 1-16 15,-3-1 0-15,0 0-144 0,-4 0-48 0,-2-1 0 0,-1 1 0 16,-3 2-208-16,-1 0 0 0,-3-1 0 0,-3 0 0 15,-3-2 0-15,-4 1-192 0,-1-1 192 0,-9 1-208 32,0 0-240-32,0 0-64 0,0 0 0 0,0 0 0 0,0 0-304 15,0 0-64-15,-13 1-16 0,-4-1-6592 0,-4 0-1344 0</inkml:trace>
  <inkml:trace contextRef="#ctx0" brushRef="#br0" timeOffset="17888.89">20825 5725 13823 0,'-2'-9'608'0,"2"9"128"0,2-7-592 0,-2 7-144 16,10 0 0-16,2 1 0 0,4-1 496 0,4 0 64 0,2-1 16 0,3 4 0 16,1 5 160-16,2-1 32 0,2 1 16 0,0-3 0 15,1-2 208-15,3 0 32 16,3 0 16-16,1 3 0 0,3 2-112 0,3-3-32 15,2 2 0-15,1-1 0 0,-1-1-512 0,2 1-96 16,0 0-32-16,1 0 0 0,0-2-256 0,1 0 0 16,0 1 0-16,-2 1 0 0,-2-1 0 0,-3 0 0 0,-3-1 0 15,-3-2-144-15,-3-1 144 0,-1 0 0 16,-3 0 0-16,-2 2-128 0,-3-2 128 0,-4 1 0 0,-2 0 0 16,-4-1 0-16,-2-1-128 0,-5 1 128 0,-8-1-128 15,0 0 128 1,0 0-1632-16,0 0-240 0,-11-2-48 0,-4-2-7696 0</inkml:trace>
  <inkml:trace contextRef="#ctx0" brushRef="#br0" timeOffset="18172.31">21008 5721 6447 0,'-5'-9'272'0,"5"9"80"0,-2-4-352 0,2 4 0 0,0 0 0 0,0 0 0 0,14-2 368 0,2 1 0 15,4-1 0-15,3 3 0 0,3 3 368 0,2 1 80 16,4-1 16-16,4-1 0 0,4-3 704 0,2 3 160 16,2 1 32-16,2 1 0 0,2 1-512 15,0-1-112-15,3-2-16 0,2 2 0 16,1 2-624-16,0 0-128 0,-3 1-16 0,-1-1-16 0,-5-2-304 16,-4-3 0-16,-3 1 0 0,-3-1 0 0,-5 1 0 15,-4 0 0-15,-2-1 0 0,-6 0-144 16,-4-2-352-16,-4 1-64 0,-10-1-16 15,0 0-5520-15,0 0-1120 0</inkml:trace>
  <inkml:trace contextRef="#ctx0" brushRef="#br0" timeOffset="18404.49">20839 5732 8287 0,'0'0'368'0,"0"0"80"0,9-2-448 0,9-1 0 0,7 3 0 0,10 0 0 15,6-1 272-15,7 2-16 0,5 0-16 0,7 2 0 16,5 1-240-16,4-2-240 0,3 0 48 0,2 1 16 16,-1 1 448-16,3 3 96 0,3 0 16 15,-3 0 0-15,-2-4 128 0,-3 1 16 0,-1-1 16 16,-3 2 0-16,0 3-416 0,-5-1-128 0,-3-1 0 0,-4 0 0 16,-4-3-144-16,-3 2-96 0,-3 2-16 0,-3 0 0 15,-4 1 256-15,-2-1 0 0,-3 0 0 0,-4-6 0 16</inkml:trace>
  <inkml:trace contextRef="#ctx0" brushRef="#br0" timeOffset="65347.96">3791 10702 6447 0,'-11'2'576'0,"5"-2"-576"0,-2 1 0 0,3 0 0 15,5-1-320-15,0 0-160 0,-7 2-32 0,7-2-16 16,0 0 528-16,0 0 0 16,0 0 0-16,0 0 0 0,-7 1 0 0,7-1-240 0,-7 0 48 0,7 0 16 15,0 0 992-15,0 0 192 0,0 0 32 0,-7 2 16 16,7-2 480-16,0 0 80 0,0 0 32 0,0 0 0 15,-5 4-288-15,5-4-48 0,0 0-16 0,0 0 0 16,0 0-256-16,0 0-48 0,3 8-16 0,-3-8 0 16,6 6 144-16,-6-6 32 0,8 4 0 0,-8-4 0 0,10 2 32 0,-1 0 16 15,-1-2 0-15,1 0 0 16,-1-2-112-16,0 0 0 0,-1 1-16 0,1-1 0 0,1 1-320 0,1 1-64 16,0 0-16-16,0 0 0 15,-1 0-320-15,1 1-64 0,0 1-16 0,1 0 0 0,-1 2-112 0,1-2-32 16,0 1 0-16,0 0 0 15,-1 0-128-15,2 2 160 0,1-3-160 0,0 1 160 16,0-2-160-16,1 0 0 0,-1-1 144 0,-2 1-144 16,3 1 128-16,0-1-128 0,-2 0 128 0,0-1-128 0,0-1 0 0,0 1 128 15,-2 1-128-15,1-1 0 0,0-1 0 0,-1 0 144 16,-1 1-144-16,0-2 0 0,0 1 208 0,0 1-64 16,0 0-16-16,-1-1 0 0,-1 0 80 0,-7 1 16 15,8-4 0-15,0 3 0 0,0-1-224 0,-8 2 0 16,8-2 0-16,-8 2 0 0,6-3 0 0,-6 3 0 0,0 0 0 0,0 0 0 15,0 0 0-15,0 0 0 16,0 0 0-16,0 0 0 0,0 0 0 0,0 0 0 0,0 0 0 0,0 0 0 16,0 0-240-16,0 0 16 15,0 0 0-15,-5 3 0 16,-2 2-1040-16,-1 0-208 0,-1 0-32 0,-1 0-16 0,1 0-1360 0,-2 2-256 0,0-1-64 16,0 2-8720-16</inkml:trace>
  <inkml:trace contextRef="#ctx0" brushRef="#br0" timeOffset="65768.86">3676 10967 4607 0,'-10'0'192'0,"3"0"64"0,-1 0-256 0,0 0 0 0,0-1 0 0,3 1 0 0,5 0 768 0,0 0 128 15,0 0 0-15,0 0 16 16,0 0-208-16,0 0-32 0,0 0-16 0,0 0 0 16,0 0-656-16,0 0 0 0,0 0 0 0,0 0 0 15,0 0 592-15,8-1 192 0,0 1 48 0,0 1 0 16,1-1 368-16,1-1 80 0,-1-1 0 0,4 0 16 0,1 0 224 0,1-1 32 16,3 0 16-16,1-1 0 0,0-2-160 0,1 1-48 15,-1-3 0-15,1 3 0 0,2 1-560 0,0 1-112 16,-1 0-32-16,0-1 0 0,-3-3-256 0,1 4-48 15,-1 3-16-15,-2-2 0 0,0 1-16 0,-1 0-16 16,-1 0 0-16,0 2 0 0,0 3-128 0,-1-2-32 16,1 2 0-16,-1-2 0 0,-1-2-144 0,1 0 0 0,-1-2 144 0,1 3-144 15,-2 2 0-15,1-2 0 0,-1-2 0 0,-1 1 0 16,-2-2 0-16,1 1 0 16,-1 0 0-16,0 1 0 0,-8 0 0 0,8-3-192 15,-2 0 32-15,-6 3 0 16,0 0-672-16,8 0-128 0,-8 0-16 0,0 0-16 15,0 0-752-15,0 0-160 0,0 0-16 0,0 0-9232 0</inkml:trace>
  <inkml:trace contextRef="#ctx0" brushRef="#br0" timeOffset="66208.03">4082 10719 12895 0,'-11'-4'576'0,"4"2"112"0,-1-1-560 0,2 1-128 0,1 0 0 0,5 2 0 15,0 0 672-15,0 0 96 0,0 0 32 0,6-6 0 0,1 1-800 0,1-1 0 16,0 1 0-16,1 0-144 16,-1 1-672-16,0 1-128 0,-1 0-16 0,-7 3-16 0,0 0 976 0,8 0 128 15,-8 0 64-15,7 3 16 0,-7-3 1008 0,8 2 208 0,-8-2 48 16,7 6 0-16,-1 1 64 0,0 1 0 16,0-4 16-16,0 2 0 15,1 0-416-15,1-1-96 0,1 1-16 0,1-1 0 0,0-2-384 0,0 1-64 16,1 0-32-16,1-2 0 0,0 1-192 15,2 1-32-15,-1 0-16 0,-1-1 0 0,-2 0-144 16,0 0-32-16,-1-1 0 0,-9-2 0 0,10 6-128 0,-2 0 0 16,-4 0 0-16,-4-6 128 0,0 0 128 0,3 7 0 15,-3-7 16-15,1 10 0 0,-1 0 240 0,-1-2 64 16,1-8 0-16,0 0 0 0,-3 9-192 0,1-2-16 16,0 1-16-16,-2-1 0 0,4-7-176 0,-7 3-48 15,0 0 0-15,0 2 0 0,0 1-128 0,0 2 160 0,0-1-160 0,-3-2 160 16,-2-2-160-16,-1 2 0 0,0 1 0 15,-3 3 128-15,-2-1-128 0,0 0-176 0,-3 0 48 0,1 1 0 32,-2 0-416-32,2 0-80 0,0-1-16 0,3-2 0 15,1-1-416-15,3-1-96 0,2-1 0 0,3 2-16 0,1 0-976 0,7-5-192 0</inkml:trace>
  <inkml:trace contextRef="#ctx0" brushRef="#br0" timeOffset="73631.87">16668 11277 26719 0,'-7'0'2368'0,"-2"0"-1888"16,1 1-480-16,1 0 0 15,0-2-368-15,7 1-160 0,-5-2-48 0,5 2 0 0,0 0 576 0,-7 3 0 16,7-3 0-16,-6 3 0 0,-1 1 176 0,7-4 32 0,-7 5 16 0,7-5 0 16,-6 5 560-16,6-5 112 15,-6 4 32-15,6-4 0 0,-4 9 272 0,1-4 48 0,1 2 16 0,2-7 0 16,0 0-112-16,3 8-32 15,-3-8 0-15,6 9 0 0,-1 0-368 0,2-1-80 0,2-3-16 0,2 0 0 16,-1-1-240-16,5 0-48 16,2-2-16-16,2 1 0 0,4-3-160 0,2 1-48 0,1-1 0 0,3 0 0 15,2 0-144-15,1 1 160 0,1 2-160 0,-2-2 160 0,-1-1-160 0,1-1 0 16,-1 1 144-16,0 0-144 16,0 0 128-16,1 1-128 0,-1 0 160 0,-1 0-160 0,1 1 176 0,-1 0-176 15,0 1 192-15,0 0-192 16,-2 0 160-16,-1-1-160 0,-2 0 128 0,-1 0-128 0,0 0 0 15,-1 1 128-15,0-1-128 0,-2-1 0 16,1 0 0-16,-1 0 0 0,-2-1 0 0,0 1 0 16,-2 3 0-16,0-2 0 0,-2 0 0 0,-1 0 0 0,-1 0-192 0,0 0 16 15,-1 1 16-15,-2-2 0 0,0 0 160 16,-1 0-192-16,-8-1 192 0,9 2-192 0,-1-2-32 0,-8 0-16 16,8 2 0-16,-8-2 0 15,0 0-976-15,8 3-208 0,-8-3-48 0,0 0-15328 16</inkml:trace>
  <inkml:trace contextRef="#ctx0" brushRef="#br0" timeOffset="74639.11">11340 12427 15663 0,'-14'0'1392'0,"5"0"-1120"0,0 0-272 0,2-2 0 15,7 2 528-15,0 0 48 0,0 0 16 0,0-7 0 16,3 0-832-16,0 1-160 0,0-2-48 0,-3 8 0 0,0 0 448 0,7-3 0 16,-7 3 0-16,0 0 0 0,0 0 1024 0,8-1 192 15,-8 1 48-15,9 2 0 0,-2 1 592 0,2 0 128 16,0-1 32-16,0 1 0 15,2-1-144-15,3 0-16 0,2-1-16 0,0-1 0 0,3-1-560 0,1-1-128 16,0-1 0-16,3-1-16 16,3 1-560-16,2 1-96 0,2-1-32 0,-1 0 0 0,-1-1-128 15,1 1-48-15,0 2 0 0,-1 1 0 0,1 1-144 16,-2 2-128-16,0 0 192 0,-1 2-192 0,-1 2 224 0,0 2-64 16,-1-3-16-16,2 2 0 0,-2-3-144 0,2 0 160 15,0-1-160-15,2 0 160 0,2 1-160 0,0-2 128 16,-1-3-128-16,1-1 128 0,-1-1-128 0,-1 0 0 15,0 0 144-15,-2 1-144 0,-2 1 0 0,-3-2 0 16,-1 1 0-16,-3 1 128 0,-1 0-128 0,-1 3 0 16,-4-2 0-16,-1 1 0 0,-10-2 0 0,0 0 192 0,0 0-64 0,9 1 0 15,-9-1 80-15,8 4 32 0,-8-4 0 0,0 0 0 16,0 0-96-16,0 0-16 0,0 0 0 0,8 0 0 16,-8 0-128-16,0 0 0 0,0 0 0 0,7-4 0 15,2 1 0-15,-1 0-272 0,-8 3 32 0,8-2-12896 16,-8 2-2592-16</inkml:trace>
  <inkml:trace contextRef="#ctx0" brushRef="#br0" timeOffset="88789.13">15889 6139 11967 0,'0'0'1072'16,"0"0"-864"-16,0 0-208 0,0 0 0 16,0 0 1152-16,0 0 176 0,0 0 32 0,0 0 16 0,0 0 416 0,0 0 64 15,0 0 32-15,0 0 0 0,0 0-672 0,0 0-144 16,6 5-32-16,-2-1 0 0,0-1-64 0,0 1-16 16,0 0 0-16,-1 0 0 15,1 3-64-15,0 1-32 0,0 1 0 0,0 0 0 0,1 0-48 0,-1 4-16 16,-1 1 0-16,-1 0 0 0,-1-1-208 0,0 3-32 15,-1-3-16-15,0 1 0 0,-1 1-288 0,0-1-64 16,0-3-16-16,0 1 0 0,-1 0-176 0,0 0 0 0,-1-1 0 0,1 1 0 16,-1 1 0-16,1-3 0 15,-1 0 0-15,0 2 0 0,0-2 0 0,0-2 0 0,1-2 0 16,1 0 0-16,1-6 0 0,0 0 0 16,0 0 144-16,0 0-144 0,0 0 144 0,0 0-144 15,0 0 192-15,0 0-192 0,3-9 160 0,1-2-160 16,0-1 128-16,3-7-128 0,-1 1 0 0,-1 5 0 15,-1 1-192-15,1 0 192 16,0-2-512-16,-1 0 0 0,1 1 16 0,0 1 0 0,0-3 144 0,0 3 32 0,0-2 0 0,2-2 0 16,0 2 320-16,0 1 0 0,0 2 0 0,3-3 0 15,-2 4 0-15,-1 1 0 0,0 3 0 0,-2 4 0 16,1 2 0-16,1 0 128 0,0 2-128 0,2 2 128 16,-1 0 0-16,-3 0 0 0,2 1 0 0,-2 0 0 15,0 1-128-15,-1 1-144 0,-1 0 144 0,1 4-208 16,-1 0-96-16,-1-4-16 0,-1 1 0 0,-1-1 0 15,-1 2 80-15,0 0 16 0,-1-1 0 0,0 2 0 16,0-1 224-16,0 0 0 0,-1 0 0 0,0 0 0 16,-1-1 0-16,0-1 0 0,3-1 0 0,-3 1 0 15,4-7 0-15,-5 6 0 0,5-6 0 0,0 0 0 16,0 0 0-16,0 0 0 0,-2-3 0 0,2-3 0 16,-1 1 0-16,1-2 0 0,0-1 128 0,1-1-128 15,0-1-208-15,2 0-112 0,0-3 0 0,1 1-16 16,2-5-320-16,0 1-64 0,1 2-16 0,0 2 0 15,0 2 240-15,-1 1 48 0,-1 2 16 0,5-1 0 0,0 5 432 0,-1 5 0 16,-1 1 0-16,-2 1 0 0,0 0 512 0,0 3 192 16,0 2 48-16,3 4 0 0,-1 1 256 0,0-2 48 15,-1 1 16-15,-2-4 0 0,0 0-320 0,0 2-64 0,-1-2-16 0,0 0 0 16,0 1-368-16,-1 0-80 0,1 0-16 0,-1-2 0 16,1 2-208-16,0-2 128 0,0 0-128 15,2 8 0-15,-3-2 0 0,-1-7 0 16,-2-7 0-16,0 0 0 0,3 6-176 0,1 4-128 0,-1-1-16 0,-3-9-11360 31,0 0-2272-31</inkml:trace>
  <inkml:trace contextRef="#ctx0" brushRef="#br0" timeOffset="89070.15">16391 6337 21183 0,'-5'8'944'0,"4"-4"192"0,-1 2-912 0,1 1-224 0,1 0 0 0,2 1 0 15,-2 0 1936-15,2 0 352 0,1-2 64 0,1 0 16 16,1-1-880-16,2 0-160 0,0-2-48 0,3 0 0 16,1-2-864-16,4 1-176 0,0 0-48 0,-6-2 0 15,-1-3-368-15,0-2-80 0,1-1 0 0,3 0-16 16,-2 1-160-16,-5 3-16 0,-1-5-16 0,-1 1 0 0,1 1 272 0,-1 1 192 16,-2-3-208-16,0-1 80 15,0 1 608-15,-1 7 128 0,-3-9 32 0,0 3 0 0,-1 0 464 0,1-1 112 16,-2-2 0-16,-3-3 16 15,-1 1-448-15,3 6-80 0,0-2-32 0,-1 1 0 0,0 1-480 0,-1 1-192 16,0 0 128-16,-5 0-128 0,1 1-240 0,4 3-128 0,0 0-16 16,0 0-11632-1,1 1-2320-15</inkml:trace>
  <inkml:trace contextRef="#ctx0" brushRef="#br0" timeOffset="89597.02">14140 6172 23951 0,'-9'-7'2128'0,"6"4"-1696"16,3 3-432-16,0 0 0 0,0 0 1408 0,0 0 208 0,0 0 48 0,8-2 0 15,-8 2-80-15,7 0-16 16,-1 1 0-16,-1 1 0 0,-5-2-1104 0,6 2-208 0,0 1-64 0,-1 1 0 16,1 1-960-16,2 1-192 0,-8-6-32 0,0 0-16 31,6 5-960-31,-1 0-192 0,-2 0-32 0,0 0-6160 0,0 0-1232 0</inkml:trace>
  <inkml:trace contextRef="#ctx0" brushRef="#br0" timeOffset="90198.92">14129 6297 11967 0,'0'0'528'0,"0"0"112"0,0 0-512 0,0 0-128 0,0 0 0 0,0 0 0 16,0 0 1776-16,0 0 320 0,0 0 64 0,0 0 16 0,0 0-64 0,0 0-16 16,0 0 0-16,0 0 0 0,0 0-672 0,0 0-128 15,8 1-16-15,0-1-16 0,0 0-560 0,0-1-128 16,1 0 0-16,1 0-16 0,0 0-272 0,-2 1-48 16,-1 1-16-16,0 1 0 0,0 0 144 0,-1 2 16 15,-2 2 16-15,0 2 0 0,-1 2-64 0,-2 1-16 16,-1 2 0-16,-1 2 0 0,-2 0-192 0,0 0-128 15,0 0 128-15,-1 0-128 0,-1 6 128 0,1-1-128 16,1-7 160-16,0 1-160 0,0-1 416 0,1-2-16 16,0 0 0-16,1-2 0 0,1-1-64 0,0-2-16 0,0-6 0 0,0 0 0 15,0 0-320-15,0 0 144 16,5-1-144-16,1-5 0 0,0-3-144 0,2-2-144 16,1-2-32-16,1-3 0 15,1-2-848-15,1-1-176 0,1-4-48 0,-1-1 0 16,2-3-464-16,-1 1-112 0,-1-1-16 0,0-1 0 15,-2 0 1120-15,0 0 224 0,-1-2 32 0,0-6 16 0,0 2 720 0,0 3 160 0,-1 2 32 0,-2 2 0 16,-2 2 608-16,-2 5 128 0,0 3 32 0,0 3 0 0,-1 5 352 16,-1 2 80-16,-1 2 16 0,0 1 0 15,1 4-272-15,0 0-48 0,0 0-16 0,-4 5 0 0,-4 7-624 16,3-4-128-16,0 0-32 0,1 2 0 16,1 0-96-16,1 1-32 0,1-4 0 0,0 2 0 15,1 0-96-15,0-1-32 0,1-1 0 0,1-1 0 16,1-1-160-16,1 1 0 0,1-1 0 0,2 0 0 0,1-1 0 0,3 0 0 15,0-1 0-15,1-1 0 16,1 0 0-16,2-1-176 0,2-1 176 0,1 1-128 0,1 2 128 16,1-1-192-16,1 1 192 0,-1 1-192 15,1 0 192-15,-1 2-128 0,0 2 128 0,-1-1-128 0,-2 2 128 16,0 2 0-16,-2 0 0 0,1 4 0 16,-1-1 0-16,-2 2 0 0,-3 0 0 0,-2-1 0 15,-2 0 0-15,-2 0 0 0,-1-1 160 0,-1 2-160 0,-1-3 208 0,0 0-48 16,-3 0-16-16,-1 0 0 15,-1 0-16-15,-1-2-128 0,-1 1 192 0,-1 0-64 0,-1 0-128 0,1 0 0 16,-2-2 0-16,0 1 0 0,-1-1-256 0,1-2-64 0,2-2-32 0,-1-1 0 31,-1 0-1248-31,0-2-256 0,-16-3-64 16,7-3 0-16</inkml:trace>
  <inkml:trace contextRef="#ctx0" brushRef="#br0" timeOffset="90680.44">14438 6188 11967 0,'0'0'1072'0,"-5"4"-864"0,1 2-208 0,1 0 0 16,0 0 1600-16,0 2 256 0,0 0 64 15,1 1 16-15,-2 0-640 0,1 0-128 0,1 0-16 0,-1 0-16 16,0 0-848-16,0 1-160 0,0-1-128 0,1 0 144 16,0 0-144-16,0-1-272 0,1-1 64 0,1-2 16 31,0 0-1248-31,0-5-240 0,0 0-48 0,0 0-16 15,0 0-128-15,0 0-32 0,0 0 0 0,0 0 0 0,5-4 1584 0,0 0 320 0,0-1 0 0,0-1 0 16,-1 0 720-16,1-1 64 0,0 0 16 0,2 1 0 16,2 1 64-16,1-1 16 0,1 1 0 0,2 0 0 0,1 1 976 15,0 2 208-15,1 0 48 0,-1 2 0 0,0 2 656 16,-2 1 144-16,1 1 32 0,-2 1 0 16,-2 1-1008-16,-2 0-192 0,-2-1-32 0,0 1-16 15,-2 1-1024-15,-1 0-208 0,-1 1-32 0,-1 0-16 16,-1 1-224-16,-1 1-64 0,-1-1 0 0,-3 5 0 15,-1-3-128-15,-3 0 0 0,1 1 0 0,-1 0 128 16,-1-1-128-16,1-1 0 0,-2-2 0 0,1-1 0 16,-1-1 0-16,3-2-144 0,3 0 144 0,-2-2-160 0,0-2 16 0,0-2 0 15,1-2 0-15,1 1 0 0,1-2 144 0,1-1 0 16,0-2 0-16,0-3 0 0,1 2 0 0,1 0 128 16,1-2-128-16,2 1 176 0,0 0-16 0,2 2 0 15,-1 1 0-15,1 0 0 0,2 1 48 0,1 1 16 0,1 0 0 0,0 1 0 16,2 0-48-16,1 0-16 15,1 0 0-15,-1 0 0 0,5-1-160 0,0 0 0 0,-1 0-160 0,6-2-12720 32,0 0-2544-32</inkml:trace>
  <inkml:trace contextRef="#ctx0" brushRef="#br0" timeOffset="90886.97">14893 6041 37775 0,'-10'-1'1664'0,"10"1"368"0,0 0-1632 0,0 0-400 15,0 0 0-15,5 6 0 16,0-4 144-16,1 1-144 0,-6-3 160 0,7 0-160 31,2 1-352-31,1 0-160 0,1 0-48 0,-1 1 0 0,0-2-1456 0,-1 0-288 0,-1 0-64 0,0 0-16 0</inkml:trace>
  <inkml:trace contextRef="#ctx0" brushRef="#br0" timeOffset="91031.32">14986 6249 36863 0,'-7'14'1632'0,"5"-6"336"0,1 2-1584 0,0 1-384 0,1-2 0 0,-2 2 0 0,0 1 960 0,1 0 128 16,0-1 0-16,-1 0 16 0,0 1-720 0,0-1-160 0,0-2-32 0,1 5 0 15,1-3-192-15,1-1 0 16,0-2 0-16,-1 0 0 15,0-3-896-15,1 2-240 0,0 0-32 0,-1-7-16112 16</inkml:trace>
  <inkml:trace contextRef="#ctx0" brushRef="#br0" timeOffset="91375.58">15055 6057 27647 0,'0'0'1216'0,"-1"-9"256"0,1 0-1168 0,1 3-304 0,1 0 0 0,1-2 0 16,0 0 2016-16,0 0 352 0,1 1 64 0,0-1 0 15,0 2-768-15,2 0-144 0,-1 2-48 0,1 1 0 16,1-2-736-16,1 0-160 0,1-1-16 0,0 2-16 16,1 0-288-16,1 0-48 0,1 1-16 0,0-1 0 15,2 0-192-15,0 1 0 0,0 1 0 0,1 1 0 16,0 0-352-16,-1 2-64 16,1 1-16-16,0 1 0 0,-1 2-448 0,1 2-80 0,-1 0-32 15,-2 2 0-15,0 3-880 16,-1 0-176-16,-1 3-48 0,-1 1 0 15,6 16 800-15,-7-11 144 0,-2-5 48 0,-2 2 0 0,0 0 1936 0,-1 3 400 0,0-1 80 0,-1 0 16 16,0 1 16-16,0-1 16 0,0 1 0 0,0 6 0 16,0-3-784-16,-1 0-144 0,0-5-48 0,0 1 0 0,0 3-384 15,0-4-320-15,-1-1 48 0,0-1 16 16,0-1-640-16,-1 1-128 0,0-4-32 0,-1 1 0 16,0-4-256-16,-1 1-48 0,0 0-16 0,0-1-7888 15,0-4-1568-15</inkml:trace>
  <inkml:trace contextRef="#ctx0" brushRef="#br0" timeOffset="91762.13">15110 6089 23951 0,'-3'6'2128'0,"-1"3"-1696"0,-1 4-432 0,0 0 0 16,0 2 2288-16,0 1 368 0,0 3 80 0,3-1 16 15,0 4-512-15,2 0-80 0,3-2-32 0,1-4 0 16,3-1-1232-16,2-4-256 0,0-3-64 0,1-1 0 16,0-1-432-16,1-2-144 0,1-2 0 0,0-1 0 15,-1-2 0-15,0-1 0 0,0-2 0 0,-1 1 0 16,-2-4-224-16,0 0 48 0,-1-1 16 0,-1 1 0 16,0-1 160-16,-2-3 0 0,-1 1-144 0,-1-2 144 15,-2-1 0-15,-1-1-144 0,-1-1 144 0,-1 1 0 16,-2-1-144-16,-1 1 144 0,0 5 0 0,-1 0-144 15,-1 3 144-15,0-1 0 0,-2 2 160 0,-1 1-160 16,-1 0 448-16,1 1-16 0,-1 1 0 0,-3 1 0 16,3 1-64-16,1 1-16 0,3 1 0 0,1 1 0 15,1 0-160-15,1 1-16 0,1 1-16 0,3 0 0 16,0 0-160-16,1 0 0 0,0-5 144 0,3 7-144 16,3-1 0-16,1 1 0 0,1-2 0 0,5 0-128 15,-1-3-384-15,-3-1-64 16,1-1 0-16,1 0-19296 0</inkml:trace>
  <inkml:trace contextRef="#ctx0" brushRef="#br0" timeOffset="93387.12">17038 6341 9215 0,'0'0'816'0,"0"0"-656"0,0 0-160 0,0 0 0 0,0 0 1056 0,0 0 176 15,0 0 48-15,0 0 0 0,0 0-144 0,0 0-32 16,0 0 0-16,5-2 0 0,-1 2 704 0,2-2 144 0,-1 1 32 0,2-2 0 15,2-1 336-15,2 0 80 16,1 1 16-16,2-2 0 0,3 0-800 0,2 0-144 16,3 1-48-16,6-1 0 0,2 1-672 0,-1 0-144 15,0 0-32-15,11-2 0 0,-5 1-320 0,-6 1-64 16,-5 0 0-16,-8 2-16 0,0 0-176 0,-2 1 0 16,0 1 0-16,3-2 128 0,-5 0-128 0,-2 1 0 15,-10 1 0-15,6 0 0 16,-6 0-704-16,0 0-32 0,0 0 0 0,0 0-16928 0</inkml:trace>
  <inkml:trace contextRef="#ctx0" brushRef="#br0" timeOffset="93687.51">17421 6195 17503 0,'-11'-1'768'0,"8"0"176"0,-2-2-752 0,-2 0-192 0,7 3 0 0,0 0 0 16,-5-6 2496-16,5 6 480 0,-2-5 96 0,3 1 0 15,3 0-752-15,4 1-144 0,1 0-48 0,2 2 0 16,1-2-976-16,-1 1-208 0,1 1-48 0,9 1 0 0,0 1-336 0,-1 2-80 15,1-1-16-15,-8 2 0 16,2-1-288-16,6 4-176 0,0-2 192 0,-2 1-192 0,-4 0 144 0,0 0-144 16,-2-1 0-16,-2 0 144 15,0 1-144-15,-4-2 0 0,-1 1 144 0,-2 0-144 16,-1 0 192-16,-3-5-16 0,0 0-16 0,1 7 0 16,-1 0 32-16,-2-1 16 0,-3 0 0 0,-2 2 0 0,-2-3-48 0,-6 5-16 15,1-1 0-15,-2-1 0 16,0 1-144-16,0 0 0 0,0-3 0 0,5-1 0 15,0 1-464 1,-1-1 16-16,0 0 16 0,-3 3 0 0,1-1-544 0,3-2-112 16,1-1-32-16,5 0-16416 0</inkml:trace>
  <inkml:trace contextRef="#ctx0" brushRef="#br0" timeOffset="94877.23">18351 6104 16575 0,'0'0'1472'0,"0"0"-1168"16,0 0-304-16,0 0 0 0,0 0 1616 0,0 0 272 15,0 0 48-15,0 0 16 0,4-3-352 0,1 0-64 16,1 0 0-16,2 2-16 0,0 2-384 0,3 2-80 16,2 0-16-16,2 2 0 0,1 0-224 0,3 0-48 15,0 2-16-15,2 1 0 0,-2 0-16 0,8 2 0 0,-5-2 0 0,-9-3 0 16,0 1-352-16,2 3-80 0,-2-2-16 0,-6-3 0 16,-1-1-288-16,0 2 0 0,-6-5 128 0,0 0-128 15,1 7 0-15,-2-3 0 0,-2 1 0 0,-2 0 0 16,-2-1-128-16,-2 1-96 0,-2 0-16 0,0 0 0 31,-3-1-288-31,-8 2-64 0,-1-2-16 0,6-1 0 0,0 1 416 0,-9-1 192 0,3 1-160 0,9-1 160 16,-2-3 288-16,0 0 160 0,1 0 16 0,1-3 16 15,0 1 32-15,2-3 0 0,1 0 0 0,2-3 0 16,1-1-288-16,1-1-48 0,2-2-16 0,2 0 0 16,2-4-160-16,2-1 160 0,1 0-160 0,2-1 160 0,2 1-160 15,2-1 0-15,2-1 0 0,1 2 0 16,2-1 144-16,1 3-144 0,0-2 160 0,9-4-160 15,-3 5 176-15,1 2-176 0,-2 2 192 0,-5 5-192 0,1 2 192 16,-1 0-64-16,2-1 0 0,5 0-128 0,-3 2 176 0,-1 2-176 16,-2-2 160-16,-1 3-160 0,1-1 0 0,-1 1 128 15,-3 1-128-15,0 0 0 0,-1 1 0 0,-1 1 0 16,-9-2 0-16,0 0-160 16,8 5-272-16,-8-5-48 0,6 5-16 0,-6-5 0 15,0 0-720-15,4 10-160 0,-2-1-32 0,-1-4-14896 16</inkml:trace>
  <inkml:trace contextRef="#ctx0" brushRef="#br0" timeOffset="95342.2">18828 6203 6447 0,'0'0'272'0,"0"0"80"0,0 0-352 0,-3 8 0 0,0 2 0 0,2-3 0 0,-1 1 1344 0,2 0 208 15,-1 0 48-15,1-1 0 0,0 2 560 0,1-1 112 16,0 1 32-16,2-3 0 16,1-1-192-16,0 1-16 0,1-1-16 0,1 0 0 0,1-3-528 0,1 1-96 15,0-2-32-15,1-1 0 0,0-1-528 0,5-2-128 16,-2-1 0-16,-3 1-16 0,0-2-400 0,-1 0-80 16,0 1-16-16,-1-2 0 0,-2 0-256 0,0 0 0 15,-1 0 0-15,-1 0 0 0,-2 0 144 0,-1 1-144 16,-1-1 0-16,-1 0 144 0,0 1 160 0,-2-2 16 15,-1 2 16-15,-2-2 0 0,-3 0 176 0,3 3 16 16,-1 2 16-16,-1-1 0 0,1 1-224 0,-1 0-64 16,-1 0 0-16,-3 1 0 0,3 0-384 0,3 1-96 15,0 1-16-15,1 0 0 16,-1-1-976-16,2 1-208 0,-1-1-48 0,2 3-14912 0</inkml:trace>
  <inkml:trace contextRef="#ctx0" brushRef="#br0" timeOffset="98457.07">14550 6982 26719 0,'0'0'2368'16,"0"0"-1888"-16,6 9-480 0,-6-9 0 15,0 0 688-15,2 6 32 0,0 2 16 0,-2 5 0 0,0-2 32 0,-2-3 16 16,-1-3 0-16,-3 6 0 16,2 1 224-16,1-4 32 0,1 0 16 0,-1-1 0 15,-2 1-368-15,0 1-80 0,-1 1-16 0,0-2 0 16,-1 1-592-16,1 2 0 0,-2 0 0 0,-7 10 0 16,0 1-1104-16,3-3-192 0,0-1-48 0,3-6 0 15,0-1-1920-15,0 0-384 0,-2 1-64 0,1 0-32 16,-7 9-544-16,8-7-128 0,3-4 0 0,6-10-16 0,0 0 4160 0,0 0 832 15,0 0 160-15,0 0 48 16,2-8-1808-16,2 0-368 0,1-2-64 0,0 0 0 0,2-2 2816 0,-1 4 560 0,2-2 112 16,4-2 32-16,-2 2 784 0,2 2 176 15,-1 1 16-15,-2 2 16 0,2 0-320 0,2 0-64 16,-2 3-16-16,0 2 0 0,-2 1-784 0,2 1-176 0,-2 2-16 16,0 1-16-16,-1 2-432 0,-2 4-64 15,-1 2-32-15,0 4 0 0,-2 0-416 0,-2 0-64 0,-1 1-32 16,-1 2 0-16,-2-2-352 0,0 1-64 0,-1-2 0 0,1 1-16 15,-1-2-176-15,0 1 0 0,2-5 0 0,-1 0 0 16,-1 0 0-16,0-1 0 16,0 0 0-16,0 0 0 15,3-4-384-15,-1 1-64 0,0-2-16 0,1-2-11600 0,1-4-2320 0</inkml:trace>
  <inkml:trace contextRef="#ctx0" brushRef="#br0" timeOffset="98633.55">14700 7026 22111 0,'-3'10'1968'0,"1"-2"-1584"0,0 3-384 0,1-2 0 0,0 1 1728 0,1 1 256 15,-1-1 48-15,0 2 16 0,0 1-480 0,0-2-96 16,0 1 0-16,1 4-16 0,0-3-1136 0,2-3-320 16,1 0 0-16,0 0 128 15,-3-10-1344-15,5 2-256 0,-5-2-64 0,7 1-12416 0</inkml:trace>
  <inkml:trace contextRef="#ctx0" brushRef="#br0" timeOffset="98816.9">14920 6884 21183 0,'0'0'944'0,"-3"6"192"0,-2 1-912 0,1 3-224 0,1 1 0 0,-1 4 0 16,-1 2 2080-16,0 1 368 0,-2 2 80 0,0 0 16 15,0 2-144-15,0-1-32 0,0 3 0 0,-4 8 0 16,-1-2-1344-16,4-12-256 15,-1 1-64-15,1 2-16 0,0 1-544 0,-1-1-144 0,1-2 0 0,1-2 0 32,-2 3-384-32,-1-3-160 0,0 2-32 0,-1 0 0 15,0-3-2128-15,1 1-432 0</inkml:trace>
  <inkml:trace contextRef="#ctx0" brushRef="#br0" timeOffset="99161.73">14607 7300 2751 0,'3'-6'256'0,"1"-2"-256"0,1-2 0 0,0 0 0 15,2-1 2560-15,0 1 480 0,3 0 96 0,7-3 0 0,0 2 448 0,-3 5 96 16,2 1 16-16,2 2 0 16,5-1-1376-16,1 2-272 0,4 0-48 0,0-1-16 15,0 1-704-15,1 1-128 0,-1 0-48 0,-1 2 0 16,-1 1-368-16,-4 1-80 0,-2 2-16 0,3 5 0 16,-7 1-384-16,-9-1-64 0,-3 4-32 0,-3 3 0 15,-4 0-352-15,-4 2-80 0,-3 1-16 0,-1 1 0 16,-2 1-256-16,-2 1-48 15,2-7-16-15,-1 1 0 0,-2-1 336 0,0-2 64 0,2-1 16 0,0-2 0 0,-1-2 192 0,1-1-176 16,0-5 176-16,1-1-160 0,3-2 416 0,1-3 64 16,1 0 32-16,1-4 0 0,1-2 368 0,1-1 80 15,1-2 16-15,3 2 0 0,1-1-448 0,1 0-96 16,0-1-16-16,2-2 0 0,1 1-128 0,1-1-128 0,1 3 192 0,1-1-192 16,0 1 0-16,0 1 0 15,-1 2 0-15,2 1 0 0,1 1-256 0,4-1-48 16,-2 3-16-16,-5 1 0 15,0-2-1216-15,1 1-256 0,-1 2-64 0,1 1-14688 0</inkml:trace>
  <inkml:trace contextRef="#ctx0" brushRef="#br0" timeOffset="99445.33">15213 6913 16575 0,'0'0'1472'0,"0"0"-1168"0,0 0-304 0,-3-3 0 16,0 2 2800-16,-1-2 496 0,-1 3 96 0,-1 3 32 16,-1 1-1024-16,-1 4-208 0,-1 2-32 0,-2 3-16 15,-1 1-1136-15,1 1-240 0,1 1-32 0,1 5-16 16,3-2-160-16,5-4-48 0,3-1 0 0,2-5 0 16,1-2-176-16,2 2-32 0,3-4-16 0,1 1 0 0,2 0-128 0,0-1-32 15,2 0 0-15,1-3 0 0,0 1-128 0,2-1 160 16,-3 1-160-16,1-3 160 15,0 1-160-15,-2-1 0 0,1 0 0 0,0-1 0 16,-1-3-640-16,0 0-64 0,-1 0-16 0,-1-1 0 16,-1-1-1888-16,0 0-368 0,-1 0-80 0,-1-1-11712 0</inkml:trace>
  <inkml:trace contextRef="#ctx0" brushRef="#br0" timeOffset="99812.1">15419 6958 7359 0,'-11'-4'320'0,"6"3"80"0,-1-1-400 0,-4-1 0 0,0 1 0 0,3 1 0 15,0 4 2960-15,1 1 512 0,0 2 112 0,-1 1 0 16,0-1-16-16,2 0-16 15,-1 2 0-15,1 1 0 0,1 0-2016 0,-2 2-416 16,-1 1-80-16,0 1-16 0,1-1-672 0,-5 8-144 0,5-8-16 0,0-2-16 16,-1 3-176-16,-1 1 0 0,1-1 0 0,0 2 128 15,1-2-128-15,0 0 0 0,1 0 0 0,0-1 0 16,1-2 0-16,0-2 0 0,2 1 0 0,-1-1 0 16,2-2 0-16,0-2 192 0,1-4-64 0,0 0 0 15,0 0 224-15,0 0 32 0,7-1 16 0,1-1 0 16,1-1-80-16,1 0 0 0,0-1-16 0,1 2 0 15,2 2-80-15,0 0-16 0,-1 0 0 0,-2 0 0 16,-1 1 0-16,-1 1 0 0,0 1 0 0,-1 1 0 16,-2 0-80-16,1 2-128 0,-6-6 176 0,3 6-176 15,-1 0 160-15,-1-1-160 0,-1 1 128 0,-1 1-128 16,-1 0 192-16,-1 1-64 0,-2-3 0 0,1 1 0 16,-1 2-128-16,-1 0 128 0,-1 0-128 0,-1-1 128 0,-1-1-128 15,1 1 0-15,-2-3 0 0,0 1 0 16,0 1-160-16,0-2-16 0,-1-1 0 0,-1 0 0 0,-2 0-176 0,3-2-32 15,-1-1-16-15,-4-1 0 16,1-2-912-16,7 0-176 0,0-4-48 0,0 0 0 16,1 0-1408-16,0 1-304 0,1-3-48 0,0 1-9216 0</inkml:trace>
  <inkml:trace contextRef="#ctx0" brushRef="#br0" timeOffset="100237.31">14928 7083 15663 0,'0'0'688'0,"0"0"144"0,0 0-656 0,0 0-176 16,0 0 0-16,0 0 0 0,0 0 2128 0,0 0 400 16,2 5 80-16,0 3 16 0,0 2 112 0,1 2 16 0,1 1 16 0,0 3 0 15,1-1-944-15,2 2-192 0,1 1-32 0,-1 0-16 16,-1-2-976-16,-1 0-192 0,0-1-32 0,-1 1-16 16,1 1-240-16,0-3-128 0,-1 1 128 0,0 3-128 15,-1-1 0-15,-1 0 0 0,-2-1 0 0,-1-2 0 16,-1 0-192-16,-1 0-48 0,-1-2-16 0,-1 0 0 31,4-4-608-31,-1 0-128 0,-1-1-32 0,0-2 0 16,1 0-224-16,-1-1-48 0,-1-1-16 0,1-1 0 0,3-2 544 0,-4 1 128 0,0-1 0 0,4 0 16 15,0 0 624-15,0 0 208 0,0 0 0 0,0 0 0 16,0 0 240-16,3-4 64 0,2 2 0 0,3 0 0 0,0 2-144 16,3 2-32-16,3-1 0 0,1 1 0 15,3 0 608-15,3 1 112 0,0 0 32 0,3 0 0 16,1 0-224-16,1 0-32 0,1 0-16 0,-1-2 0 15,1 1-464-15,-2 0-96 0,-1 0 0 0,1 1-16 16,-3-1 16-16,0 1 0 0,-3 0 0 0,1 1 0 16,-2 0-64-16,-1 2 0 0,0-1 0 0,2 0 0 0,-2 1-192 0,-1-1 128 15,-3 1-128-15,0-1 0 0,-4-4 0 0,0 1-320 16,-2 1 64-16,1 0 0 16,-1-1-704-16,0 0-144 0,-1-1-32 0,-1 0-16880 15</inkml:trace>
  <inkml:trace contextRef="#ctx0" brushRef="#br0" timeOffset="101751.47">16510 7183 20271 0,'-8'-3'1792'0,"3"2"-1424"0,0-1-368 0,0 1 0 15,2 0 640-15,-2 0 48 0,-1 1 16 0,1-1 0 16,1 1 688-16,4 0 144 0,0 0 16 0,0 0 16 16,0 0-672-16,0 0-128 0,0 0-16 0,6 8-16 15,0 2-288-15,-1-3-48 0,0 2-16 0,0-3 0 16,0 0-96-16,2 4-32 0,-2-3 0 0,-1-1 0 16,-1 2-256-16,-1 1 0 0,-1 0 0 0,-1 5 0 15,-1-1-256-15,0-3 0 0,-2 3 0 0,-3 5 0 16,-1-4-1232-1,0 1-256-15,1-1-48 0,1-1-16 0,-1-2-192 0,1-1-48 16,0-2 0-16,3-3 0 0,2-5 1424 0,0 0 288 0,0 0 48 0,0 0 16 0,0 0 1168 16,0 0 224-16,4-5 48 0,1-2 16 0,0-1-192 0,2-2-32 15,0-1-16-15,0-2 0 0,0-2-496 0,0-1-80 16,-1-2-32-16,2 1 0 0,-2 2 240 0,5-7 32 16,0 3 16-16,-1 0 0 0,-1 1 288 0,-2 2 64 15,1 1 16-15,-1 7 0 0,-1 0-224 16,1 0-64-16,1 1 0 0,-1-2 0 0,2 2 32 0,0 1 0 15,0 3 0-15,0 0 0 0,-2 1-192 0,0 2-32 16,0 1-16-16,-1 1 0 0,0 2-176 0,-1 0-48 0,-1 2 0 0,0 1 0 16,-2 1-64-16,0 2-16 0,0 1 0 0,-1-1 0 15,0 3-192-15,1 7 176 0,-2-1-176 16,0-8 160-16,0-3-160 0,0-1 0 0,0 1 0 0,0 0 0 16,0-1 0-16,0 0-176 0,0 0 16 0,0-1 0 31,0-6-384-31,-1 3-80 0,0 2-16 0,1-5 0 15,0 0 112-15,0 0 16 0,0 0 0 0,0-2 0 16,0-3 16-16,1-1 16 0,2-7 0 0,1-6 0 0,1 3 240 0,0-2 48 0,1 1 16 0,-1 4 0 16,-1-1 16-16,-1 0 0 0,2 3 0 0,2-6 0 15,-2 2 160-15,0 5 0 0,1 2 0 0,-2 4 0 16,0 0 192-16,-4 4 80 0,0 0 16 0,5 0 0 16,-1 3 528-16,1-1 96 0,0 2 32 0,1 1 0 15,0 1-112-15,0 0-32 0,0 1 0 0,0 2 0 16,0-1-416-16,2 1-96 0,0-1-16 0,3 7 0 15,-3 0-80-15,-2-6 0 0,-1-1-16 0,1 1 0 16,-1 0 0-16,0 1 0 0,-1 0 0 0,0-1 0 16,0 1-16-16,1 1 0 0,-1-2 0 0,-2 0 0 0,1 0-160 15,0-1 0-15,0 0 144 0,-1 0-144 0,0-2 0 0,-1-2 0 16,-1-4 0-16,0 0 0 0,2 5-144 0,-2-5-48 16,0 0-16-16,0 0 0 15,0 0-416-15,0 0-80 0,0 0 0 0,0 0-17712 0</inkml:trace>
  <inkml:trace contextRef="#ctx0" brushRef="#br0" timeOffset="101976.95">17055 7284 28559 0,'0'0'1264'0,"0"0"272"0,0 0-1232 0,2 5-304 0,-1 1 0 0,1 0 0 15,-2-6 1248-15,1 5 192 0,0 1 32 0,1 1 16 16,-1 0-144-16,1 2-16 0,0 0-16 0,-1-4 0 15,1 0-512-15,0 1-96 0,0 0-32 0,0 0 0 16,1 1-352-16,0 0-80 0,0 0-16 0,0-1 0 16,1 1-224-16,-1 0 0 0,0-2 0 0,0 0 0 15,0-1-128-15,0 0-80 0,-3-4-16 0,3 5 0 32,-3-5-1104-32,2 7-208 0,-2-7-64 0,0 5-15040 0</inkml:trace>
  <inkml:trace contextRef="#ctx0" brushRef="#br0" timeOffset="102227.24">17295 7333 2751 0,'0'0'256'0,"0"0"-256"16,-4 4 0-16,4-4 0 0,0 0 6880 0,-1 8 1328 15,1-8 272-15,0 0 48 0,0 0-5056 0,1 4-1008 0,-1-4-208 0,2 6-32 16,1-1-1312-16,-3-5-256 16,0 0-48-16,0 0-16 0,5 3-224 0,-5-3-48 0,8 4-16 0,-8-4 0 15,0 0-304-15,0 0 160 16,0 0-160-16,0 0 128 0,0 7-352 0,-3 0-80 0,-2-1-16 0,-6 3-19328 16</inkml:trace>
  <inkml:trace contextRef="#ctx0" brushRef="#br0" timeOffset="103316.93">17776 7092 23951 0,'0'0'2128'0,"0"0"-1696"15,0 0-432-15,6-1 0 0,-1-1 1232 0,1 1 176 16,0 0 16-16,1 1 16 0,-1 1 160 0,2 1 16 16,1 1 16-16,1 0 0 0,0 0-576 0,0 1-112 15,1 0-32-15,0 0 0 0,0 0-400 0,-2 1-96 0,1-2-16 0,-1 1 0 16,0-2-208-16,-1 1-32 0,-2 0-16 0,0 0 0 15,0 1-16-15,-1 1 0 0,-5-5 0 0,0 0 0 16,2 5-128-16,-2-5 0 0,-1 4 0 0,-1 1 0 16,-2 0 0-16,-2 0 0 0,-2-1 0 0,0 1 0 0,-2 0 0 0,-1 0 0 15,-2 0 0-15,0 0 0 16,-1 0 0-16,0 0 0 0,5-1 0 0,-3-1 0 0,-1-1 0 0,-1 0 0 16,0-1 0-16,-1-1 0 15,1-3 0-15,1 0 0 0,-1-2 0 0,-3-2 0 16,2 0 176-16,1-2-48 0,2 0-128 0,3 1 192 15,2 0-48-15,1 0-16 0,1 1 0 0,2-2 0 16,1 1 0-16,1 1 0 0,1-1 0 0,3 0 0 16,0-1 64-16,1 0 0 0,1 2 0 0,3-4 0 15,0 1 0-15,4 0 16 0,1-1 0 0,3-2 0 16,0 0-80-16,1 1-128 0,-1 2 176 0,9-5-176 0,-5 2 128 0,-7 6-128 16,1 1 0-16,0 1 0 0,-2 2 0 0,0 1 160 15,1 1-160-15,-1-2 128 0,0 1-128 0,0 0 0 16,-2 1 0-16,1 1 0 0,-1 0 0 0,-1 0 0 0,0 0 0 0,-2 1 0 15,0 1 0-15,0-2 0 16,-1 2 0-16,1 1 0 0,-1-2-208 0,-6-1 16 16,0 0 16-16,7 3-12768 15,-2 1-2560-15</inkml:trace>
  <inkml:trace contextRef="#ctx0" brushRef="#br0" timeOffset="103716.87">18146 7197 23951 0,'0'0'2128'0,"-6"6"-1696"0,2 2-432 0,3-2 0 15,0 1 768-15,1-1 64 0,0 2 0 0,1 1 16 16,1-1-48-16,1-1-16 0,2-1 0 0,0-1 0 16,1 0 176-16,1-1 48 0,2 0 0 0,0-1 0 15,0-3-688-15,0 0-144 0,-1-2-32 0,3-1 0 16,-1-3-144-16,-1 0-224 0,-2 2 48 0,-2-1 16 16,1 0 160-16,-1-1 256 0,-1-1-64 0,-1 0-16 0,0 1 560 0,-1 0 112 15,-1 1 32-15,-1-1 0 0,-1-2 0 0,0 1 0 16,0 0 0-16,-1 0 0 0,0 0-464 0,0 0-96 15,0 0 0-15,0 1-16 0,0 2-144 0,0 1-32 0,0 0 0 16,0-1 0-16,0 1-128 0,-1 1 192 16,1 0-192-16,-1 1 192 0,3 1-192 0,-4 0 0 15,0 0 0-15,0 0 0 16,-1 0-640-16,0 1-48 0,0 1-16 0,0 0-17328 0</inkml:trace>
  <inkml:trace contextRef="#ctx0" brushRef="#br0" timeOffset="104359.1">16178 6964 23039 0,'-2'-4'2048'0,"2"4"-1648"0,0 0-400 0,0 0 0 0,-2-5 1440 0,2 5 208 15,-3-3 32-15,0 2 16 16,3 1 480-16,-4 4 80 0,-1 5 32 0,-1 3 0 0,0 3-928 15,-2 1-176-15,1 5-32 0,0 1-16 16,1 3-672-16,1 0-128 0,1 2-16 0,1-1-16 16,1 0-112-16,1 2 0 0,2-4-16 0,2 2 0 15,2-3-176-15,2 1 0 0,1-2 144 0,0-2-144 0,2-1-160 0,1 1-96 16,-1-5-32-16,0 1-18704 0</inkml:trace>
  <inkml:trace contextRef="#ctx0" brushRef="#br0" timeOffset="104846.83">18536 6805 27647 0,'11'12'2448'0,"-3"-3"-1952"15,1 4-496-15,2 2 0 0,1 0 944 0,0 3 80 16,-2 1 32-16,1-1 0 0,-1 0-288 0,0-1-64 15,-2 0-16-15,0 0 0 0,-2-1-48 0,0 1 0 16,-2 0 0-16,-1 0 0 0,-2-1 144 0,-1-1 32 16,-1 1 0-16,-1 0 0 0,-2-2-416 0,-4 8-80 0,-1-2 0 0,2-8-16 15,0 2-304-15,-3-1-192 16,-2 1 16-16,-1 1-11664 0,-1-1-2320 0</inkml:trace>
  <inkml:trace contextRef="#ctx0" brushRef="#br0" timeOffset="105455.12">17263 7359 14735 0,'0'0'1312'0,"0"0"-1056"0,0 0-256 0,0 0 0 0,0 0 1392 0,0 0 208 15,0 0 64-15,6 0 0 16,-1-1 656-16,-1 1 144 0,1 2 32 0,2-1 0 0,0 1-480 0,1 2-96 16,-1 0 0-16,0-1-16 15,-2 1-704-15,0 0-144 0,-1 1-32 0,0 0 0 16,-1 1-544-16,0-1-112 0,0 2-32 0,-2 0 0 15,-2-1-144-15,0 2-16 0,-1-2-16 0,0 0 0 16,-1 1-160-16,-2 1 160 0,-2-1-160 0,0 1 160 0,0-1-160 0,-2 1 0 16,-2 1 0-16,0 1-12592 15,-2 1-2432-15</inkml:trace>
  <inkml:trace contextRef="#ctx0" brushRef="#br0" timeOffset="108469.27">16093 7744 22111 0,'0'0'1968'0,"4"-6"-1584"0,-4 6-384 0,6-6 0 16,0 1 1744-16,1-1 272 0,0-2 48 0,0 3 16 0,-2 3-544 0,2-2-128 15,0 3 0-15,-7 1-16 16,8-4-1008-16,-1 0-192 0,-1 0-32 0,-6 4-16 0,9 2-144 0,0 0 0 16,0 0 0-16,1 0 0 15,0-2 496-15,1 0 112 0,3 1 32 0,1 0 0 16,0-1 32-16,3-1 16 0,1-2 0 0,1 2 0 15,1 1-256-15,2 1-48 0,2 1-16 0,0-2 0 16,0-2-240-16,2 1-128 0,0 0 160 0,1 2-160 16,2 2 128-16,0-3-128 0,0 1 0 0,1 0 0 15,0 0 0-15,2-1 128 0,1 0-128 0,2 1 0 0,1-1 0 16,1 0 0-16,0-3 128 0,-1 2-128 0,-1-1 144 0,2 2-16 16,0-1 0-16,3-2 0 0,1-2 128 0,2-1 0 15,3 0 16-15,0 1 0 0,0 1-272 0,0 0 0 16,0 0 128-16,-1-2-128 0,1 0 0 0,1 0 0 15,1 0 0-15,0 0 0 0,0-1 0 0,-2 1 0 16,-2-1 0-16,0 0 0 0,0 1 0 0,0 0 0 16,0 1 0-16,-1 0 0 0,-1 0 0 0,-2 1 0 15,-2-1 0-15,-1 1 0 0,-2-1 0 0,1 0 0 16,1 0 0-16,-1 0 0 0,-1 0 0 0,1 2 0 16,0-2 192-16,0 2-192 0,0-1 0 0,-3-1 0 15,-2-1 0-15,-1 0 0 0,-1 0 0 0,-1 1 0 0,-1-1 0 16,0 1 0-16,-2-1 0 0,0 0 0 0,-2 2 0 0,1 0 0 15,-2 1 0-15,-1-1 0 0,-2 1 0 0,0-1 0 16,-2 0-176-16,-1 1 176 0,-2-1-192 0,0 0 192 16,-1 0-272-16,-2 0 48 0,0-1 16 0,0 0 0 31,-2 2-176-31,0 1-48 0,-2 1 0 0,1-1-17904 0</inkml:trace>
  <inkml:trace contextRef="#ctx0" brushRef="#br0" timeOffset="109633.04">19474 7076 14735 0,'0'0'1312'0,"0"0"-1056"15,0 0-256-15,0 0 0 0,0 0 1344 0,0 0 192 16,0 0 64-16,0 0 0 0,0 0 320 0,10 2 80 0,1-2 16 0,4 0 0 16,1-3 0-16,4 1 0 15,2 0 0-15,4-1 0 0,4 2-624 0,3-1-128 16,5 1-32-16,0-1 0 0,0 0-592 0,1-2-128 15,0 0-32-15,2 0 0 0,0-1-240 0,1 2-48 16,0 0-16-16,2 1 0 0,0 1-32 0,-2 1 0 0,-2-1 0 0,-1 1 0 16,-6-3-144-16,-1 2 0 0,-3 0 144 15,-1 1-144-15,-2 0 0 0,-2 0 0 0,-4 0 0 0,0 1 128 16,-2-1-128-16,-2 1 0 0,-1 2 0 0,-6-2 0 16,-9-1 0-16,0 0 0 0,0 0 0 0,0 0 0 31,0 0-544-31,0 0-32 0,0 0 0 0,0 0-17712 0</inkml:trace>
  <inkml:trace contextRef="#ctx0" brushRef="#br0" timeOffset="109895.9">20336 6790 21183 0,'0'0'1888'16,"-6"-1"-1504"-16,6 1-384 0,0 0 0 16,0 0 2560-16,0 0 448 0,0 0 96 0,3 10 16 0,2 0-992 0,3 1-192 15,3 0-32-15,2 0-16 0,2-1-1024 0,3-1-208 16,0-1-32-16,4 2-16 15,1 0-320-15,2 0-64 0,0 0-16 0,0-2 0 0,-3-1-80 0,-3 1 0 16,-1 1-128-16,-1 0 192 0,-2-1-64 0,-2-1-128 16,-3 1 176-16,-1-1-176 0,-3-1 272 0,-1 2-48 15,-1 0-16-15,-2-1 0 0,-2-7-80 0,-3 10 0 16,-1-1-128-16,-2-1 192 0,-2 1-192 0,-2 2 128 16,-3 0-128-16,-1 0 0 0,-4-2-128 0,-1 1-128 15,0 0-32-15,5-2 0 16,-2-2-240-16,0 1-48 0,-2-1-16 0,3 2-11856 15,1-2-2368-15</inkml:trace>
  <inkml:trace contextRef="#ctx0" brushRef="#br0" timeOffset="111189.21">21216 6823 11967 0,'-4'-3'1072'0,"1"-2"-864"16,0 0-208-16,3 5 0 0,0 0 1856 0,0 0 336 15,0 0 64-15,0 0 16 0,0 0-96 0,3 9-32 16,1 1 0-16,2 5 0 0,2-1-512 0,1 1-96 15,0 3-32-15,2 0 0 0,0 2 80 0,1 1 16 16,-2-1 0-16,2 1 0 0,-1-3-768 0,0 2-128 16,-2-1-48-16,0 1 0 0,0-1-320 0,-1-1-64 15,1-2-16-15,-3 0 0 0,0-1-96 0,-1-2-32 16,-1-1 0-16,0 0 0 0,0-2 0 0,-1-1 0 16,-3-9 0-16,0 0 0 0,1 8 0 0,-1-8 0 15,0 0 0-15,0 0 0 0,0 0 16 0,0 0 0 16,7-3 0-16,-1-3 0 0,-1-3 32 0,2-2 0 15,1-3 0-15,0-2 0 0,0-2-176 0,1 0 0 16,-2-3 144-16,3-1-144 0,0-3 0 0,0 0 0 0,-1-3 0 0,-2 1 0 16,1-1 0-16,-1-1-128 0,0 3 128 0,-1 0-128 15,-1-2 128-15,-1 4-192 0,0-1 192 0,0 5-192 16,-1 0 192-16,-1 4 0 0,-2 1 0 0,0 2-128 16,-1 2 128-16,0 3 0 0,0 0 0 0,1 8 0 15,0 0 0-15,0 0 0 0,-2-6 0 0,2 6-128 16,0 0 0-16,0 0 0 0,0 0 0 0,0 0 0 15,0 0-224-15,2 8-32 0,-2-8-16 0,5 10 0 32,0-1-560-32,0-2-96 0,0 0-32 0,1 0-16576 0</inkml:trace>
  <inkml:trace contextRef="#ctx0" brushRef="#br0" timeOffset="111623.41">21972 6747 4607 0,'-5'-6'400'0,"2"2"-400"0,-1 0 0 0,-1 1 0 0,0-1 1536 0,0 1 208 16,0 0 48-16,-2 2 16 16,-1 0 1152-16,0 1 240 0,-2 2 32 0,0 3 16 15,-2 1-416-15,-1 3-80 0,0 4 0 0,0 4-16 16,-1 3-880-16,0 5-192 0,2 4-16 0,-1 1-16 15,1 1-736-15,0 0-128 0,4-2-48 0,2 2 0 16,3 1-272-16,2-3-48 0,2 1-16 0,3-1 0 16,1-2-64-16,2 0 0 0,2-2-16 0,0-2 0 15,1 0-160-15,0-3-16 0,0 0-128 0,1-1 192 16,0-2-192-16,0 1-128 0,0-2 128 0,2-2-208 16,0-3-304-1,1-1-64-15,0-3-16 0,2 0-11968 0,-1-2-2400 0</inkml:trace>
  <inkml:trace contextRef="#ctx0" brushRef="#br0" timeOffset="112576.82">22082 6854 7855 0,'0'0'704'0,"3"6"-576"0,-3-6 0 0,0 0 0 0,0 0 0 0,0 0 0 31,0 0-128-31,6 5-272 0</inkml:trace>
  <inkml:trace contextRef="#ctx0" brushRef="#br0" timeOffset="113041.05">22200 6833 12895 0,'-12'-5'1152'0,"12"5"-928"16,0 0-224-16,-7 0 0 0,7 0 2688 0,0 0 512 15,-6 4 80-15,4 6 32 0,2 4-1328 0,3 1-256 0,0 5-48 0,3 0-16 16,-1 1 128-16,2 0 32 16,0-1 0-16,-1 1 0 0,4 0-704 0,-1 1-144 0,-1-2-16 0,-1 1-16 15,-2-2-608-15,-2 0-112 16,-1-3-32-16,0 2 0 0,-2-2-192 0,0-1-208 0,-2 1 32 16,1-3 16-1,-2-1-1280-15,0 0-256 0,0-2-48 0,1-2-16 16,2-8-736-16,-6 5-128 0,6-5-48 0,-7 3 0 0,7-3 320 0,-6-1 64 15,0-1 16-15,0-6 0 16,-1-2 160-16,2 0 16 0,0-3 16 0,1-1-3296 0</inkml:trace>
  <inkml:trace contextRef="#ctx0" brushRef="#br0" timeOffset="113236.96">22148 7003 911 0,'-1'-14'0'0,"0"-4"0"0,-2 0 0 0,4 1 0 16,2 0 2144-16,2 4 352 0,1 0 64 0,1 2 0 16,2 1 400-16,2 3 80 0,1 4 16 0,0 0 0 15,2 0 0-15,2 2 0 0,-1 1 0 0,2 3 0 0,1 3-816 0,-1 1-176 16,0 3-16-16,-1-3-16 15,-3 0-1104-15,-1 0-224 0,-1 0-32 0,-2 0-16 16,-2 2-320-16,-2 0-64 0,-1-1-16 0,-2 0 0 0,-2 0-80 0,-2 0-32 16,-1 0 0-16,-1 0 0 0,-1-2-144 0,0 0 0 15,-2 0 0-15,0-1 128 0,-1 1-256 0,0 1-64 16,-1-4-16-16,0 1 0 16,-1-1-560-16,0-2-128 0,1 0 0 0,0-1-11200 0,3-1-2240 0</inkml:trace>
  <inkml:trace contextRef="#ctx0" brushRef="#br0" timeOffset="113457.79">22429 6665 9215 0,'4'-5'816'0,"3"0"-656"16,2 0-160-16,-1 2 0 0,-1 1 3024 0,-7 2 576 16,9 0 112-16,-1 3 32 0,0 5 272 0,-1 3 48 0,-1 4 16 0,0 1 0 15,-1 4-2176-15,-2 1-432 0,-2 3-96 0,2 0-16 16,0 1-784-16,0-1-176 0,-2-1-16 0,0 0-16 15,1 0-192-15,0-1-48 0,2 1 0 0,-2-3 0 16,-2-2-128-16,0-2 0 0,0 0 0 0,0 0 0 31,-1-2-448-31,0 0-80 0,0 0-16 0,0-4 0 16,0 1-1344-16,0-2-272 0</inkml:trace>
  <inkml:trace contextRef="#ctx0" brushRef="#br0" timeOffset="113738.89">22725 6774 10127 0,'-6'3'896'16,"-2"-1"-704"-16,-1 3-192 0,0 0 0 0,-2 0 3040 0,0 0 576 15,-1 2 112-15,1 1 32 0,-1 0-800 0,-1 2-144 16,0-1-48-16,2 0 0 0,-2-2-2208 0,1 1-560 16,-1-1 0-16,4 0 0 0,1-1 0 15,8-6 0-15,0 0 0 0,0 0 0 0,-1 7 224 0,4 0-64 16,3 0-16-16,2-4 0 0,1 1 112 0,2-3 32 15,1 1 0-15,0 2 0 0,-1 2 352 0,2 0 80 16,1-1 16-16,-2 1 0 0,0-1 128 0,-1 0 32 16,-1 0 0-16,-1 0 0 0,0 0-512 0,0 0-80 15,-1 0-32-15,-1 0 0 0,-7-5-272 0,8 8 160 16,-2-1-160-16,0 1 128 0,-6-8-288 0,7 8-64 0,-7-8-16 0,9 9-18320 16</inkml:trace>
  <inkml:trace contextRef="#ctx0" brushRef="#br0" timeOffset="113888.79">23000 7015 6447 0,'0'0'576'0,"-6"6"-576"0,-2 1 0 0,1 0 0 15,0 0 4704-15,-1 2 832 0,0 0 160 0,0 1 48 16,0 0-1440-16,-1 0-272 0,-1 0-64 0,1 1-16 16,-1 0-2656-16,-1-1-528 0,-1 1-96 0,1 0-32 15,-2 0-640-15,1-1 0 0,1 0-128 0,0-2-12752 16,1 1-2544-16</inkml:trace>
  <inkml:trace contextRef="#ctx0" brushRef="#br0" timeOffset="114777.8">23372 6752 23039 0,'0'0'2048'0,"0"0"-1648"0,0 0-400 0,0 0 0 0,0 0 1840 0,0 0 272 15,0 0 64-15,0 0 16 16,7 8 48-16,-2 1 0 0,-1 0 0 0,0 2 0 15,0 0-1104-15,-1 3-224 0,0 0-32 0,0 0-16 16,0-2-416-16,-1-1-64 0,-1 1-32 0,0 2 0 16,1 2-192-16,0-2-32 0,-2 1-128 0,-1-3 192 0,-1-2-192 0,0 0 0 0,-1 0 0 0,1 0 0 31,1-1 0-31,-1-2 0 0,-2 1 0 0,1-1 0 0,3-7-176 0,-3 7 32 0,3-7 0 0,0 0 0 16,0 0 0-16,0 0 0 15,-6 4 0-15,6-4 0 0,0 0 144 0,0 0-192 0,0 0 192 0,2-9-192 16,-1-2 192-16,1-1 0 15,1 0 0-15,0-1 0 0,1-2 0 0,1-2 0 16,0-2 0-16,0 1 0 0,1-2 0 0,1 1 128 16,0 3-128-16,-1-1 0 0,0 2 0 0,0 2 0 0,0 3 0 0,1 0 0 15,0 3 0-15,0 2 128 0,-7 5-128 0,8-2 0 16,-8 2 208-16,10 4-16 0,-2 1-16 0,0 5 0 16,-1 1 0-16,-1 2 0 0,-2 0 0 0,1 2 0 15,0 0-176-15,0 0 160 16,-1-1-160-16,0 0 160 0,0-2-160 0,0 0 160 15,-1-2-160-15,1 0 160 0,-2-1-160 0,1-1 0 0,0 1 0 16,-3-9 0-16,0 0 0 0,0 0 0 0,4 7 0 0,-4-7 0 16,0 0 0-16,0 0 0 0,0 0 0 0,0 0-176 15,0 0-64-15,8-3-16 0,-2-2 0 0,0-2 0 16,-2-1-48-16,1-3-16 0,-2-3 0 0,1 1 0 16,1 2 144-16,0-4 32 0,0 2 0 0,1-3 0 15,-1-3 144-15,0 0 0 0,0 1 0 0,0 1 0 16,-1 2 0-16,0 1 0 0,0 2 0 0,-1 2 0 15,0 4 0-15,-3 6 0 0,0 0 0 0,0 0 0 16,0 0 0-16,0 0 128 0,5 8-128 0,-1 3 176 0,-1 3 32 0,0 0 16 16,0 3 0-16,0-1 0 0,0 0 64 0,0 0 16 15,1 1 0-15,1 0 0 0,0-2-80 0,0 0-16 16,-1-2 0-16,1 0 0 16,-1 0-208-16,0-2 144 0,0 1-144 0,-1-2 128 0,-2-2-128 0,-1-8 0 15,-1 8 0-15,1-8 0 16,0 0-128-16,1 7-128 0,-1-7 0 0,0 0-16 15,0 0-480-15,0 0-80 0,0 0-32 0,0 0-17808 16</inkml:trace>
  <inkml:trace contextRef="#ctx0" brushRef="#br0" timeOffset="114947.14">23885 6874 7359 0,'0'0'656'0,"0"0"-528"0,0 0-128 0,0 0 0 16,0 9 3072-16,0-1 592 0,0-8 112 0,0 11 32 15,0 0-192-15,1 3-32 16,0 0-16-16,0-3 0 0,-1-3-1552 0,0 0-304 0,0-8-64 0,0 10-16 15,0-1-864-15,0 0-192 0,0-2-16 0,0-7-16 16,-1 8-352-16,1-8-192 0,0 8 192 0,0-8-192 16,0 0 0-16,0 0-224 0,0 0 16 0,0 0-12144 15,-2 9-2432-15</inkml:trace>
  <inkml:trace contextRef="#ctx0" brushRef="#br0" timeOffset="115441.1">24152 6985 20271 0,'0'0'1792'0,"0"0"-1424"16,9-2-368-16,-1 0 0 15,-8 2 1984-15,9 0 336 0,-1 1 64 0,-8-1 16 16,7 3 256-16,1 1 48 0,-8-4 16 0,10 5 0 15,-1-1-1568-15,-1 2-320 0,-2-1-64 0,-2 0-16 0,-4-5-560 0,0 0-192 16,5 7 144-16,-5-7-144 16,2 8-288-16,-2-8-144 0,-1 8-16 0,-2-2-17600 15</inkml:trace>
  <inkml:trace contextRef="#ctx0" brushRef="#br0" timeOffset="116176.75">24434 6623 13823 0,'0'0'1216'0,"10"6"-960"32,0 3-256-32,1 0 0 0,0 2 1232 0,0 3 208 0,0 2 32 0,-1 0 16 0,1 2 720 0,0 0 144 15,-2 2 16-15,-1-1 16 0,0 1-96 0,-2-1-32 16,-2-3 0-16,0 1 0 0,-2 0-880 0,0 1-176 15,-2 0-48-15,-2-5 0 0,-2-2-608 0,-2 0-128 16,-1 0-32-16,-1-1 0 0,-1 1-192 0,-2 0-64 16,-2-1 0-16,0-2 0 0,0-3-128 0,0 0 0 15,0 0 0-15,2-2-176 0,0-3 16 0,1-3 0 16,0-1 0-16,1-1 0 0,1-1-16 0,0 0 0 16,1-3 0-16,1-2 0 0,0-4-48 0,0-2-16 0,1-3 0 0,1 0 0 31,0-1-160-31,1-3-48 0,0-2 0 0,0-1 0 0,1-1 80 0,1 0 16 0,0 0 0 0,1 1 0 15,2 2 352-15,2 2 0 16,1 0 0-16,1 3 0 0,1 2 496 0,3 2 64 16,1 4 16-16,1-3 0 0,0 2-192 0,3 0-48 15,1 4 0-15,0 1 0 0,2 1-16 0,1 2 0 0,-1 1 0 0,1 1 0 16,-2 0-96-16,0 2-32 0,-2 2 0 0,-2 2 0 16,-1 1 48-16,-2-1 0 0,-2 0 0 0,-2 1 0 15,1 2-112-15,-1 2-128 0,0-1 176 0,-1-1-176 0,-5-6 128 16,6 8-128-16,-6-8 0 0,6 8 0 15,-1 1-160-15,-1 0-144 0,0-3-16 0,-4-6-16 32,5 8-1168-32,-1 0-224 0,0 0-64 0</inkml:trace>
  <inkml:trace contextRef="#ctx0" brushRef="#br0" timeOffset="116508.78">24649 6992 11455 0,'0'0'256'0,"0"0"48"0,0 8 16 0,1-1 0 0,-1-7-320 16,3 8 0-16,-3-8 0 0,5 6 0 0,0 1 3440 0,-5-7 624 0,9 3 128 0,-5-1 32 16,1-2-2096-16,1 0-400 0,0 0-96 0,1-2-16 15,1 0-960-15,0 1-192 0,-1-3-32 0,6-1-16 16,-4 1-32-16,-1 0-16 15,-8 4 0-15,5-5 0 0,-5 5 544 0,0 0 112 0,0-8 32 0,-1 2 0 16,1 6-224-16,-6-5-64 16,-1 1 0-16,0-1 0 0,-1-2-320 0,-1 0-64 0,1 1 0 0,0 1-16 15,0-1-368-15,-1 1 0 0,0 0 0 0,1 0 128 16,-1-1-128-16,1 2-192 0,-1 2 64 0,0 0 0 16,1 0-80-16,-1 0-16 0,0-1 0 0,1 2 0 31,1 2-224-31,7-1-64 0,-7 2 0 0</inkml:trace>
  <inkml:trace contextRef="#ctx0" brushRef="#br0" timeOffset="116879.44">24903 6482 11055 0,'0'0'976'16,"5"-5"-784"-16,0 1-192 0,-5 4 0 0,8-4 1152 0,-8 4 192 16,8 0 48-16,-8 0 0 0,8 0 1232 0,-2 4 256 0,0 2 64 0,1 4 0 15,-1 3-128-15,0 3 0 16,-1 1-16-16,-1 2 0 0,0-1-1248 0,-1 3-240 0,0-1-48 0,-1 3-16 15,-1 0-736-15,-2 3-128 16,-1-1-48-16,-1 2 0 0,1 1-144 0,-2-2-16 16,-1-2-16-16,0-2 0 0,0 0-160 0,-1 0 0 0,0-1 0 0,0-1 0 15,-1 0 0-15,1-3 0 0,-2-2 0 0,-1 0 0 16,-1-2 0-16,-1 0 0 0,-1 0-192 0,-2-2 192 0,-2 0-224 16,7-4 80-16,-3 1 16 0,-2 1 0 15,-1 1-864 1,-2-1-160-16</inkml:trace>
  <inkml:trace contextRef="#ctx0" brushRef="#br0" timeOffset="117818.53">23328 7653 6447 0,'0'0'576'0,"0"0"-576"0,0 0 0 0,-6 1 0 0,6-1 2608 0,0 0 400 16,0 0 96-16,0 0 16 0,0 0-464 0,0 0-96 16,0 0 0-16,0 0-16 15,0 0-496-15,0 0-112 0,0 0-16 0,10 1 0 16,-1-2-320-16,-3 0-64 0,0 0 0 0,4 0-16 15,1 0-800-15,2 0-144 0,0 0-48 0,2 0 0 16,0-1-352-16,11-1-176 0,-4 3 160 0,-4-2-160 16,-1 1-384-16,-3 0-192 0,-4 0-16 0,-2 1-11312 15,-8 0-2272-15</inkml:trace>
  <inkml:trace contextRef="#ctx0" brushRef="#br0" timeOffset="118042.75">23236 7806 16575 0,'-17'5'736'0,"6"0"160"0,0 0-720 0,1 0-176 16,1-2 0-16,2 2 0 0,0-2 2112 0,7-3 400 0,0 0 80 0,0 0 16 15,0 0-208-15,0 0-32 0,0 0-16 0,0 0 0 16,11 6-1264-16,1-3-240 0,3-1-48 0,2-2-16 16,-1 0-352-16,4-2-80 0,1 1-16 0,3 0 0 15,0 0-336-15,1 1 0 0,-2-3 0 0,0 1 128 31,-2-1-592-31,3 1-112 0,0-2-32 0,-1 1 0 16,0-2-1952-16,-2 0-384 0,1 0-64 0,-1 1-10112 0</inkml:trace>
  <inkml:trace contextRef="#ctx0" brushRef="#br0" timeOffset="121008.91">23925 7680 5519 0,'0'0'496'0,"0"0"-496"0,0 0 0 0,4-8 0 16,0 0 1360-16,-1-1 176 0,-2 1 48 0,1 0 0 16,-2 8 592-16,2-7 128 0,-2 0 32 15,0 7 0-15,-2-8-352 0,0 3-80 0,2 5-16 0,-3-5 0 16,3 5-384-16,-5-5-80 15,5 5-16-15,-5-4 0 0,-2 2-576 0,7 2-128 0,-8 2-32 0,0 1 0 16,0 1-352-16,0 1-64 16,0-1 0-16,-1 4-16 0,0 3-432 0,0 3-64 0,-2-1-32 0,0 2 0 31,-3 1-288-31,2 0-48 0,2 3-16 0,0-1 0 0,1-1 304 0,1 0 48 0,1-2 16 0,3-1 0 16,2 0 432-16,1-1 96 0,1-1 0 0,3 0 16 15,0-2 32-15,1 0 0 0,-1-3 0 0,3 1 0 16,3-1-304-16,0-1 128 0,0-1-128 0,1-2 0 0,0-2 208 0,2-2-64 15,1-2-16-15,2 0 0 16,-1-5-528-16,0 0-112 16,1-2-32-16,0 1 0 0,-1-2-928 0,0-1-192 0,-2 0-48 0,-2 0 0 15,-2-1 48-15,-1 0 16 0,-1 2 0 0,-1-2 0 0,0 0 1136 0,-1 1 208 16,-1 1 48-16,-1-2 16 0,-2-2 1008 0,-1 3 192 16,0 1 32-16,-1 2 16 0,-1 1 304 0,0 1 64 15,0 1 16-15,3 6 0 0,0 0-48 0,0 0 0 16,0 0 0-16,-6 5 0 0,1 0-240 0,1 2-48 15,0 1-16-15,1 2 0 0,1 2-480 0,0 0-112 0,0 1 0 0,1-1-16 16,0-2-64-16,1 1-16 16,0-1 0-16,1 0 0 0,0-1-48 0,1 1-16 0,0-1 0 15,-2-9 0-15,2 9-288 0,2-1 0 0,0-2-208 0,0 0 80 32,-4-6-1168-32,0 0-240 0,7 5-32 0,-7-5-16 15,9 4-1248-15,-1-1-256 0,-1-5-48 0,1 0-16 16,1-1-384-16,0-2-80 0</inkml:trace>
  <inkml:trace contextRef="#ctx0" brushRef="#br0" timeOffset="121227.11">24176 7674 4607 0,'10'-19'192'0,"-5"8"64"0,2 0-256 0,-2 0 0 0,-1 0 0 0,-2 0 0 15,-1 1 1472-15,-1 2 256 0,0 8 64 0,0 0 0 16,-5-7 1184-16,-1 4 240 0,-1 2 48 0,1 4 16 16,-1 3-720-16,-1 4-160 0,-2 3-32 0,-1 1 0 15,0 2-704-15,-1 1-128 0,1-1-48 0,2 3 0 0,2 0-400 0,0 1-96 16,1-3-16-16,2-2 0 15,2 0-528-15,1-1-96 0,1-1-32 0,2 0 0 16,1-2-320-16,1-1 0 0,0-2 0 0,1 0 128 16,0-1-304-16,2-1-48 0,1-1-16 0,0 0 0 15,-8-5-320-15,10 1-64 0,0-1-16 0,-1-1 0 16,2-1-800-16,-1 0-160 0,-1-2-48 0,0 1-8720 16,0-2-1728-16</inkml:trace>
  <inkml:trace contextRef="#ctx0" brushRef="#br0" timeOffset="122460.06">24278 7712 8223 0,'0'0'176'0,"1"-8"32"0,0 1 16 0,0-2 32 0,-1 0-256 0,0 2 0 16,0 0 0-16,0 7 0 0,0-8 2032 0,0 2 352 15,-1 0 80-15,1 6 16 0,0 0-432 0,0 0-64 16,0 0-32-16,-3 7 0 0,-2-1-160 0,0 3-16 0,-1 3-16 0,0 2 0 16,-1 0-256-16,1 1-48 15,0 0-16-15,3-1 0 0,0-1-288 0,2-1-64 16,0 1-16-16,2-4 0 0,1 1-608 0,0-1-112 15,-2-9-32-15,4 10 0 0,2-2-320 0,0 0 128 0,1-3-128 0,1 0 0 16,0-1 0-16,-1-1 144 0,-7-3-144 0,11 1 0 0,0-1 176 0,0-1-176 16,-1-1 160-16,1-1-160 15,0-1 128-15,0 1-128 0,0-2 0 0,-1 1 0 0,0-1 0 0,-1 1 0 16,0-3-128-16,-3 2 128 16,0 0-320-16,-1 0 64 0,-1-1 0 0,-4 6 0 0,4-7 0 0,-2 1 0 15,-2 6 0-15,2-5 0 16,-2 5-16-16,0-8 0 0,0 2 0 0,0 6 0 15,-1-7 128-15,1 7 144 0,-1-7-208 0,0 0 80 16,0 0 128-16,0-1 0 0,0 1 0 0,1 7 0 16,0 0 128-16,0 0 0 0,-2-7 0 0,2 7 0 15,-3-7 48-15,3 7 16 0,0 0 0 0,-5-3 0 0,5 3 0 0,-7-1 0 16,7 1 0-16,-6 1 0 16,0-1-48-16,6 0 0 0,-7 4 0 0,7-4 0 0,-7 3 96 0,7-3 16 15,0 0 0-15,-5 5 0 0,5-5-128 0,-3 8 0 16,1-1-128-16,2-7 192 0,0 0-192 0,0 8 0 15,0-8 0-15,3 9 0 0,1-1 128 0,-4-8-128 16,7 6 0-16,1-1 0 0,-1-2 0 0,0-1 0 16,1-1 0-16,0-1 0 0,1-2 0 0,0 0 0 0,0 0 0 15,-1 0 0-15,0 0 0 0,0-1 0 16,-2-1 0-16,-6 4 0 0,6-6 0 16,-1-2 0-16,-1 2 0 0,-4 6-160 0,0-8 160 0,0 0 0 15,0 1 0-15,0 7-128 0,-2-9 128 0,-1 2-128 16,3 7 128-16,-5-6-128 0,0-4 128 0,0 2 0 15,-1-1 0-15,0 3 0 0,0 0 0 0,0 2 0 16,-1-1 0-16,0 1 0 0,0 1 0 0,0 3 0 0,0 1 0 0,0 3 0 16,2 2 0-16,-1 2 128 0,0 2-128 0,1 2 128 0,0 2-128 15,1 0 192-15,1 2-64 0,2-1 0 16,1-4-128-16,3 2 0 0,1 0 0 0,2-2 0 16,3 1 0-16,1-1 0 0,-1-2 0 0,2-1 128 15,1-3-128-15,1 1 0 16,-1-1 0-16,1-1 128 0,0-1-128 0,-1-1 0 0,0-2 0 0,0 0-128 15,0-2 128-15,-2 0 0 0,0-1-144 0,0 0 144 0,-1-2 0 0,-2 0 0 16,-2 1-144-16,1-1 144 0,1 0-176 0,-1-2 32 16,-1 0 0-16,-1 0 0 31,0 0-336-31,0-2-64 0,-1-1-16 0,1-1 0 0,0-1-256 0,0-1-48 16,-2-3-16-16,0 1 0 0,0 3-16 15,-1 0-16-15,0 1 0 0,-1 0 0 0,0-1 320 0,-1 1 64 0,0 1 16 0,1 2 0 0,0 1 832 16,1 1 192-16,-1 6 16 0,0-7 16 0,0 1 256 0,0 6 48 15,0-7 16-15,0 7 0 0,0 0-192 0,0 0-32 16,0 0-16-16,0 0 0 0,0 0-128 0,0 0-32 16,0 0 0-16,0 0 0 0,0 0-272 0,0 0-64 0,0 0-128 0,0 0 192 15,1 9-192-15,0 2 176 16,0 1-176-16,-1 1 160 0,-1 2-32 0,1 0 0 16,0 4 0-16,0 2 0 0,0 3 64 0,0 1 0 15,0-2 0-15,0 2 0 0,1 2-192 0,1-3 192 0,0 2-192 0,0-2 192 16,0-2-192-16,0 0 0 15,0-1 0-15,0-1 0 0,0 0 0 0,1-2 0 16,-1-1 0-16,-1-7 0 0,-1-3 0 0,0 3 0 16,0 0 0-16,0 0 0 0,-1-1 0 0,0-1 0 15,1-3 0-15,-1 5 0 0,1-10 0 0,0 8 0 0,0-8 0 0,0 0 0 16,0 0-160-16,0 0 160 0,-1-8-208 0,1 0 80 16,0-2-144-16,1 0-32 0,0-3 0 0,-1-3 0 31,0-1-1104-31,0-4-240 0,0-2-32 0,-1-3-16 15,0-1-2000-15,-1-1-400 0,-1-2-64 0,0 1-32 16,0 0 64-16,0-3 16 0,-1 0 0 0,0 1 0 0,0 0 2928 0,1 5 592 16,0 3 112-16,2 3 32 0,0 4 2400 0,1 3 480 0,1 0 112 0,1 5 16 15,1 0 16-15,-3 8 16 0,7-4 0 0,-7 4 0 0,9 0-704 0,0 3-144 16,-2 1-16-16,1 3-16 0,0 1-432 0,1 2-64 16,0 0-32-16,0 0 0 0,-2 0-288 0,1 0-48 15,-2-1-16-15,0 0 0 0,-1 1 208 0,-1 0 48 16,-2-1 0-16,-1-1 0 0,-2 1-448 15,-1 0-96-15,-1 0-16 0,-1-1 0 0,-1-2-368 0,-1-2-160 16,-2 0 128-16,-1 1-128 16,1 0 0-16,-1 0-176 0,0-1 16 0,0-1 0 15,0-2-864-15,-1-2-160 0,1-1-32 0,2-1-16 16,0-1-960-16,2-1-192 0</inkml:trace>
  <inkml:trace contextRef="#ctx0" brushRef="#br0" timeOffset="122649.84">24721 7595 15663 0,'11'-3'688'0,"-2"1"144"0,2 0-656 0,1 1-176 0,3 1 0 0,-6 0 0 16,2 0 2256-16,1 0 432 0,1 0 64 0,2 0 32 15,-1 0-240-15,2 1-48 0,0 0-16 0,9-1 0 16,-5 0-1200-16,-5 0-224 0,-1 0-48 0,-2 0-16 16,-2 0-640-16,-2 0-128 0,-8 0-32 0,8-2 0 15,-8 2-432-15,9-2-80 0,-9 2-32 0,9-3 0 31,-3-2-1264-31,-2-2-256 0</inkml:trace>
  <inkml:trace contextRef="#ctx0" brushRef="#br0" timeOffset="122876.98">24921 7399 18431 0,'0'0'816'0,"-7"1"160"16,1 2-784-16,0 2-192 0,1 0 0 0,1 3 0 15,-1 2 1376-15,1-1 224 0,0 3 64 0,1 4 0 16,1-1 336-16,2 4 80 0,0 2 16 0,2-2 0 0,1 3-384 0,1-1-80 15,0 1-16-15,1-2 0 0,-2 0-608 0,2-3-128 16,-1-1-32-16,0 3 0 0,1-1-480 0,0 0-112 16,-1-2 0-16,0-1-16 0,0-4-112 0,0 1-128 15,-1-2 176-15,2 0-176 0,0-2 0 0,0-1 0 16,0-1 0-16,1-2-144 16,1 0-288-16,0 1-48 0,-7-5-16 0,8 1 0 15,1-1-944-15,-1-1-192 0,-1-1-32 0</inkml:trace>
  <inkml:trace contextRef="#ctx0" brushRef="#br0" timeOffset="122997.41">25058 7757 20271 0,'0'0'896'0,"0"0"192"0,0 0-880 0,0 0-208 0,0 0 0 0,0 0 0 0,0 0 1840 0,0 0 320 16,0 0 64-16,0 0 16 16,0 0-832-16,0 0-144 0,0 0-48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2:39:12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2585 11180 17503 0,'-12'7'768'0,"8"-6"176"0,0-1-752 0,4 0-192 16,0 0 0-16,0 0 0 0,0 0 1600 0,0 0 304 0,0 0 48 0,4 2 16 16,2-1 128-16,2-1 16 15,3 0 16-15,2-1 0 0,1 0-368 0,2-1-80 16,2 0-16-16,0 2 0 0,2 1-768 0,0-1-176 15,2-1-16-15,0 0-16 0,0 0-240 0,0 0-32 16,1 0-16-16,0 0 0 0,1 2-48 0,-1 0-16 16,2 0 0-16,-1 0 0 0,1 0-80 0,-1 0 0 15,1 0-16-15,1 0 0 0,-2-2-240 0,1 1 176 16,0-1-176-16,1-1 160 0,-1-1-160 0,0-1 128 16,0-1-128-16,-1-3 128 0,1 0-128 0,-2 0 0 15,1 0 0-15,-2 3 128 0,-1-4-128 0,-2 1 0 0,-1 2 0 0,-1-1 0 16,-3 2 0-16,0 2 0 0,-2 1 0 0,-3 1 0 15,0 0 0-15,-2 0 0 0,-1 1 0 0,-1-1 0 16,-1 1-160-16,-4 0 160 0,0 0 0 0,0 0-144 16,0 0-112-16,0 0 0 0,0 0-16 0,0 0-19248 15</inkml:trace>
  <inkml:trace contextRef="#ctx0" brushRef="#br0" timeOffset="104449.18">8468 3981 16575 0,'0'0'1472'0,"0"0"-1168"15,0 0-304-15,0 0 0 0,-4 3 1392 0,4-3 208 16,-5 3 64-16,5-3 0 0,0 0 128 0,0 0 48 15,0 0 0-15,0 0 0 0,0 0-112 0,0 0 0 16,0 0-16-16,0 0 0 0,8 1-480 0,-1-1-80 0,2-1-32 0,3-1 0 16,1-1-480-16,1-1-80 0,2-1-32 0,2 0 0 15,-1-1-240-15,1 1-48 16,0-1-16-16,6-1 0 0,-2 1-32 0,1 1-16 16,-2 1 0-16,1 1 0 0,-2 0-176 0,1 0 128 15,-1 1-128-15,9 0 128 0,-2 2-128 0,-8 0 0 16,0 0 0-16,3 0 128 0,-1 0-128 0,3-2 0 0,0 1 0 0,11-1 128 15,-4 0-128-15,-2 1 0 0,-2 0 0 0,0 0 128 16,1 1 96-16,0 0 16 0,-2 0 0 0,-1 0 0 16,-2 0-64-16,-1-2-16 0,0 1 0 0,-2 0 0 15,3 0-160-15,-2 1 160 0,-1-3-160 0,1 1 160 16,-1 0-160-16,1 1 0 0,-2 0 0 0,1-1 0 16,-2 0 0-16,1 0 0 0,-2 1 0 0,1 1 0 0,2 0 0 0,-2 0 0 15,1 1 0-15,-2-1 0 16,0-2 0-16,0 1 0 0,-1-1 0 0,1 1 0 15,0 1 0-15,-1-1 0 0,1 0 0 0,-1-1 0 16,1 0-208-16,0 1 80 0,0 1 128 0,0-1-208 16,-1 0 208-16,-1 0-192 0,0-1 192 0,0 2-192 0,1 2 48 15,0 0 16-15,-2-1 0 0,1-1 0 0,0 1 128 0,-1 1-192 16,1 0 192-16,0-2-192 0,-1 1 64 0,0 0 0 16,0 0 0-16,-1 1 0 0,-1 0-32 0,1 0 0 15,0 0 0-15,-1 0 0 0,0 0 16 0,1-1 0 0,0-1 0 0,0 0 0 16,1 1 144-16,0 0 0 15,-1 0 0-15,1-1 0 0,0 0 0 0,-1-1 0 16,2 0 0-16,0 0-128 0,-1 0 128 0,1 0 0 16,0-1-144-16,0 0 144 0,1 1-128 0,2 0 128 0,1 0-160 0,0 0 160 15,-2-2-128-15,2 1 128 16,-1 1 0-16,2 1-144 0,1-3 144 0,0 2 0 16,1 0 0-16,0 0 0 0,2-3 0 0,-1 1 0 15,1 1 0-15,1-1 0 0,0-1 0 0,1 1 0 0,0 1 0 16,2-3 0-16,2 1-128 0,0 0 128 0,1 1-128 0,1-3 128 15,-3-1 0-15,1-1-160 0,1-1 160 0,-1 2 0 16,0 1 0-16,1 2 0 0,-1 0 0 0,2-2 0 16,-1-1 0-16,1 2 0 0,-2 1 0 0,2-1 0 15,1-1 0-15,-1 1 0 0,-1 0 0 0,0 1 0 16,1 0-144-16,-1 0 144 0,-1 2 0 0,-7-2-144 16,1-1 144-16,3 1-208 0,1 0 80 0,1 1 128 15,1 0 0-15,0 1 0 0,0 0 0 0,1 1 0 16,-1-2 0-16,0 3 0 0,1-1 0 0,11 1 0 15,-4-2-128-15,-2 1 128 0,-2 0 0 0,1 0 0 16,1 1-192-16,-2 1 48 0,0 1 0 0,1-2 0 16,-2-2 144-16,2 1-192 0,-3 0 192 0,2 1-192 15,1 1 192-15,1-1 0 0,-1 0 0 0,1 0 0 0,-1 0 0 0,1 1 0 16,0 1 0-16,2 0 0 0,-1-2 0 0,0 0 0 16,-1 1 0-16,0-1 0 0,2 0-256 0,1 1 0 15,-1-1-16-15,0 0 0 16,-1-1-304-16,0 0-64 0,1-2-16 0,1 1 0 0,1-1 208 0,-1 0 32 15,1 0 16-15,0 0 0 0,0 0 400 0,0 1-128 16,-1 1 128-16,-1-2 0 0,-2 1 0 0,1-2 0 16,-1 1 0-16,-1 0 0 0,0 2 0 0,1 1 0 15,1 0 0-15,-3 0 0 0,-1-2 0 0,0 0 0 16,0 1 0-16,1-2 0 0,0 2 0 0,-1 0-192 16,-1 0 192-16,1 1-192 0,-3-2 32 0,0 1 0 15,1 1 0-15,0-1 0 0,-1 1 160 0,0-1 0 0,-3-1 0 16,1 2 0-16,1 2 0 0,-1-2 0 0,-1 2 0 0,2-2 0 15,-3 0 0-15,-1-1 0 0,-1 1 0 0,0 0 0 16,-1 0 0-16,-1 0 0 0,-2 0 0 0,1 0 0 16,-1 0 0-16,1 0 0 0,-2 0 0 0,0 1 0 15,-3-1 0-15,2 0 0 0,-2-2 0 0,-2 2 0 16,1 0-320-16,0 0-16 0,-1 1-16 0,0 0 0 31,0-2-848-31,-2 1-160 0,1-1-48 0,-1 1 0 16,0-2-592-16,-1 1-128 0,0-1-32 0,-1 0-7664 0</inkml:trace>
  <inkml:trace contextRef="#ctx0" brushRef="#br0" timeOffset="104979.51">10169 2627 6447 0,'-4'-11'576'15,"1"-3"-576"-15,0-2 0 0,1 0 0 16,1 2 1392-16,2 2 160 0,1-1 48 0,2-1 0 0,0 1 960 0,2 1 208 16,1 1 48-16,0 5 0 0,3-1 128 0,2 2 48 15,0-2 0-15,1 2 0 0,-1 2-944 0,1 2-192 16,-1 2-48-16,0 2 0 0,-1 2-960 0,-2 1-192 15,-2-2-32-15,-2 3-16 0,-1 3-608 0,0 2 0 16,-4 1-192-16,0 0-12128 16,-2-1-2432-16</inkml:trace>
  <inkml:trace contextRef="#ctx0" brushRef="#br0" timeOffset="105167.16">10424 2437 20271 0,'2'-10'896'0,"-2"10"192"0,3-5-880 0,1 0-208 0,2-2 0 0,5-3 0 15,2 1 2496-15,1 2 448 0,1-1 80 0,-2 4 32 16,-1-1-752-16,-2 1-128 0,-1 0-48 0,-9 4 0 16,9-1-1168-16,-9 1-256 0,7 4-32 0,-7-4-16 15,0 0-496-15,1 6-160 0,-3 1 0 0,-1 2 0 32,-1 1-672-32,0 0-240 0,-2 1-48 0,-1-1-16 0,-1 1-1040 0,-1 1-208 0,0 2-32 0,1-5-7600 15,-2 1-1536-15</inkml:trace>
  <inkml:trace contextRef="#ctx0" brushRef="#br0" timeOffset="105367.18">10258 2624 10815 0,'-9'9'240'0,"5"-4"48"0,-1 0 16 0,-1 5 0 0,0-1-304 0,2-2 0 0,0 2 0 0,0-3 0 0,1 5 3696 16,1-1 672-16,0-1 144 0,0 4 32 0,1-2-1376 0,1-1-272 0,0 2-48 16,1-5-16-16,0-1-1680 0,0 2-352 15,0 0-64-15,0 0-16 0,1 2-544 0,0-2-176 16,0 1 0-16,0 0 0 15,1 0-320-15,0-3-192 0,0 0-16 0,0 0-16 16,0 0-1888-16,-1 0-384 0,1-1-80 0,-3-5-16 16,0 0-1104-16,0 0-208 0</inkml:trace>
  <inkml:trace contextRef="#ctx0" brushRef="#br0" timeOffset="105917.16">10332 2683 12431 0,'11'-15'256'0,"-3"4"64"0,1 1 16 0,0 1 48 0,2-1-384 0,2 2 0 0,1 1 0 0,1 2 0 16,3-1 4048-16,1 2 752 0,3 1 128 0,-1 2 48 15,2 3-1856-15,-1 2-368 0,0 1-80 0,-2 0-16 16,-1-2-1568-16,-3 0-320 0,-3 2-64 0,-1 2-16 16,-2 1-416-16,-3 1-80 0,-2 0 0 0,-3 1-16 15,-2 0-176-15,-2 0 0 0,-2 1 0 0,-1 1 0 16,-3-1-304-16,-2 0-32 0,-2 1-16 0,3-3 0 31,-3 1-352-31,-2 1-64 0,0-1 0 0,-2 2-16 16,-2-2-656-16,0-1-128 0,-2-2-32 0,1 1 0 15,0-2-192-15,1-1-64 0,1-1 0 0,0-2 0 16,2-2 608-16,0-1 112 0,1 0 32 0,2-4 0 0,-1 0 1584 0,2-1 320 0,1 0 64 0,2 1 16 16,2 0 592-16,1 0 128 0,1 1 32 0,4 4 0 15,-2-7 128-15,4 1 32 0,2-1 0 0,5 1 0 16,2 1-816-16,4-3-144 0,1 1-48 0,2-2 0 0,4 0-528 0,0 1-96 16,2 1-32-16,-2 0 0 15,0-1-128-15,-2 1 0 0,0-2 0 0,-3 3 0 0,-1 3 0 0,-2 0 0 16,-4 2 0-16,-2 1 0 0,-8 0-240 0,0 0 32 15,0 0 0-15,-5 10 0 16,-3 2-560-16,-4 1-128 0,-3 0 0 0,-3-1-16 16,-2 2-48-16,5-4 0 0,0 1 0 0,-5 1 0 0,-1 0 640 0,-3 1 112 15,0-1 16-15,-1 1 16 0,1 0 176 0,0-1 192 16,0 0-32-16,-1 0-16 0,2-4 288 0,0 2 48 16,0-3 16-16,2 4 0 0,0-2 192 0,1-1 32 15,2-1 16-15,1-1 0 0,4 0-160 0,2 0-16 16,2-1-16-16,3-1 0 0,6-4-144 0,0 0-16 15,0 0-16-15,8 1 0 0,4-1-192 0,3 0-48 16,4-1 0-16,3-3 0 0,3-2 0 0,3 0 0 0,3 0 0 0,2 1 0 16,0-3-128-16,0 0 128 0,1-1-128 0,-3 1 128 15,-1 3-128-15,-2 1 0 0,-3-1-160 0,-3 1 160 32,-3 0-640-32,-3 0-48 0,-5 1 0 0,-2 2 0 0,-3 1-2096 0,-6 0-416 0</inkml:trace>
  <inkml:trace contextRef="#ctx0" brushRef="#br0" timeOffset="106129.66">10402 2801 2751 0,'-14'-12'256'0,"0"-2"-256"0,0-1 0 0,-1-3 0 16,3 2 2512-16,1 0 464 0,-1 1 96 0,2 3 0 15,2 2 1008-15,2 1 192 0,1 4 32 0,5 5 16 0,0 0-1184 0,0 0-224 16,0 0-48-16,7 11-16 16,2 4-1776-16,2 5-368 0,2 3-64 0,-5-3 0 15,1 3-240-15,3 15-32 0,-3 0-16 0,-4-11 0 16,-1 3-80-16,0 6-16 0,-2-1 0 0,1 17 0 15,-2-6-256-15,0-17 160 0,0-5-160 0,0 2 128 16,-1 0-512-16,1 1-96 0,-1-5-32 0,2 1 0 16,1-2-528-16,1-2-112 0,0-4-32 0,0-1 0 15,1-5-928-15,1-3-192 0,0-4-48 0,3-4-12304 16</inkml:trace>
  <inkml:trace contextRef="#ctx0" brushRef="#br0" timeOffset="106482.86">10773 2462 12895 0,'6'-9'1152'0,"-2"0"-928"16,0 0-224-16,0 3 0 0,-4 6 2368 0,0 0 416 0,0 0 96 0,6 10 0 16,-3-2 496-16,-3 4 80 0,-2 0 32 0,0 3 0 15,3 3-1456-15,0-3-304 0,-1 1-48 0,2 0-16 16,1 0-896-16,2 0-176 0,3-2-32 0,2 0-16 16,2-2-192-16,1-2-32 0,3-2-16 0,3 1 0 15,0-4-144-15,2 0-32 0,0-1 0 0,1-2 0 16,-2-2-128-16,1 0 0 0,-2-1 144 0,1 0-144 15,1 0 0-15,-2 1 0 0,-1 0 0 0,-2-1 0 16,-1-1 0-16,-1 0-192 0,-1 0 64 0,-2 1 0 16,-2-1-208-16,-9 2-48 0,7-3 0 0,-7 3 0 15,0 0-32-15,0 0-16 0,0 0 0 0,0 0 0 16,-1-9-64-16,-2 3-16 0,-2-1 0 0,-1 3 0 16,6 4-416-16,-10-1-96 0,0-3 0 0,0 3-16 15,0-1 192-15,1 1 32 0,0 0 16 0,2 0 0 16,-1 1-1088-16,0-3-224 0,0 1-32 0,1-1-16 15,7 3-480-15,-7 0-112 0,7 0 0 0,-7 1-16 16,0-2 1392-16,7 1 288 0,-7 0 48 0,7 0-5008 0</inkml:trace>
  <inkml:trace contextRef="#ctx0" brushRef="#br0" timeOffset="107103.03">10842 2339 11967 0,'-1'-10'1072'0,"2"-3"-864"15,1 0-208-15,-1 0 0 0,-3 1 1600 0,2 2 288 16,-1 2 48-16,1 8 16 0,0 0 752 0,0 0 160 16,0 0 16-16,5 10 16 0,-1 0-640 0,-1 3-128 15,2 4-16-15,-2 2-16 0,-1 0-768 0,-1 2-160 16,-1-1-16-16,-1 3-16 0,-1-3-736 0,-2 3-144 0,-1-2-16 0,-1 2-16 16,-4-5-224-16,-1 2 0 0,-2-1 0 0,3 2 0 15,-1-1-208-15,-1 1-144 0,1-3-32 0,0 0 0 31,-2 1-1072-31,1-2-208 0,3 1-64 0,1-1 0 16,-1-3-1536-16,2-1-320 0,0-3-64 0,4-5-7952 0</inkml:trace>
  <inkml:trace contextRef="#ctx0" brushRef="#br0" timeOffset="107288.18">10709 2734 11055 0,'0'0'480'0,"0"0"112"0,0 0-464 0,0 0-128 0,9 3 0 0,-2 3 0 0,-1 2 2912 16,-1 1 560-16,0 1 112 0,1 0 32 15,0 5 336-15,0 1 64 0,-1 0 16 0,0 1 0 16,-2-1-2432-16,1 8-464 0,-1-2-112 0,-1-7 0 15,0 1-608-15,-1-1-112 0,0 1-32 0,0 0 0 16,0-1-272-16,0 1 160 0,0 0-160 0,1 3 128 16,-1-2-128-16,-1-7 0 0,-1-1 0 0,1 0 0 0,1-1-256 0,1 0-96 15,-2-8-16-15,0 0 0 16,0 0-784-16,0 0-144 0,2-5-48 0,1-3 0 16,0-2-2064-16,0-1-432 0</inkml:trace>
  <inkml:trace contextRef="#ctx0" brushRef="#br0" timeOffset="107609.8">10810 2727 5519 0,'1'-17'240'0,"0"5"64"0,-2-2-304 0,3 1 0 16,2 0 0-16,1 2 0 0,0 2 2752 0,1-2 512 16,1 0 80-16,2 0 32 0,0 1 512 0,3 2 96 0,1 2 32 0,-1-1 0 15,0 0-1424-15,1 0-288 0,1 0-48 16,1 5-16-16,2 2-1216 0,0 0-256 16,2 2-64-16,0-2 0 0,0-2-272 0,2 4-64 15,-1 1-16-15,1 2 0 0,-1 2-160 0,1 1-48 0,-2 0 0 0,1 3 0 16,0 2-144-16,-1 0 160 15,1 2-160-15,-4-3 160 0,-1 1-160 0,-1 0 0 0,-2-2 144 0,-1 2-144 16,-1 0 0-16,-1 0 0 0,-2 0 0 0,-1-1 0 16,-2 0 0-16,-3-3 0 0,0 0 0 0,-1 2 0 15,-1 1 0-15,-2 5 128 0,-3-4-128 0,3-2 0 16,-2 1 176-16,-1 1-48 0,-1 0 0 0,0 0 0 16,-4-1-128-16,2-1 0 0,-3-1 0 0,1 0 0 15,0 0-160-15,2-1-112 0,0-1-32 0,-2-1 0 16,0-4-288-1,1 0-64-15,1-1-16 0,-5-2 0 0,2-2-496 16,4-2-112-16,-1-2 0 0,0 0-16 0,-1-2-1904 0,0 1-368 16</inkml:trace>
  <inkml:trace contextRef="#ctx0" brushRef="#br0" timeOffset="107879.59">10977 2758 9215 0,'0'0'400'0,"-8"3"96"0,1 1-496 0,2 2 0 16,-1 1 0-16,1 3 0 0,1 3 2816 0,1 1 448 15,1 2 112-15,0 7 16 0,1-3 720 0,2-9 160 16,2 1 16-16,2-2 16 0,3 1-2128 0,3-3-416 15,2-2-96-15,1-2 0 0,3-3-944 0,1-1-176 16,0-1-32-16,1-1-16 0,-2-5-496 0,0-1 0 16,-1-3 0-16,4-2 0 0,-3 2-240 0,-7 2-32 15,-2 0-16-15,0 1 0 0,-3-1 0 0,-2 0 0 16,-2 1 0-16,-1 0 0 0,-2 0 32 0,-3-2 16 16,-3 1 0-16,-1 0 0 0,-4-1 240 0,-1 2-192 15,-2-2 192-15,0 1-192 0,-2 0 192 0,1 2 0 16,-2 2 0-16,0 2-144 0,1 3 144 0,0 1 0 15,3 1 0-15,-1 2 0 0,-1 0 0 0,3 1 0 16,0-1 0-16,3 2 128 16,4 1-576-16,4-2-96 0,3-5-32 0,2 6-17200 0</inkml:trace>
  <inkml:trace contextRef="#ctx0" brushRef="#br0" timeOffset="109045.49">11569 2426 29487 0,'0'0'2624'0,"1"-7"-2112"0,2 0-512 16,5-3 0-16,4 1 960 0,1 0 64 0,2 0 32 0,1-1 0 15,0 2-64-15,2 1-16 16,-1 2 0-16,1 2 0 0,-1-1-624 0,-1 0-128 16,-1 2-32-16,1 1 0 0,-1 2-192 0,0 1 0 15,-1 1 0-15,-2 2 0 0,-1-2 0 0,-2 2-240 0,-1 2 80 0,-3 1 16 32,-2 2-256-32,-2 0-48 0,-2 2-16 0,-2 3 0 0,-2-2 240 0,-1 4 48 0,-1 1 16 15,-1 0 0-15,0 1 352 0,2-1 80 0,-1 0 16 16,2 2 0-16,1 2 560 0,2 0 112 0,2 0 32 0,2-1 0 15,1-3-256-15,2 0-48 0,1-2-16 16,0 2 0-16,1-3-160 0,0-1-16 16,-1 0-16-16,-1-5 0 0,0 0-176 0,0-1-48 0,-1 2 0 0,-1-1 0 15,-1 0-128-15,0-1-128 0,-2-2 192 0,-1 2-192 16,-1 0 0-16,-1 0 0 0,-1-1 0 0,-3 0 0 16,-1-2 0-16,-1 0-256 0,-1 0 32 0,1 0 0 15,-2-3-96-15,0 1-32 0,-1-3 0 0,1 0 0 16,-2-3 32-16,0 1 16 0,0-2 0 0,-1 0 0 15,-1-4 128-15,0-1 32 0,1-3 0 0,-7-6 0 0,3-1-96 16,1-1-16-16,1 0 0 0,3-3 0 16,0 0-288-16,0 1-64 0,3 3-16 15,1-1 0-15,1 3-192 0,1 3-32 16,2 0-16-16,2 4 0 0,1 3 256 16,2 7 48-16,0 0 16 0,0 0 0 0,0 0 544 0,0 0 176 0,0 0 0 0,0 0 0 0,8 6 544 15,-2 2 112-15,-1 2 32 0,-2-1 0 0,-2 0-544 0,-3-1-96 16,0 2-32-16,0 0 0 0,0-1-192 0,1-1 0 15,1-8 0-15,2 8 0 0,-2-8 0 0,6 6-160 16,2-2 160-16,2-3-128 0,3-3-112 0,2-2-16 16,1-3 0-16,3 0 0 15,1-1-128-15,0 0-48 0,1-1 0 0,-2 0 0 0,0 0 240 16,-2-1 64-16,0 0 0 0,0 0 0 0,0 0 688 0,0 0 144 16,-3-2 16-16,1 2 16 0,-1 3 48 0,-1 2 16 15,-3 1 0-15,-1-1 0 0,-1-1-432 0,-2 1-96 0,-6 5-16 0,0 0 0 16,0 0-96-16,0 0-32 0,0 0 0 15,0 10 0-15,-2-1-128 0,-1 3 192 0,-1 3-192 0,1-1 192 16,-1 0 80-16,1 1 32 0,1 0 0 16,1-1 0-16,1 1 128 0,2-1 16 0,1-3 16 0,1 1 0 15,0-2-208-15,0 0-32 0,0-2-16 0,0 0 0 16,-1-1-208-16,-3-7 0 0,2 8 0 0,-2-8 0 16,0 0-272-16,0 0-48 0,-1 7-16 0,1-7 0 15,0 0-192 1,0 0-48-16,-8 2 0 0,0-4 0 0,-1 0-1376 0,0-1-288 15,-1 0-48-15,-3-1-16 0,-1-2-944 0,-1-1-192 16,-3-1-32-16,-1 1-16 0,-1-2 816 0,-2-2 176 16,0-3 16-16,-2 1 16 0,-1-2 848 0,1 4 160 15,-1 1 48-15,2 2 0 0,0 2 1984 0,2 3 416 0,-1 3 80 0,3 2 16 16,-1 4 2224-16,1 3 448 0,0 2 80 0,0 4 32 16,1 2-768-16,-1 2-160 0,2 2-16 0,6-7-16 0,0 4-1232 0,1-2-240 15,2 0-48-15,2 8-16 0,3-5-608 0,5-6-128 16,2 1-32-16,7 3 0 0,4-5-272 0,-1-5-48 15,2-1-16-15,14 1 0 0,0 3-144 0,2-4-128 16,1-1 192-16,-8-2-192 0,2-2 160 0,3 0-160 16,2 1 128-16,0-1-128 0,0 0 0 0,2 0 128 15,0-2-128-15,1 0 0 0,-1 0 0 0,1-2 0 0,2 1-144 16,-3-1 144 0,-2-3-624-16,-2-2-16 0,-1 0 0 0,-1 1-17984 0</inkml:trace>
  <inkml:trace contextRef="#ctx0" brushRef="#br0" timeOffset="109238.81">12202 2602 11967 0,'0'0'1072'0,"-8"0"-864"0,-1 0-208 0,1 2 0 15,1 2 3520-15,0 2 640 0,2 4 144 0,0 2 32 16,-1 0-1136-16,1 4-240 0,1 3-32 0,1 3-16 16,1 0-1632-16,1-6-336 0,0 3-64 0,0 0-16 15,1 3-384-15,0-1-80 0,-1-1-16 0,1 0 0 16,0 2-160-16,1-1-32 0,0 2-16 0,2-4 0 15,0-1-368-15,0-2-64 0,1-1 0 0,0-3-12384 16,-1-1-2464-16</inkml:trace>
  <inkml:trace contextRef="#ctx0" brushRef="#br0" timeOffset="109463.7">12300 2559 22111 0,'3'-8'1968'0,"2"3"-1584"0,4 0-384 0,4 1 0 0,3 0 1856 0,0 0 304 0,2-1 48 0,0 2 16 16,2-2-752-16,0 2-160 0,1 1-32 0,0-1 0 16,-2-1-112-16,2-3-16 15,-2 1-16-15,1 1 0 0,1 0-432 0,1 0-64 16,-2 0-32-16,-1-2 0 0,-3 1-480 0,-1-1-128 16,-2 1 0-16,-2 0 0 15,-5 1-496-15,-1-2-112 0,-5 7-32 0,3-7-16944 0</inkml:trace>
  <inkml:trace contextRef="#ctx0" brushRef="#br0" timeOffset="109678.52">12557 2200 11519 0,'-19'-14'256'0,"6"6"48"0,-2-2 16 0,0 3 0 0,3 3-320 0,2 4 0 0,0 7 0 0,1 2 0 16,0-1 4224-16,2 5 800 0,0 0 160 0,4 8 16 16,4 1-2112-16,2 5-416 0,1 0-96 0,2 0-16 15,-1 0-1408-15,3-1-304 0,1 2-48 0,0-4-16 16,-2 2-288-16,-2-5-64 0,0 0-16 0,0-1 0 15,0 0-288-15,-1-1-128 0,-1-1 128 0,-3-4-128 16,-3-1-192-16,-1-1-112 0,0-1-16 0,0-2-16 31,0 1-368-31,0-2-80 0,4-8-16 0,-5 5 0 16,-2-3-2272-16,7-2-464 0</inkml:trace>
  <inkml:trace contextRef="#ctx0" brushRef="#br0" timeOffset="110703.27">12380 2328 11967 0,'-3'-19'528'0,"3"7"112"0,0-2-512 0,3 2-128 0,2 2 0 0,0 1 0 0,-1 0 2048 0,4 4 384 16,1-2 80-16,1 4 16 0,0 5 32 0,1 2 16 0,3 3 0 0,-1 0 0 16,-2 1-224-16,-3 2-48 15,0 1-16-15,0 2 0 0,-1 1-1232 0,-2 2-240 16,-4-2-48-16,-3 2-16 16,-2 0-576-16,-2 0-176 0,-1 2 0 0,-3 0 0 0,-3-1 0 15,-3 2-352-15,-1-5 48 0,2 3 16 0,0 0 48 0,1-2 16 16,3 1 0-16,0-3 0 0,1-5 224 0,1 1 0 15,1-4 0-15,3 1 0 0,0 1 0 16,5-7 160-16,-5 5-32 0,5-5 0 0,0 0 0 0,0 0 0 16,-1 8 0-16,1-8 0 0,0 0-128 0,0 0 0 0,0 0 144 15,9 4-144-15,0 0 128 0,2-1-128 0,0 0 128 16,1-5-128-16,0-1 0 0,2 0 0 0,0-1 0 0,0 1 128 16,1-1-128-16,0 1 0 0,-3-2 0 15,0-2-128-15,0 1-128 0,-1 2 0 16,-1 1-16-16,-2 0 0 0,-8 3-48 0,0 0-16 15,0 0 0-15,0 0 0 16,0 0-176-16,-2 12-48 0,-4 2 0 0,-2 0 0 0,-5 2 560 16,0 3 0-16,0 1 128 0,-1 2-128 0,-1 0 592 0,1 0 32 15,2-1 0-15,5-6 0 0,1 0 16 0,1-2 0 0,2 2 0 0,1 4 0 16,1-3-128-16,2-4-32 0,2-2 0 0,2-2 0 0,3 0-240 16,1 0-48-16,-1-3-16 0,-1-3 0 0,1-1-176 0,0-1 0 15,0 0 0-15,1 0 0 0,-2-1 0 16,-7 1 0-16,9-2 0 0,-4 0 0 0,1 0-320 15,0 1 64-15,1 1 16 0,-2-3 0 16,-5 3-144-16,4-5-48 0,-2-1 0 16,0 0 0-16,2 0-496 0,-1-3-96 0,-1-1-32 0,0-5 0 15,-1-1-1024-15,-1 0-208 0,0 0-32 0,-1 0-16 16,-2 1 80-16,-1 2 16 0,-3 2 0 0,2 2 0 16,-1 2 608-16,1 3 128 0,5 4 32 0,-8 2 0 15,-1 2 640-15,1 4 144 0,1 0 32 0,1 2 0 0,1 4 1872 16,1-3 384-16,-2 1 80 0,0 1 16 0,-1 2 784 0,1 0 144 15,0-1 48-15,0 1 0 0,0 0-720 0,1-4-144 16,-1 0-16-16,1 0-16 0,0 0-1248 0,1-1-240 16,0 1-48-16,-1-2-16 0,-2-1-224 0,1-1 176 0,-1-1-176 0,1-1 160 15,0 0 16-15,-2 2 0 0,0-3 0 0,3-1 0 16,-1-3-416-16,1 1-80 0,0-2 0 16,0-1-16-16,1-1-240 15,2-4-32-15,0-1-16 0,2 1 0 0,1-3 304 0,2-2 48 0,3-3 16 0,6-8 0 16,1-3 0-16,2-1 0 0,2 0 0 0,3-2 0 15,1 0-768-15,2 2-160 16,-1-1-32-16,2 3 0 0,-2-1-256 0,1 5-64 16,1 3-16-16,-2 5 0 0,1 1 1888 0,-2 3 384 0,1 2 80 0,-2 5 16 15,1 2 976-15,-2 2 208 0,-4 2 48 0,1 1 0 0,-1-1-448 16,-2 1-64-16,0 0-32 0,-1 1 0 0,-2 0-528 0,-1 2-96 16,-1 0-32-16,-2-1 0 0,0-1-400 15,-2 2-64-15,-1 0-32 0,-3 0 0 0,-1 1-80 0,-3 2-16 16,-2-1 0-16,0 2 0 0,0 3-64 0,-2-1 0 15,0 0-16-15,1-3 0 0,0 0-176 0,0 1 0 16,0-1 0-16,0 1 128 0,-1-1-128 0,1-1 0 16,-1-2 0-16,-4 4 0 0,0-3-224 0,6-2 32 15,-3-2 0-15,-1-2 0 0,-1 0-64 0,0-2-16 16,0-1 0-16,0 0 0 0,0 0 128 0,1 0 144 16,1-2-208-16,0-2 80 0,1-1 128 0,1-1 0 15,2-1 0-15,2 0 0 0,2 0 0 0,2 1 0 0,2 1 0 16,3-1 0-16,1 1 0 0,3 1 0 0,1 1 0 0,7 0 0 15,0 2 0-15,-6 1 0 0,3 1 0 0,2 0 0 16,-1 2 0-16,4 1 144 0,-1 0-16 0,1 0-128 16,0 0 256-16,0 2-64 0,0-2-16 0,-1 1 0 15,0-1 32-15,-2 1 16 0,0 0 0 0,-1 0 0 16,-2 0-64-16,0 0-16 0,0-1 0 0,-4-1 0 16,-1 0-144-16,0-1 0 0,-2 0 0 0,0 0 128 15,-1 1-128-15,-2 0-272 0,-4-3 64 0,0 0-12688 16,0 0-2528-16</inkml:trace>
  <inkml:trace contextRef="#ctx0" brushRef="#br0" timeOffset="123157.31">9298 11357 13823 0,'-7'-2'1216'0,"-1"0"-960"15,1 0-256-15,2 2 0 0,5 0 672 0,0 0 96 0,0 0 0 0,0 0 16 16,-5-2 720-16,5 2 144 16,0 0 16-16,0 0 16 0,0 0-720 0,0 0-160 15,0 0-32-15,0 0 0 0,0 0-272 0,0 0-64 16,0 0-16-16,0 0 0 0,0 0 400 0,0 0 80 15,9 4 0-15,-9-4 16 0,10 5 112 0,0 0 32 0,-2-2 0 0,0 1 0 16,2 0-80-16,1 0-16 0,2 1 0 16,1-2 0-16,2 0-224 0,3-2-48 0,1-2-16 0,4 0 0 15,0 2-240-15,4 1-48 0,3-1-16 16,1 0 0-16,-1-1-176 0,3 0-16 0,1 0-16 0,0 0 0 16,-1 0-16-16,0 0 0 0,0 0 0 0,-1 1 0 15,-1 0-16-15,1 1 0 0,1 0 0 0,-1 0 0 16,-1 0-128-16,1 0 160 0,2-2-160 0,1 0 160 0,2 0-160 0,2 0 0 15,1-3 0-15,1 1 128 16,1 1-128-16,2-1 0 0,1 0 0 0,0-1 0 16,0 0 0-16,1-1 0 0,-2-2 0 0,-1 2 0 15,-2 2 0-15,0-1 0 0,1 2 0 0,-2 0 0 0,-1-1 0 0,0 0 0 16,0-1 144-16,-1 1-144 16,0 1 128-16,0 1-128 0,-1-1 128 0,1 0-128 15,0 0 128-15,2 1-128 0,0 0 128 0,0 0-128 16,0 0 0-16,0-2 128 0,0 0-128 0,1-2 0 0,-2 3 0 0,-1-1 0 15,0 2 0-15,0 2 0 0,0-4 0 16,-1 1 0-16,-2-1 0 0,1 2 128 0,-1 0-128 0,1 3 0 16,-1-1 0-16,-1-1 0 0,0 0 0 0,1 2 0 15,-1-1 0-15,0 1 0 0,0 1 0 16,-1 0 0-16,0 0 0 0,-1-1 0 0,-1 1 0 0,0 0 0 16,-2 1 0-16,-1-1 0 0,0 0 0 0,-1 0 0 15,0 0 128-15,1-1-128 0,-1 2 0 0,0 0 0 16,0-1 0-16,0-1-128 0,-1-1 128 0,1 0 0 15,-1 0 0-15,1 0 0 0,-2-1 0 0,-1 0 0 16,-1-1 0-16,-1 3-128 0,1-2 128 0,0 1 0 16,2 0 0-16,-2 1 0 0,0-1 0 0,0-1 0 15,1 0 0-15,3 0 0 0,-1 0 0 0,2 0 0 0,0-1 0 0,1 0 0 16,0 1 0-16,2 0 0 16,0 1 0-16,1 1 0 0,1-2 0 0,-2 3-160 0,-1-3 160 0,0 1 0 15,1 0 0-15,-2 0-128 0,-1-1 128 0,0 1 0 16,-2-1 0-16,-1 1 0 0,0 0 0 0,-2 0 0 15,-1 1 0-15,-1 0 0 0,1-1 0 0,-1 0 0 16,1 0-144-16,0 1 144 0,2-2 0 0,-1 0-144 16,3-1 16-16,-1 0 0 0,2-1 0 0,0 0 0 15,1-1 128-15,0 1-160 0,0-1 160 0,-2 2-160 16,-1-1 160-16,0 0-192 0,-1 0 192 0,-1 1-192 0,-3 0 192 16,1 1-192-16,-2 0 192 0,-1-1-192 15,-2 0 192-15,-1 1 0 0,0-1 0 0,-1 0 0 16,0 0 0-16,1 0 0 0,0 0 0 0,1 0 0 15,-1 0 0-15,0 0 0 0,2 0 0 0,0 0 0 0,1-1 0 16,0 0 0-16,-2 0 0 0,2 0 0 16,-2 0 0-16,0 0 0 0,-1 0 0 0,-1 0 0 0,1 0 0 0,-1 1 0 15,-3 0 0-15,0 0 0 0,-1-1 0 0,-1 1 0 16,-2-1 0-16,2 0 0 0,-1 1 0 0,0 0 0 16,-1 0 128-16,-1 0-128 0,1-1 144 0,0 0-144 15,-8 1 192-15,10 0-192 0,-1 0 144 0,-1 0-144 16,0 0 0-16,0 1 144 0,0 0-144 0,1 1 0 15,-1 0 0-15,-1 0 0 0,-7-2 0 0,9 2-224 16,-1 0 80-16,-8-2 16 0,8 2-64 0,-8-2 0 16,0 0 0-16,7 3 0 0,-7-3 192 0,0 0 0 15,0 0-144-15,5 3 144 0,-5-3-176 0,0 0 48 16,0 0 0-16,0 0 0 16,0 0-944-16,0 0-176 0</inkml:trace>
  <inkml:trace contextRef="#ctx0" brushRef="#br0" timeOffset="145289.14">5155 7883 5471 0,'0'0'496'0,"0"0"-496"16,0 0 144-16,0 0-144 0,0 0 128 0,0 0 0 0,0 0-128 0,0 0 0 0,-6-5 128 15,6 5-128-15,0 0 608 0,0 0 48 0,0 0 16 0,0 0 16 16,-8-2 176-16,8 2 32 0,-7 0 16 0,7 0 0 16,0 0 48-16,0 0 0 0,0 0 0 0,0 0 0 15,5 5-48-15,0 1-16 0,1 1 0 0,2-2 16 16,0 0 224-16,1-1 32 0,2-1 16 0,3 0 16 15,2 1 32-15,0-1 16 0,3-1 0 0,-1 0 16 16,2 0-256-16,0-1-48 0,3-1-16 0,1 0 0 16,2 0-128-16,0 0-32 0,1 0 0 0,1 0 16 15,0 0-224-15,3 2-64 0,-1-2 0 0,3 0 16 0,3-3-336 0,1 1-64 16,1-1 0-16,-1 0 0 0,0 1-128 0,0 0 0 16,0 1 0-16,0 0 0 15,2 1 160-15,-1-2-160 0,1 1 192 0,1-1-192 0,0 0 304 0,1-1-48 16,0 0-16-16,-1 0 32 0,-1 1 48 0,2 1 16 15,1 1 0-15,-2 0 0 0,-1-1-208 0,0-1-128 16,-1-1 128-16,0 2-128 0,-1 1 192 0,-1 0-48 16,-1 2 0-16,-1 0 0 0,-1 0 0 0,0 0 0 15,0 2 0-15,-1 0 0 0,0 1-144 0,0-3 0 16,1 1 0-16,-1 1 128 0,0 0-128 0,0-1 0 16,1 1 0-16,-1 1 128 0,0-1-128 0,2 1 0 15,1-1 0-15,1 0 0 0,1 1 0 0,2-1 0 16,-1 0 128-16,0-2-128 0,1 0 0 0,-1 0 0 15,1 1 0-15,0 1 128 0,-1-1-128 0,1 0 0 16,0 0 0-16,0 0 128 0,0 0-128 0,0 1 0 0,-1 1 0 0,-2-3 0 16,-1 0 0-16,-1 0 0 0,0 0 0 0,0 0 0 15,0 2 0-15,0 1 0 0,0-1 0 0,1 0 0 16,1-1 0-16,0 0 0 0,0 1 0 0,2-1 0 16,-1-1 0-16,2 0 192 0,-1-3-192 0,1 1 192 15,4 2-192-15,0 0 0 0,0 1 0 0,0-3 0 0,0-2 0 16,-1 0 0-16,-2-2 0 0,0 3 0 15,1 1-128-15,-2 0 128 0,-1 0 0 0,-1 0 0 0,-2 0 0 0,0 2 0 16,-1 0 0-16,1 0 0 16,-1-1 0-16,0 1 0 0,0-2 0 0,2 1 0 0,2 2 0 0,-1 0 0 15,1 1-144-15,-1-2 144 16,-1-3 0-16,0 0 0 0,0 0-128 0,-1 1 128 0,-1 1 0 16,-1 0 0-16,-1-1 0 0,-1 0 0 0,-2-1-160 15,-1 1 32-15,-1 0 0 0,-2 0 0 0,-1-1 128 16,-2 0 0-16,-1-1-144 0,-1 2 144 15,1 2 0-15,-2-1 0 0,1 2 0 0,-1-2 0 0,-2-2 0 0,0 0 0 16,-1 1-144-16,0 1 144 0,-1 1-304 0,0 0 0 16,-2-2 0-16,0 0 0 15,-1-1-208-15,-2 2-64 0,0 2 0 0,-1-1 0 16,-9-2-384-16,9-1-64 0,-2-1-32 0,-7 2 0 16,0 0-992-16,9 4-208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2:42:18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11900 4048 5519 0,'-15'-8'496'0,"5"5"-496"0,-1 1 0 0,-2-1 0 15,0 1 1792-15,1-2 272 0,2 0 48 0,1 2 16 16,0 2-16-16,2-2 0 0,7 2 0 0,-7-2 0 0,7 2-448 0,-5-3-112 16,5 3-16-16,0 0 0 15,0 0-128-15,0 0-16 0,0 0-16 0,0 0 0 16,4-2-288-16,2 1-48 0,2 0-16 0,2 0 0 16,2 0-480-16,1 0-96 0,2-1-32 0,2 2 0 15,15-1 96-15,-2-2 32 0,0 1 0 0,1 0 0 16,-1-1-96-16,1 1 0 0,3-1-16 0,0 0 0 15,2-1-112-15,2-1-32 0,1 0 0 0,2 0 0 16,0 0-160-16,3 2-128 0,2 0 144 0,-1 1-144 16,-2-2 0-16,0-1 0 0,0-1 0 0,0 1 0 15,0 0 128-15,-1 2-128 0,0 0 0 0,1 1 0 16,-1-1 0-16,1 2 0 0,-1-4 0 0,0 2 0 16,0 1 0-16,-1-2 0 0,-1 1 0 0,0 1 0 0,0 1 0 0,0 1 0 15,0 0 0-15,-2 0 0 0,-2-1-208 0,-2-1 16 16,0 0 0-16,-1 1 0 15,0 0-320-15,-1 1-48 0,-2 0-16 0,-1 0 0 16,0 1 0-16,-1 0 0 0,0 0 0 0,1 1 0 0,-2 0 336 0,1 0 64 16,0-2 16-16,1 0 0 0,2-1 160 0,1 1 0 15,1 1 0-15,1-1 0 0,2-1-208 0,1 1-16 16,0 0 0-16,2-1 0 16,1 2-704-16,2-2-144 0,0-1-16 0,2-1-16 15,-1-2 32-15,1 2 16 0,2-2 0 0,-13 2 0 0,4 0 720 0,2-1 144 16,2 0 16-16,4-1 16 0,0-1 368 0,1 1 80 15,0 1 16-15,17-2 0 0,-7 0 208 0,-3 1 64 0,-3 0 0 0,-2 2 0 16,-1-2-432-16,-2 2-144 0,-2 1 0 0,0 0 144 16,-3-1-144-16,-1 1 0 0,-2 2 0 0,0 0 0 15,-1-2 0-15,0 0 0 0,-1 0 0 0,-1 0 0 16,-1 1 0-16,0 1 0 0,-1 1 0 0,-2 1 0 16,-2-2 0-16,1 0 0 0,-3-2 0 0,-1 4 0 15,-1-1 0-15,-1 2 0 0,-1-1 0 0,0 1 0 16,-1-3 352-16,-1 1 32 0,0 0 16 0,-1 0 0 15,-1 0-16-15,0-1-16 0,-2 0 0 0,0 0 0 16,0 2-368-16,-2 1 0 0,0-1 0 0,-1-1 0 16,-3-1 0-16,1-1 0 0,-1 0-160 0,-1 1 160 15,0 2-464 1,-1 0 16-16,0-2 0 0,0 0 0 0,-8 0-752 16,10 0-144-16,-2 0-16 0,-8 0-10960 0</inkml:trace>
  <inkml:trace contextRef="#ctx0" brushRef="#br0" timeOffset="1055.33">12322 2424 13823 0,'-2'-6'1216'0,"0"0"-960"16,-1-2-256-16,1 1 0 0,0 2 1600 0,2 5 288 0,0 0 48 0,0 0 16 15,0 0 496-15,0 0 112 16,0 0 0-16,0 0 16 0,0 0-1184 0,0 0-240 16,4 10-64-16,1 0 0 0,0-1-112 0,1 2-16 15,0-1-16-15,-2 0 0 0,-1 0-240 0,0-3-64 0,-1 2 0 0,1 2 0 16,-1-1-384-16,0-1-64 0,-2 0-32 0,-1 0 0 16,0-1-160-16,-1 1 0 0,-1 1 0 0,1-2 0 31,2-8-1008-31,-4 8-128 0,4-8-16 0,0 0-16 15,-4 8-1696-15,4-8-336 0,0 0-64 0,0 0 0 16,0 0 384-16,0 0 64 0,-1-9 32 0,1-1 0 16,1 1 1312-16,0-3 256 0,-1-2 48 0,2-1 16 0,1-1 1152 0,0-2 0 0,0-1 192 0,2-1-16 15,0 2 624-15,0 0 128 0,1 0 32 0,2 3 0 16,2 1 592-16,1 1 128 0,3 2 32 0,1 1 0 16,-1 0 272-16,2 2 64 0,1 1 16 0,1 2 0 15,1 3-144-15,-2 0-48 0,0 0 0 0,0 1 0 16,-2-1-224-16,2 3-48 0,-2 3-16 0,1-2 0 15,0-1-944-15,-1-1-192 0,2 0-48 0,0 1 0 16,0 1-208-16,3 1-64 0,-1-1 0 0,1 0 0 0,-3-2-128 16,0 0 0-16,0 0 144 0,-2 2-144 0,-1 1 0 15,-3 0 0-15,-11-3 0 0,7 5 0 0,-7-5 0 0,4 8-192 16,-4 1 32-16,-3-1 0 16,-4 0-256-16,-2 1-48 0,-1 0-16 0,0 1 0 15,1-2-320-15,-1 1-64 0,-2 0-16 0,-1-1 0 16,0-1-336-16,-1-1-80 0,1-2-16 0,0 1 0 15,-2-2-144-15,-1-1-16 0,-17-4-1504 16,16-1 1696-16,-1 0 64 0,0-2 0 0,2 0 0 0,-1-2 640 0,2-1 144 16,2 0 32-16,2 1 0 0,3-2 400 0,2 3 224 15,1-1-32-15,5 7 0 0,-4-7 576 0,4 7 96 16,0 0 32-16,0 0 0 0,0 0 0 0,0 0 16 16,0 0 0-16,0 0 0 0,0 0-464 0,0 0-80 15,-2 8-32-15,2-8 0 0,-3 8-336 0,3-8 0 0,-3 8 0 16,3-8 128-1,2 8-832-15,-2-8-144 0,4 8-48 0,-4-8-11232 0</inkml:trace>
  <inkml:trace contextRef="#ctx0" brushRef="#br0" timeOffset="1501.42">12685 2335 10127 0,'0'0'448'0,"0"0"96"0,0 0-544 0,0 0 0 0,0 0 0 0,0 0 0 16,-8 0 2240-16,-1 3 352 0,-2 1 64 0,1 1 16 15,-2 0-560-15,-1 1-96 0,1 0-32 0,-1 1 0 16,2-1-1072-16,1 2-208 0,2-1-64 0,-2 0 0 15,0-1-512-15,1 1-128 0,0-2 0 0,3-1 0 16,1 1 0-16,5-5 0 0,-5 6 0 0,5-6 0 16,0 0 0-16,0 0 0 0,2 8 0 0,2-2 0 15,-4-6 448-15,8 4 64 0,2-2 16 0,1 0 0 16,1 0 112-16,-1 0 0 0,1 0 16 0,-1 0 0 0,-1-2-288 16,-2 0-64-16,-8 0-16 0,8 2 0 0,-8-2-144 15,0 0-16-15,0 0-128 0,0 10 192 0,-3-1-192 16,-2 0 0-16,-2 0 128 0,-4-1-128 15,-3 2-704-15,-1-1-176 0,-4-1-32 16,-1 5-16-16,1 1-1264 0,-2 0-256 0,-1 0-48 16,-1-3-16-16,0 0-336 0,0-3-64 15,2 1-16-15,1-2 0 0,2 1 1600 0,1-2 320 0,2-1 64 16,2 0 16-16,1 0 1840 0,3-1 368 0,2-1 80 0,7-3 16 0,0 0 624 16,0 0 128-16,0 0 32 0,7-3 0 0,4 1-320 0,3-2-64 15,2 0-16-15,4-1 0 0,1-2-528 0,3 0-96 16,4 2-32-16,3-1 0 0,1 0 48 0,1 0 16 0,-1-4 0 15,1 2 0-15,-1 1-128 0,-1 1-16 0,-3 1-16 16,-2 0 0-16,-7-2-688 0,-1 1-128 0,-3 0-16 16,-4 1-16-1,-1 3-944-15,-10 2-192 0,0 0-48 0,5-5 0 16,-5 5-1584-16,1-7-320 0,-1 7-64 0,-3-3-10224 0</inkml:trace>
  <inkml:trace contextRef="#ctx0" brushRef="#br0" timeOffset="1817">12684 2500 1839 0,'-10'-3'160'0,"-1"1"-160"0,-2-2 0 0,0 3 0 16,1 2 1920-16,1 2 336 0,1 2 80 0,-1 1 16 15,0-2 736-15,2 4 160 0,2 2 16 0,-1 1 16 16,0 0-704-16,0-1-144 0,-1 0-16 0,3 2-16 16,3 2-912-16,1-1-176 0,0 0-32 0,0-2-16 15,-2-3-592-15,0 2-112 0,1-1-32 0,1 1 0 16,1 0-288-16,-1-1-64 0,0 1-16 0,-1 0 0 16,-2 0-352-16,1-1-80 0,0 2-16 0,0 0 0 15,-3 0-2000-15,0 0-400 0,-1-2-64 16,3 1-32-16,2 0-720 15,0 1-144-15,1-2-16 0,0 1-16 0,0-1 1632 16,1 1 336-16,0 0 64 0,1 0 16 0,0 1 1632 0,0 1 192 16,-1-1 96-16,0 2 32 0,0-1 1472 0,1 1 320 0,-1 0 48 15,-1 0 16-15,-1-1 272 0,-1 0 64 0,0-4 16 0,2 3 0 16,1 0-624-16,1 0-128 0,1-1-32 0,0-2 0 0,-1-8-1056 16,0 0-224-16,0 0-32 0,5 6-16 15,-5-6-1232 1,9 3-240-16,-1-4-48 0,-1-2-12656 0</inkml:trace>
  <inkml:trace contextRef="#ctx0" brushRef="#br0" timeOffset="2590.21">12545 2762 911 0,'1'-15'0'0,"0"5"0"0,-1 0 0 0,1-1 0 15,0 0 2096-15,2 2 336 0,0 2 64 0,-3 7 0 16,3-7 880-16,0 1 160 0,-3 6 48 0,6-3 0 16,-6 3-800-16,8-2-160 0,1 4-16 0,0-2-16 15,0 1-832-15,0 1-160 0,0 0-48 0,1 1 0 16,0-1-736-16,0 2-160 0,-1 0-16 0,2 0-16 15,-1 1-304-15,0 1-48 0,-1 2-16 0,-2 1 0 16,0 0-80-16,-1 1-32 0,-1 3 0 0,-1 0 0 16,0 1-144-16,-1 2 0 0,-1 1 0 0,-1-3 128 15,-1 1-128-15,1 0 0 0,0-2 0 0,-1 1 0 16,0-1 0-16,0-1 0 0,-1-2 0 0,-1 0 0 16,0 0 0-16,-1-1 0 0,-1 2 0 0,-1-4 0 15,-1-3-288-15,0-1-32 0,-1-1-16 0,1 1 0 16,-2-1-400-1,0-1-80-15,-1-1-16 0,0-1 0 0,1-2-32 0,-1-1-16 16,0 0 0-16,-1-4 0 0,0 0 368 16,2-1 80-16,-2-3 16 0,2-2 0 0,1 1 208 15,2 1 32-15,1-1 16 0,0-1 0 0,0 1 160 0,2 0 0 16,-1 0 0-16,2 3-128 0,1 0 128 0,1 1 144 0,1 1-16 0,1 1-128 16,-1 0 336-16,2 1-32 0,1 2-16 0,1-1 0 0,0 2 96 0,-6 3 32 15,8-5 0-15,-8 5 0 0,9-3 32 0,-9 3 16 16,7 0 0-16,-7 0 0 0,0 0-464 0,0 0 128 15,0 0-128-15,0 0 0 16,4 9-688-16,-4-9-176 0,1 9-32 0,-2-2-16 16,1-7-816-16,-3 10-176 0,-1-3-16 0,1-1-16 15,-2 0 752-15,0-1 160 0,-1-1 16 0,6-4 16 16,-6 5 992-16,6-5 0 0,-5 7 0 0,1-1 160 0,4-6 1008 0,-5 5 208 0,5-5 32 16,-4 6 16-16,4-6-336 0,0 0-80 0,-1 8-16 15,1-8 0-15,0 0-224 0,-2 7-32 0,2-7-16 16,0 0 0-16,0 0-304 0,0 0-64 0,-3 8-16 0,3-8 0 15,-2 8-336-15,2-8 144 0,-3 9-144 0,-2-5 0 16,-2-1 192-16,0 1-64 0,-1 0 0 0,1 0-128 16,-2 1 0-16,-1 0 0 0,-2 1 0 0,1-1 0 15,2-1 0-15,0 2 0 0,0-1 0 0,0-2 0 16,0 0 0-16,2-1 0 0,-1-2 0 0,1 1 0 16,1 3 192-16,6-4 48 0,-8 3 0 0,1-1 0 15,0-3 64-15,1 1 16 0,6 0 0 0,-7 1 0 16,0-1-16-16,7 0 0 0,-8-1 0 0,8 1 0 0,-6-2-48 15,6 2-16-15,0 0 0 0,0 0 0 0,0 0 16 16,0 0 0-16,0 0 0 0,0 0 0 0,0 0-96 16,8-2-16-16,0 1 0 0,1 1 0 0,1-2 0 0,2 1 0 15,4 2 0-15,2 0 0 0,0-1 0 0,2-1 0 16,0-1 0-16,2 2 0 0,1-1-16 0,2 0-128 16,-1 1 192-16,2-1-64 0,-1-4-128 0,0 1 160 15,2-1-160-15,-1 2 160 0,3 0-160 0,-3 0 0 16,-1-1 0-16,0-2 128 0,-3-2-320 0,0 3-80 15,-3 0-16-15,-2-1 0 16,-3 0-1280-16,-4 0-256 0,-1-1-48 0,-3 3-15088 16</inkml:trace>
  <inkml:trace contextRef="#ctx0" brushRef="#br0" timeOffset="2765.35">12909 2695 16575 0,'-4'-10'736'0,"2"4"160"0,0-2-720 0,2-1-176 0,2-1 0 0,2 1 0 15,2 4 1408-15,2 0 240 0,2 2 48 0,2-2 16 16,0-2-208-16,1 0-32 0,3-1-16 0,2 2 0 15,0 3 320-15,3-2 64 0,-1 0 16 0,2-1 0 16,-1-1-624-16,1 1-112 0,-1 0-32 0,0 0 0 16,-3 0-720-16,-1-1-160 0,-2-1-16 0,-2 2-16 15,-1 2-368-15,-2 0-64 0,-2 0 0 0,-3-1-16 16,-3 0-2224 0,-2-3-432-16</inkml:trace>
  <inkml:trace contextRef="#ctx0" brushRef="#br0" timeOffset="3839.44">13201 2420 9903 0,'-9'-6'208'0,"2"4"48"0,0-1 16 0,-1 2 16 0,-1 1-288 0,1 4 0 15,-1 1 0-15,2 1 0 0,-1 5 3936 0,1 2 736 16,1 3 128-16,1 4 48 0,2 4-1680 0,1 3-336 16,1-1-64-16,2 2-16 0,2-2-1152 0,1 0-224 15,0 2-48-15,1-3-16 0,1 1-672 0,0-2-144 16,-1-1-32-16,-1-2 0 0,1 0-336 0,0-1-128 16,-2-1 0-16,-1-3 144 0,-2 0-144 0,0-2 0 15,-1-1 0-15,-2 0 0 16,0-2 0-16,-2 0 0 0,-1-5 0 0,2-1-176 15,4-5-80-15,-6 4-32 0,6-4 0 0,0 0 0 0,-7-4-16 16,3-3 0-16,1-4 0 0,1-2 0 0,2-2-16 0,2-1 0 16,1-3 0-16,1-2 0 0,1-4 16 0,2-2 0 15,0 0 0-15,1-2 0 0,0 1-80 0,1 0 0 16,-2 0-16-16,2 1 0 0,0-2 208 0,2 2 64 0,1 1 0 16,-4 5 0-16,-1-1 128 0,5-12 0 0,-2 4 0 15,-4 10 0-15,2 1 0 0,1-9 144 16,0 5-144-16,0 2 0 0,-3 0 448 0,1 3 0 15,0 2-16-15,-1 2 0 0,-1 1-96 0,1 3-16 0,-3 0 0 16,1 2 0-16,0 2 0 0,-4 6-16 0,0 0 0 0,0 0 0 16,0 0-32-16,0 0 0 0,0 0 0 0,0 0 0 15,0 0-32-15,2 9-16 0,-1 0 0 0,-1-9 0 16,0 0-224-16,2 8 144 0,0-1-144 0,-2-7 128 16,4 9-128-16,-1-1 0 0,-3-8 0 0,4 8 0 15,-1 1 0-15,1-1 0 0,-1 0 0 0,0 0 0 16,-3-8 0-16,2 9 0 0,-2-9 0 0,2 6 0 15,0 0 0-15,0-1 0 0,0 0 0 0,-2-5 0 16,0 0 0-16,5 8 0 0,-5-8 0 0,0 0 0 0,0 0 0 16,4 8 0-16,-4-8 128 0,0 0-128 0,3 10 0 15,-1-3 0-15,-1-2 144 0,-1 4-144 0,0-4 128 0,-1 5-128 16,-1-1 128-16,0 1-128 0,0-1 128 0,1 1-128 16,-2-1 128-16,1-3-128 0,0 1 0 0,0 0 128 15,0 2-128-15,0 3 0 0,0-3 0 16,0-1 0-16,2-8 0 0,-2 8 128 0,0 3-128 15,1-2 0-15,0 0 0 0,1-9 0 0,0 0 0 0,0 0 0 16,-3 8 0-16,3-8 0 0,-3 9 0 0,-1-3-208 16,4-6 80-16,0 0 128 0,0 0-320 0,0 0 48 15,0 0 16-15,0 0 0 0,0 0 80 0,0 0 32 0,-4-8 0 16,4 1 0-16,4-1 16 0,2 2 0 0,3-1 0 16,2 0 0-16,-1-4 128 0,2 3 0 0,-1 0-144 0,2 1 144 15,-1 2 0-15,0 0 0 0,0 0 0 0,-3 2 0 16,0 1 176-16,4-1 0 0,0 2 0 0,-1 1 0 15,-1-1 80-15,-3-1 32 0,-8 2 0 0,9 2 0 16,-1-1-64-16,-8-1-16 0,6 5 0 0,-6-5 0 16,0 0-208-16,0 9 176 0,-2-1-176 0,-2 1 160 0,-2 1-160 15,-2-3 0-15,-2 1-160 0,-3 1 160 16,-2 0-560-16,-1 3-16 16,-3-2 0-16,-1 3 0 0,-1-2-1152 15,-3 0-256-15,-2-2-32 0,1 4-16 0,-1 1-880 16,3-2-176-16,-1 1-48 0,4-2 0 0,0-2 1152 0,3-1 240 0,1 0 32 0,3 1 16 15,3-3 2048-15,3 0 416 0,0 0 64 0,3 0 32 0,4-6 1408 16,0 0 288-16,0 8 48 0,0-8 16 0,0 0-480 0,8 7-96 16,1-2 0-16,3-1-16 0,4-2-864 15,2-1-160-15,3-2-48 0,1-1 0 0,-1-2-480 0,2-1-96 16,0-1-32-16,-2 0 0 0,-3 1-176 0,-1-2-48 16,-4 0 0-16,0 0 0 0,-2 1-128 0,-2-1 0 15,-2 2-160-15,0 0 160 0,-2-3-320 0,-2 0 48 16,-1 0 0-16,0-1 0 15,-1 4-528-15,0-3-96 0,-1-1-32 0,1 0 0 16,-1-1-432-16,0 2-96 0,0 8-16 0,-1-5 0 0,1 5 992 16,-2-7 192-16,-1 2 32 0,3 5 16 0,0 0 1264 0,-7 5 240 15,0 3 48-15,1 0 16 0,-2 2-240 0,0 3-64 0,0-1 0 16,0 3 0-16,0 3-400 0,0-1-96 16,-1 1-16-16,0 1 0 0,0-2-160 0,0 1-32 0,1-2-16 15,0 1 0-15,0-1-176 0,-1-2-128 0,-1 0 192 0,2 0-192 16,-1 0 0-16,0 1 0 0,-1-1 0 15,1-3 0-15,-2-2 0 0,1-1-224 0,2 0 16 0,2-1 0 32,1-1-1248-32,5-6-240 0</inkml:trace>
  <inkml:trace contextRef="#ctx0" brushRef="#br0" timeOffset="3989.78">13380 2788 20271 0,'0'0'896'0,"0"0"192"0,0 0-880 0,10 5-208 15,-2-1 0-15,-1 1 0 0,0 0 2688 0,1 0 512 16,1 0 80-16,1 0 32 0,0 0-880 0,1 0-192 15,1-1-16-15,0 2-16 0,-1-1-1312 16,0 2-272-16,0-2-48 0,-1 0-16 0,-1 0-336 16,-2 0-64-16,0 0-16 0,-1 1 0 0,0 0-304 0,-1 0-64 15,-5-6-16-15,4 6-18496 16</inkml:trace>
  <inkml:trace contextRef="#ctx0" brushRef="#br0" timeOffset="32789.01">6284 6317 17503 0,'0'0'1552'0,"0"0"-1232"15,0 0-320-15,0 0 0 0,0 0 1088 0,8-4 176 16,-2 1 16-16,-6 3 16 0,8-2 720 0,-8 2 144 16,10-1 16-16,-1 0 16 0,0 0-464 0,0 1-112 0,0-1-16 0,1 1 0 15,5 0-368-15,1 0-80 0,0 0 0 0,2-1-16 16,0 0-544-16,1 0-96 15,3 0-32-15,0 2 0 0,2 1-208 0,1 0-32 0,1 1-16 0,1 1 0 16,0-2-64-16,3 3-16 0,-14-1 0 0,5 1 0 16,1-1-128-16,3 0 192 0,1-3-192 0,1 2 192 15,3-1-64-15,0 0-128 0,1-1 192 0,2-1-64 16,0-1-128-16,0 1 160 0,0-3-160 0,29 0 160 16,-11 2-160-16,-6-2 128 0,-7 0-128 0,-3 0 128 15,-5 0-128-15,-1 1 128 0,-4 1-128 0,-1 1 128 16,-3-2 0-16,-1 2 0 0,-3 0 0 0,1 0 0 0,-1 0 0 0,-1 2-128 15,0-2 192-15,-1 1-64 16,0-1-128-16,0 1 160 0,-1 0-160 0,-1-1 160 0,2 0-160 0,-3 0 0 16,-2 0 144-16,1 0-144 15,0 0 0-15,0 0 128 0,-1 0-128 0,-1 0 0 16,-1-1 0-16,-8 1 0 0,8 0 0 0,-8 0 128 16,9 1-128-16,-2 1 0 0,-7-2 128 0,7 0-128 0,-7 0 0 0,0 0 144 15,0 0-144-15,0 0 0 0,9 2 128 0,-9-2-128 16,0 0 0-16,0 0 0 0,8 0 0 0,-8 0 0 15,8-1 0-15,-8 1 0 0,8-1 0 0,-8 1 0 16,7-4 0-16,-7 4 0 0,9-1 0 0,-1-1 0 16,-8 2 0-16,5-1 0 0,-1 0 0 0,0 0 128 15,-4 1-128-15,5 0 0 0,-1-2 0 0,-4 2 0 16,3-1 0-16,-3 1-192 0,7-1 192 0,-7 1-192 16,0 0 192-16,0 0-192 15,0 0-192-15,8 1-48 0,-8-1 0 0,0 0 0 16,4 3-464-16,0-1-112 0,4 6-16 0,-8-8 0 0</inkml:trace>
  <inkml:trace contextRef="#ctx0" brushRef="#br0" timeOffset="35891.99">21214 1878 12895 0,'0'0'1152'0,"0"0"-928"0,-3-6-224 0,2 1 0 15,1 5 1456-15,0 0 240 0,0 0 48 0,5-4 16 16,2 0 272-16,5-1 48 0,1 0 16 0,-1 3 0 15,5 2-288-15,12 1-48 0,2 0-16 0,-6-1 0 16,4-1-464-16,24 0-80 0,3-1-32 0,-13 2 0 16,7 2-416-16,11 0-96 0,5 1-16 0,4-2 0 0,2 0-320 0,4 2-80 15,0 2-16-15,-1 0 0 16,-1-2-224-16,-3-1 128 0,-2 1-128 0,0 0 0 0,-2 4 0 0,-3-2 0 16,-4-1 0-16,-2 0 0 15,-1 0 176-15,-1-1-176 0,-3 1 192 0,0 1-192 0,-1 0 176 0,-3 0-176 16,-1-1 160-16,-13-1-160 15,2 1 0-15,0-2 0 0,0 1 0 0,0 1 0 16,-2-3 0-16,-2 1 0 0,-2 0-192 0,-1 0 192 0,-4 0-128 16,0 0 128-16,-4-1 0 0,-1 0 0 0,-4-1 0 0,0 0 0 15,-3 0 0-15,0 0 0 0,3 0 128 16,-4 0 0-16,-2-1-128 0,-2 0 192 0,-1 1-192 16,-2 0 128-16,0 0-128 0,-6 0 0 0,0 0 0 0,0 0 0 15,0 0 0-15,0 0 0 0,0 0 0 0,0 0 0 16,0 0 0-16,0 0 0 0,-1-3-256 0,0 0 16 15,1 3 0-15,-2-3 0 0,0 1-80 0,0-2-32 16,-1 1 0-16,0 1 0 0,-1-3 64 0,0 2 16 0,4 3 0 0,-4-1 0 16,-1-3-48-16,0 2 0 15,0 0 0-15,2 1 0 16,-2 1-192-16,0 0-32 0,0 0-16 0,0 0 0 0,0 1-720 0,0 1-128 0,0 0-48 0,0 1-12624 16</inkml:trace>
  <inkml:trace contextRef="#ctx0" brushRef="#br0" timeOffset="40128.73">15081 5674 3679 0,'0'0'320'0,"0"0"-320"0,-7 3 0 0,-1-2 0 0,0-3 624 0,1 2 48 15,0-3 16-15,0 3 0 0,7 0 464 0,-7 3 112 16,-1-3 16-16,8 0 0 0,-10 0-256 0,2 0-32 15,8 0-16-15,-9 0 0 0,1 0 176 16,1-2 48-16,0-1 0 0,7 3 0 0,0 0-96 0,-7 1-16 16,7-1 0-16,-7 0 0 0,-1-3-48 0,1 0-16 0,-2 0 0 0,1 1 0 15,8 2-192-15,-10-1-64 16,-2-1 0-16,1 1 0 0,-1-1-320 0,1 2-80 0,0 0-16 0,0 0 0 16,-3-1-352-16,1-1 128 15,0-1-128-15,0 2 0 0,0 1 0 0,1 0 0 0,0 0 0 0,-1 0 0 16,0 0 128-16,1 0-128 15,-2 0 128-15,0 1-128 0,1 1 224 0,-2 0-32 0,-1 0 0 0,0 2 0 16,-2 1 160-16,0 2 32 16,0 0 0-16,-2 2 0 0,-1-2-96 0,-2 0-16 0,0-2 0 0,2 3 0 15,2 3 144-15,0 0 32 0,1 1 0 0,1-1 0 16,1-3-128-16,2 2 0 0,0 1-16 0,1 0 0 16,1-1-160-16,2 3-16 0,0-3-128 0,1 3 192 0,0-3-192 0,1 3 128 15,-1 1-128-15,1-1 0 16,0-1 208-16,1 2-48 0,0-1-16 0,1 0 0 15,-1 2 160-15,1 0 16 0,0-1 16 16,1-1 0-16,0 0 64 0,1-1 16 0,2 2 0 0,1 1 0 0,0-2-96 16,2-1-32-16,2-2 0 0,2 3 0 0,1-2-144 0,2 3-16 15,1 0-128-15,0-1 192 16,1-3-192-16,1 2 144 0,1-3-144 0,0 2 128 16,2-1-128-16,0 1 160 0,0-1-160 0,0 0 160 0,1-1-32 15,1 1 0-15,3 0 0 0,1 0 0 16,-1 0 32-16,2 0 0 0,-2 0 0 0,3 0 0 15,1 0 16-15,1-1 0 0,-1 1 0 0,2 0 0 0,-2 0-48 0,2 0 0 16,-1-2 0-16,0 2 0 0,2 0-128 0,-1 1 160 16,1-2-160-16,-1 0 160 0,1-2-160 0,0 1 0 15,2 0 0-15,1 0 0 0,-1-2 0 0,0 0 0 0,1-2 0 16,-8 0 0-16,4 1 0 0,1 0 0 16,2-1 0-16,3-1 0 0,0-3 0 0,2 0 0 0,0-1-144 0,15 0 144 15,-4 3 0-15,-3 0 0 16,-3-2 0-16,-2-1 0 0,-1-1 0 0,-1 1-128 0,-1 1 128 0,1 1 0 15,-1-1 0-15,0-1 0 0,-1-2 0 0,2 1 0 16,-1 6 0-16,0-3-128 16,0 1 128-16,3-2 0 0,-3-2 0 0,-1 1-160 0,1-2 160 0,1 2-128 15,-1 0 128-15,1 1-208 0,0-3 80 16,0 1 128-16,-2-3-208 0,0 2 80 0,-1 1 128 16,0-1-208-16,-1-2 208 0,-1 1-176 0,1-1 176 0,-2 0-160 15,-2 0 160-15,3 1 0 0,0-1 0 0,0 1 0 16,-1-1 0-16,0 0 0 0,0-1 0 0,0 3 0 15,1-1 0-15,1 0 0 0,-1-1 0 0,0 0 0 16,2 0 0-16,-1-2 0 0,0 1 0 0,1 1-128 16,-1-1 128-16,-1 0-192 0,0 0 192 0,-3-1-192 15,-2 0 192-15,0 0 0 0,-3 0 0 0,2-1-128 0,-4-2 128 0,2 1 0 16,-2 0 0-16,-1 2 0 0,0 0 0 16,-1-1 0-16,0 1 0 0,0 0 0 0,-1-1 0 0,1 2 0 15,-1 0 0-15,2 0 0 16,0-1 0-16,-2 0 0 0,1 0 0 0,0 1 0 0,2 1 0 0,0 1 0 15,-3-1 0-15,-1-1 0 0,-3-3 0 0,-1 0 0 0,0-2 0 0,0 3 0 16,-1 0 0-16,-2-1 0 16,0 0-128-16,0-1 128 0,-2 1 0 0,1 0 0 0,1 1 0 15,-2 0 0-15,0 0 0 16,0 1 0-16,0 0 192 0,1-1-64 0,-1 3 0 0,0 0 0 16,0-1 0-16,-1-1 0 0,0 1-128 0,0-1 192 15,0 0-64-15,0 0 0 0,0 0-128 0,0 2 0 16,0-3 0-16,-1 2 128 0,0-1-128 0,0 1 128 15,-1-1-128-15,-1 0 128 0,-1-1-128 0,-1 1 0 0,-2-2 0 0,0 0 0 16,-1 1 0-16,-1 0 0 0,-1 0 0 0,-2-2 0 16,-2-1 0-16,-1-1 0 0,-2 2 0 0,0-2 128 15,-2 2-128-15,-1-1 0 0,-1 0 0 0,-1 0 0 16,-1-3 0-16,0 4 0 0,-2 3 0 0,-2-4 128 16,-5-2-128-16,0 0 128 0,-2 0-128 0,-2 3 128 15,1 2 0-15,0 1 0 0,-1 0 0 0,-1 1 0 16,0-3-128-16,0 1 0 0,-2 0-128 0,1 1 128 15,0 1 0-15,-3 0 0 0,-3 1 0 0,1-1-128 16,0 1 128-16,2-2 0 0,-1 1 0 0,1-1-128 0,-1 1 128 16,1 1-128-16,-1-1 128 0,-1-2-128 15,-2 2 128-15,-1 0-192 0,0 0 192 0,0 0-192 16,-2 2 192-16,0-1-208 0,-1 1 80 0,1 1 128 0,0-1-192 16,0 1 192-16,0-2-160 0,2-1 160 15,1 2-128-15,0 2 128 0,-1 0 0 0,1 1-144 0,0 0 144 0,1 0 0 16,0 0 0-16,1 0 0 15,0 0 0-15,1 1 0 0,0 0 0 0,1 2 0 16,-2-1 0-16,2 2 0 0,-1 1 0 0,1 0-128 16,-1 0 128-16,1-1 0 0,-2-1 0 0,2 0-128 0,1 0 128 0,1 1-128 15,0 0 128-15,1 1-128 0,0 0 128 0,0 0 0 16,0 1 0-16,2 2-128 0,0-2 128 0,-1 2 0 16,0-1 0-16,1 0 0 0,0 1 0 0,1-1 0 15,2 2 0-15,0 0 0 0,-1 0 0 0,3 0 0 16,-1-1 0-16,3 2-128 0,0 1 128 0,2 1 0 0,0 1 0 0,0-4 0 15,-1-1 0-15,0 0 0 16,0 0-144-16,1 2 144 0,2 1-240 0,-1 1 32 0,-1-2 0 0,2 0 0 31,-1-2-512-31,2 0-112 0,-1 1 0 0,3 0-16 16,1-1-688-16,3 0-128 0,4-3-16 0,4 0-13520 0</inkml:trace>
  <inkml:trace contextRef="#ctx0" brushRef="#br0" timeOffset="51183.41">11347 7949 14735 0,'0'0'1312'0,"0"0"-1056"0,0 0-256 0,0 0 0 16,0 0 1584-16,-1-4 256 15,1 4 48-15,0 0 16 0,0-4 320 0,0 4 64 0,-1-4 16 0,1 4 0 16,0 0-544-16,2-2-96 0,-2 2-32 0,3-4 0 16,-3 4-752-16,0 0-160 0,0 0-16 0,0 0-16 15,0 0-96-15,4-1-16 0,-4 1 0 0,0 0 0 16,5 0-128-16,-5 0-48 0,5 3 0 0,0 1 0 16,-1-1-144-16,0 2-48 0,-2 0 0 0,2 1 0 0,2 2-64 0,-1 0-16 15,1 1 0-15,0 5 0 16,-1-4 0-16,-1-3-128 0,-1 1 192 0,0 1-64 15,-1 1-128-15,-1-1 0 0,0-1 0 0,0 2 128 16,0 1-128-16,-1-1 0 0,0 1 0 0,-1 0 0 16,-1-1 0-16,1-2 0 0,-1 0 0 0,0 0 0 0,0 1 0 0,0-1 0 15,-1 1 0-15,0-3 0 16,0-1 0-16,1 0 0 0,2-5 0 0,-3 3 0 16,3-3 160-16,0 0-160 0,0 0 192 0,0 0-192 0,0 0 176 0,0 0-176 15,0 0 160-15,-1-4-160 0,0-4 128 0,1-2-128 16,1-2 0-16,1 0 144 15,1 0-144-15,0-3 0 0,0-1 0 0,1 1 0 0,0-2 0 0,0 2-144 16,-1-1 144-16,2 2-160 0,0-1 160 0,0 3 0 0,0-2-144 0,1 3 144 16,-1 4 0-16,0-1 0 15,0 0 0-15,1 1 0 0,1-2 0 0,0 2 0 16,1 1 0-16,0 1 0 0,0 0 0 0,1 0 0 16,0 0 0-16,0 2 0 0,0 1 0 0,-1 1 0 0,-1 2 0 0,1 0 0 15,-1 1 0-15,1 1 0 16,-3 1 0-16,1-1 0 0,-2 4-144 0,0-1 144 15,-1 0 0-15,0 2 0 0,-1 1 0 0,-1 0 0 16,0 0 0-16,0 0 0 0,-1 9 0 0,0-7 0 16,-1-1 0-16,1-1 0 0,0-2 0 0,0 1 0 0,0-1 0 0,0-1 0 15,0 0 0-15,-1-2 0 0,1-4 0 0,-1 5 0 16,0 0-176-16,1-5 176 0,-1 5-160 0,1-5 160 16,0 0-160-16,0 0 160 0,0 0-160 0,0 0 160 15,0 0 0-15,0 0 0 0,0 0 0 0,-1-4 0 16,1-1 0-16,1-1 0 0,0 1 0 0,1-5 0 15,0-1 0-15,1-1-144 0,0 0 144 0,1-1 0 0,0-1-208 16,1 1 32-16,1-2 16 0,0 0 0 16,1 1-32-16,1-1-16 0,1 0 0 0,0 2 0 15,0 2 80-15,0 0 128 0,-1 1-208 0,2-1 80 16,-1 3 128-16,-1 2 0 0,0 1 0 0,-1 1 0 16,-1 3 0-16,3-1 0 0,-9 2 0 0,9 2 176 15,-3 3 16-15,-1 0 0 0,0 0 0 0,0 0 0 16,0 0-32-16,-1 2 0 0,0 1 0 0,2 4 0 15,-1 1 0-15,-1-4 0 0,-2 1 0 0,3 6 0 0,-1-1 16 16,-1-4 0-16,0 1 0 0,0 2 0 0,0-4 16 16,0 2 0-16,0 0 0 0,2 4 0 0,0 0-192 0,-2-5 0 15,-1-3 0-15,0-1 0 0,0 1 0 0,1 0 0 16,0 0 0-16,0 0 0 0,0-2-144 0,0-1 144 16,0 1 0-16,0-3 0 0,0 1-240 0,-3-4 64 15,4 3 16-15,-4-3 0 0,0 0-160 0,0 0-48 16,0 0 0-16,4 0 0 15,1-3-400-15,-2 1-64 0,1 0-32 0,0-1-17136 0</inkml:trace>
  <inkml:trace contextRef="#ctx0" brushRef="#br0" timeOffset="52920.98">12564 7819 1839 0,'0'0'160'0,"0"0"-160"16,0 0 0-16,3-3 0 16,-1-2 224-16,2 1 16 0,0 0 0 0,2 0 0 31,0 0-560-31,2 0-128 0,0 2 0 0,3-2-16 0,0-1 608 0,-5 2 128 0,2-1 32 0,1 0 0 0,0 1-304 0,1 1 0 16,0-1 0-16,4 0 0 15,-4-1 0-15,-1 2 0 0,0 1 0 0,5-2 0 0,-2 1 0 0,-3 1 0 16,0 1 0-16,3-2 0 15,-2 0 0-15</inkml:trace>
  <inkml:trace contextRef="#ctx0" brushRef="#br0" timeOffset="53321.35">12445 7854 22111 0,'-8'-1'976'0,"8"1"208"0,0 0-944 0,0 0-240 0,0 0 0 0,5 1 0 16,1 0 1312-16,1 0 224 0,1 0 32 0,2 0 16 15,2 1 400-15,3 0 96 0,1 0 16 0,6-1 0 16,2 0-576-16,11-1-112 0,-2-1-32 0,-9 0 0 0,1 0-800 0,1-1-144 16,3 0-48-16,14-2 0 15,1 0-128-15,-16 1-16 0,1-1-16 0,14-3 0 0,-5 1-224 0,-15 1 176 16,1 0-176-16,11-4 160 16,-5 4-160-16,-11 2 0 0,-1 1 0 0,7-1 0 15,-5-1 0-15,-7 3-272 0,0 0 64 0,2 1 16 31,-3 0-304-31,-6 0-48 0,-6 0-16 0,0 0 0 0,10 3-1360 0,-10-3-288 0,4 2-48 0,-4-2-13296 16</inkml:trace>
  <inkml:trace contextRef="#ctx0" brushRef="#br0" timeOffset="53580.86">13113 7717 18431 0,'-11'-1'816'0,"11"1"160"0,-6-2-784 0,2 0-192 15,-1-1 0-15,5 3 0 0,0 0 2624 0,0 0 464 16,0 0 112-16,0 0 0 0,0 0-864 0,6 3-176 15,0 1-48-15,3-1 0 0,2 0-928 0,2 0-192 16,1-1-32-16,3 1-16 0,3 2-512 0,0 0-112 16,2 0 0-16,5 1-16 0,-1-1-144 0,0 0-32 15,-3 0 0-15,1 1 0 0,-3 0-128 0,9 3 0 16,-7-2 0-16,-9-1 0 0,-2 0 0 0,-1 1 0 16,-2 1 144-16,-2 0-144 0,-3-1 288 0,-2 5-16 15,-5-1 0-15,-3 1 0 0,-3 0 256 0,1-2 48 0,-2 0 16 16,-9 6 0-16,0-2-32 0,6-4-16 0,-2 1 0 0,-7 3 0 15,3 0-400-15,6-6-144 0,1-1 0 0,-1-1 144 32,1-1-976-32,2-3-192 0,3 1-32 0,7-3-19200 0</inkml:trace>
  <inkml:trace contextRef="#ctx0" brushRef="#br0" timeOffset="54705.27">13959 7579 22111 0,'0'0'1968'0,"0"0"-1584"0,0 0-384 0,0 0 0 15,5 3 1040-15,1-1 128 0,0 2 32 0,-2 1 0 0,1 0 96 0,-2 2 32 16,1 2 0-16,0 0 0 0,0 1-32 0,-1 1 0 16,-1 0 0-16,0 0 0 15,-1 0-160-15,0 1-48 0,0 0 0 0,0-1 0 0,-1 1-512 0,0-2-128 16,-1-2 0-16,0 8-16 0,0 0-304 0,1-6-128 15,-1-3 128-15,0 1-128 0,-1 0 0 0,0 1 0 16,0-3 0-16,0 1 0 0,0-2 0 0,0 0 0 0,-1 0 0 0,3-5 0 16,-3 4-384-16,3-4 32 15,0 0 16-15,0 0 0 0,0 0 144 0,0 0 16 0,0 0 16 0,0 0 0 16,-3-5 160-16,1-1 0 16,1-1 160-16,1-1-160 0,0-2 176 0,1-1-176 0,0 0 192 0,1 0-192 15,0 0 0-15,1-1 0 16,0 0 0-16,1-1 0 0,1 0 0 0,0 1 0 15,1-1 0-15,1 0 0 0,1-3 0 0,1 1 0 16,0 1 0-16,5-1 0 0,-3 5 224 0,0 3-64 16,-1 3-16-16,-3 4 0 0,0-1 112 0,-1 3 0 0,1 3 16 0,0 1 0 15,0 2-64-15,-1 0-16 0,0 2 0 0,0 0 0 16,-3-1-64-16,1 1-128 0,-1 0 176 0,0 0-176 16,0-1 176-16,0-1-176 0,-1 1 160 0,0 0-160 15,-1 1 0-15,0 0 0 0,0-2 0 0,-1 4 0 0,0-4 0 0,0 0 0 16,-1-1 0-16,0 2 0 15,-1-3 0-15,2-6 0 0,0 0 0 0,-3 6 0 0,3-6 0 0,0 0 0 16,0 0 0-16,0 0-160 16,0 0 160-16,0 0-208 0,-3-6 80 0,0-2 128 0,2 1-176 0,1-5 176 15,1 1-128-15,1-2 128 0,-2 0-128 0,2-2 128 16,1-1-128-16,1 0 128 0,0-1 0 0,1 2-128 16,0 1 128-16,4-12 0 0,0 8 0 0,-3 9 0 15,0 2 0-15,4-1 0 16,-1 3 128-16,-2 4 0 0,-7 1 0 0,8 1 0 0,-1 3 112 15,1 2 16-15,-1 2 16 0,0-2 0 0,-2 2 80 0,1 1 16 16,0-3 0-16,1 3 0 0,-1 1-48 0,0 0 0 16,0-1 0-16,-1-1 0 0,-1 0-144 0,1 1-48 0,1 1 0 0,-2-1 0 15,0-1-128-15,0 0 0 16,-1 2 0-16,0-2 128 0,0 4-128 0,0-2 0 0,-1 0 0 0,0-1 0 16,-1 0 0-16,1-2-176 15,1 2 176-15,-1-2-192 16,0-1-192-16,-2-6-32 0,0 0-16 0,0 0 0 15,0 0-16-15,0 0-16 0,0 0 0 0,0 0 0 0,0 0 80 0,0 0 0 0,-1-6 16 0,-1-3 0 16,0 2-592-16,1 2-112 0,-1-4-16 0,0 0-10528 16,2-1-2096-16</inkml:trace>
  <inkml:trace contextRef="#ctx0" brushRef="#br0" timeOffset="55401.26">14482 7466 9215 0,'0'0'816'0,"0"0"-656"0,-6 4-160 0,6-4 0 16,0 0 3264-16,0 0 608 0,6 5 128 0,2-1 32 0,-8-4-768 0,8 2-128 15,-1-2-48-15,8 0 0 16,0-1-1280-16,-1-1-256 0,1-1-48 0,-5 1-16 16,1-1-816-16,-1-1-160 0,2-1-48 0,0 0 0 15,-1 0-192-15,-1-1-32 0,0-1-16 0,3 0 0 0,-3-1 32 0,-4 3 0 16,-1 0 0-16,2-2 0 15,-2 0-256-15,-3 3 144 0,-1 0-144 0,0 0 128 16,-1-1 16-16,0 0 0 0,-1-1 0 0,-1-1 0 16,-3 1-16-16,2 2-128 0,-1 0 192 0,-1 0-64 15,-2 0 80-15,2 2 16 0,-3-1 0 0,-2 1 0 16,-1 3-64-16,5 2-16 0,-2 2 0 0,0 0 0 16,-2-1 16-16,0 2 0 0,-1 0 0 0,1 2 0 0,1 1 48 0,-3 3 16 15,4-1 0-15,2-3 0 16,0-1 32-16,1 1 16 0,2 0 0 0,0-2 0 0,1 2-80 15,0 3 0-15,0-1-16 0,3-1 0 0,2-2-32 0,0-2 0 16,1 1 0-16,2 2 0 0,0-1-144 0,2-1 0 16,-2-1 0-16,4-1 0 0,1 0 0 0,-3-3 0 15,1 1-192-15,6 0 192 0,0-1-224 0,-5-1 80 16,1 0 16-16,1-1 0 16,1 0-368-16,3-1-64 0,-1 0-16 0,-1-2 0 15,-3 1-304-15,1 2-64 0,-2-2-16 0,-3 1-18832 0</inkml:trace>
  <inkml:trace contextRef="#ctx0" brushRef="#br0" timeOffset="56593.27">16037 7534 19343 0,'1'6'1728'0,"2"4"-1392"0,2-3-336 0,2 1 0 15,4-2 1904-15,-1-2 304 0,3 0 64 0,7 0 16 16,1-2 336-16,-6-2 64 0,3-3 0 0,1 0 16 16,2-1-1280-16,0 0-256 0,-5 1-48 0,1-2-16 15,-1-1-768-15,1-1-144 0,-1 0-48 0,-3-1 0 16,0 0-144-16,-1 1 0 0,-2-1 0 0,0-2 0 16,-2 0 0-16,-2 1 0 0,-2 2 0 0,-2-1 0 15,-3 1 0-15,-2 0 0 0,-1 0 0 0,-4-2 0 0,-2 2 0 0,4 2 0 16,-3-1 0-16,-5-1 0 15,0 2 0-15,5 1 0 0,-2 1 0 0,-4 1 128 16,2 2 0-16,0 1 0 0,1 2 0 0,1 0 0 0,1 4-128 16,2-2 128-16,0 2-128 0,-5 6 128 0,1 1-128 0,3-3 0 15,-1 2 144-15,0 1-144 0,2 1 192 0,-1 7-48 0,2-2 0 0,3-7 0 16,0-1 128-16,3 1 32 16,2 0 0-16,3 4 0 0,2-2-32 0,1-3 0 15,1-3 0-15,0-3 0 0,1-1-80 0,7 3 0 16,-8-4-16-16,4-1 0 0,0-1-176 0,1-1 128 0,1-1-128 15,2 0 128-15,0-1-128 0,0-1 0 16,3 0-192-16,-2-2 192 16,1-2-608-16,0 0 0 0,1 0 0 0,0-2 0 15,0 0-544-15,1-2-96 0</inkml:trace>
  <inkml:trace contextRef="#ctx0" brushRef="#br0" timeOffset="57505.14">16734 7371 29487 0,'-10'-4'1296'0,"10"4"288"0,-5 0-1264 0,-3-3-320 16,2-1 0-16,1 2 0 15,-1-1 1920-15,-3 1 336 0,-1-1 64 0,1 2 16 16,1-2-1232-16,-2 1-240 0,0-2-48 0,2 3-16 16,0 1-496-16,-2 1-112 0,1 3 0 0,2-4-16 15,-2 0-176-15,0 1 192 0,2 1-192 0,0 0 192 16,0 2-192-16,-1-2 0 0,8-2 0 0,-6 4 128 15,6-4-128-15,-5 6 0 0,5-6 144 0,-2 6-144 16,-1-3 0-16,3-3 0 0,-3 8 0 0,1 0 128 0,1 0-128 0,1-3 128 16,0 1-128-16,-1 3 128 0,0-1-128 0,1 0 128 15,0-8-128-15,2 9 128 0,-1 0-128 0,0 0 0 16,-1-1 0-16,0 1 128 0,0-1-128 0,0 1 0 0,0 0 128 16,1-1-128-16,0 0 160 0,-1-8-32 15,2 8-128-15,-2-8 192 0,3 10-48 0,0-4-16 16,1 0 0-16,2 2 0 0,-6-8-128 0,7 9 0 15,1-3 0-15,-3-2 128 0,0-1-128 0,3 1 0 16,0-1 0-16,2-3 0 0,-1 0 0 0,-3-2 0 16,0 0 0-16,5-1 0 0,-1 0 0 0,-1-3 0 15,-1 1 0-15,-1-1 0 0,0-1 0 0,-1 1 0 16,0-1 128-16,0-1-128 0,-1 1 0 0,1-2 0 16,-2-1 0-16,1 0 0 0,0 0 0 0,-1 4 0 0,-1-3 0 15,1 1 0-15,-1-3 0 0,0 1 0 16,0 0 0-16,1-1 128 0,-1 0-128 0,1-4 0 0,-2 3 0 0,-1 5 0 15,0 0 0-15,0 1 0 0,2 1 0 0,-3 5 0 16,0 0 0-16,0 0 0 0,0 0 0 0,0 0 0 16,0 0 0-16,0 0 0 0,7 4 0 0,-1 2 0 15,-1 2 0-15,-2-1 0 0,0 0 0 0,3 4 0 16,-1 1 0-16,-1-5 0 0,-1 1 128 0,4 4-128 16,-1-1 0-16,0 1 0 0,-1-2 0 0,0-2 0 15,0 1 0-15,0-3-224 0,-1 0 80 0,-4-6 16 16,6 7-208-16,1-2-48 0,-7-5 0 0,10 4 0 15,0-4-320-15,0 0-64 0,1-4 0 0,2-1-16 16,-1-2-1232-16,0 0-240 0,1-3-48 0,0 0-16 16,0-2-480-16,0-2-80 0,0 1-32 0,0-1 0 15,-2-2 656-15,0 0 128 0,-1-3 16 0,0 1 16 0,-2 1 1600 0,0-1 320 0,-1 1 176 16,-3 1-192-16,0 1 1984 0,-1 3 400 16,-2 0 80-16,0 2 16 0,-4 1 704 0,0 2 144 15,-2 3 16-15,0 0 16 0,-1 2-800 0,-1 2-176 16,0 2-16-16,-1 2-16 0,-1 1-1264 0,1 4-256 15,0 1-64-15,2 2 0 0,-1-3-288 0,2 2-64 0,2 1-16 16,2-4 0-16,0 3-80 16,2 5-128-16,3 0 176 0,0-2-176 0,2-3 0 0,-2-3 0 15,2 0 0-15,3 2 0 0,1 0 0 0,-3-2 0 16,1-1 0-16,2 3 0 0,-1 0 0 0,0-3 0 16,-1 1 0-16,-1 0 0 0,-2-1 0 0,-1 0 0 15,-4-7 0-15,4 10 0 0,-2-2 0 0,-1 1 0 16,-2-1 0-16,0 0 0 0,-2 0 0 0,0-2 128 15,0-1-128-15,-3 4 160 0,-1-1 176 0,-1 0 48 0,-1-1 0 0,-1 0 0 16,0-3 0-16,-1 3 16 0,0 0 0 0,0 1 0 16,0-3-208-16,0 0-32 0,1-2-16 0,1 0 0 15,2-1-144-15,7-2-256 0,0 0 64 0,0 0 16 16,0 0-656 0,-1-5-144-16,1-1-32 0,4-2-18512 0</inkml:trace>
  <inkml:trace contextRef="#ctx0" brushRef="#br0" timeOffset="58164.09">17322 7209 18431 0,'0'0'1632'0,"0"0"-1312"16,0 0-320-16,0 0 0 0,0 0 3008 0,2 10 512 15,-1 3 128-15,-1-1 0 0,-2 1-1136 0,1-1-224 16,-2 1-48-16,2-3-16 0,0 3-1376 0,2 4-272 16,1-2-48-16,0-3-16 0,1-1-256 0,1-4-64 15,1 0-16-15,4 2 0 0,1-3-176 0,-1-2 0 16,-1-1 0-16,1-1 0 0,1-2 0 0,1-3 0 15,0 1 0-15,0-2 0 0,-1-2-192 0,1-1 192 16,0-5-192-16,-1 2 192 0,1 2-128 0,0-1 128 16,-1-1 0-16,-2-1 0 0,1-2 0 0,0 0 0 15,-1-1 0-15,0 1 0 0,-2 0 0 0,0 0 0 16,-1 2 0-16,-2 2 0 0,0-1 176 0,0 3 0 16,-3 7 0-16,2-8 0 0,-2 1 16 0,0 7 0 15,0 0 0-15,0 0 0 0,0 0-192 0,0 0 0 16,-5 8 144-16,1 3-144 0,1-1 0 0,1 3 0 15,1 3 0-15,2 2 0 0,1 3 0 0,0 2 0 16,0 2 0-16,1 1 128 0,0 4-128 0,-1-8 0 16,0 6 0-16,0 12 128 0,-1-1 144 0,0-1 48 0,-1-1 0 0,1 0 0 15,0-17 64-15,-1 2 0 0,1 2 16 16,-1 0 0-16,0 1-48 0,0-1-16 0,0 0 0 16,-1 2 0-16,-1 17-112 0,0-6-32 0,-1-6 0 15,-1-2 0-15,-1-3-64 0,1-7 0 0,1-5-128 0,-1 1 192 16,-1-1 32-16,1-2 0 0,-2 0 0 0,0-2 0 15,-1-1-224-15,0-1 128 0,-1-2-128 0,1-1 0 16,-2-1 0-16,1-2 0 0,-2 0 0 0,1-2 0 16,-7-5-384-16,2-3 48 0,1-2 0 0,2-3 0 15,0-2 48-15,4 4 16 0,0-5 0 0,-4-10 0 16,0 0 80-16,1 0 0 0,0-2 16 0,2 1 0 16,1 2 176-16,3 0 0 0,0 1-144 0,1 0 144 0,0 3 0 15,2 5 0-15,2-1 0 0,2-5 0 0,2 0 176 16,1 4-48-16,1 0-128 0,2 3 192 0,2 1-32 0,-2 5-16 15,-2 2 0-15,2 0 0 0,0 0 64 0,1 0 16 16,2 0 0-16,0 1 0 0,2 1-96 16,2 1 0-16,0 0-128 0,15-2 192 0,-5 2-192 0,-9 2 0 15,0 1 0-15,10-2 0 0,-4 0 0 16,-1 1 0-16,-2-1 0 0,0-1-160 16,-2 3-352-16,0-3-64 0,-3 1 0 0,0 0-16 15,-2-1-320-15,-1 0-64 0</inkml:trace>
  <inkml:trace contextRef="#ctx0" brushRef="#br0" timeOffset="58337.68">17904 7578 43311 0,'-7'6'3840'16,"3"-2"-3072"-16,0 0-608 0,0 2-160 0,4-6-384 0,0 0-128 0,0 0 0 0,0 0-16 0,-2 7 240 0,2-7 48 15,0 0 16-15,0 0 0 32,0 0-1760-32,10 0-368 0,-1-3-64 0,-2 0-16 0</inkml:trace>
  <inkml:trace contextRef="#ctx0" brushRef="#br0" timeOffset="59595.72">12524 8728 15663 0,'-8'0'1392'0,"1"-2"-1120"0,7 2-272 0,0 0 0 0,0 0 1792 0,0 0 288 16,0 0 64-16,8 0 16 15,-8 0 304-15,12-2 64 0,4 1 16 0,3 1 0 16,2-2-736-16,4 2-144 0,0 0-16 0,3 0-16 16,2 0-624-16,1 0-128 0,4-1-32 0,1 0 0 15,1-1-400-15,3-1-64 0,0-1-32 0,2-2 0 16,2-1-160-16,1 0-48 0,1-1 0 0,0 1 0 0,-1 1-144 0,-1-3 0 16,-1 1 0-16,-3 0 0 15,-3 0 0-15,-4-1 0 0,-3 2 0 0,-2 1 0 16,-5-2-304-16,-3 2 64 0,-5 0 16 0,-3 2 0 0,-5 0-48 0,-7 4-16 15,0 0 0-15,0 0 0 16,0 0-384-16,-8-3-80 0,-3 2-16 0,-2 1 0 16,-5 0-1488-16,0 2-304 0,-3 1-64 0,1 1-11872 0</inkml:trace>
  <inkml:trace contextRef="#ctx0" brushRef="#br0" timeOffset="59982.26">12649 8532 8287 0,'0'0'368'0,"0"0"80"0,6-5-448 0,-6 5 0 0,4-5 0 0,-4 5 0 16,8-4 2224-16,-8 4 352 0,0 0 80 0,0 0 16 15,0 0 784-15,0 0 176 0,0 0 16 0,-6 12 16 16,1 0-1376-16,-3 1-288 0,-1-1-48 0,-3 1-16 15,-2 0-1248-15,0 1-256 0,-2 1-48 0,1-1-16 0,-2 0-240 0,-2 0-128 16,0 0 160-16,0-2-160 0,1-1 224 0,0 0-48 16,1 0-16-16,0-1 0 15,-3 1 0-15,2-1 0 0,0-2 0 0,2 2 0 16,2-1-160-16,0 0 192 0,1-1-192 0,3-2 192 16,0 0-64-16,2-1 0 0,3 0 0 0,5-5 0 15,-4 5 32-15,4-5 0 0,0 0 0 0,4 10 0 16,2-1 0-16,4-1 0 0,3 0 0 0,4-1 0 0,2-2 32 15,3-2 0-15,5-1 0 0,4 1 0 0,4 0-64 16,1 0-128-16,1-2 192 0,0-1-64 0,2-2-128 0,-1 0 0 16,-1 0 0-16,0 1 0 15,1 1-720-15,1 0-80 0</inkml:trace>
  <inkml:trace contextRef="#ctx0" brushRef="#br0" timeOffset="62660.92">16541 8337 23039 0,'0'0'2048'0,"-7"-4"-1648"15,1 0-400-15,-1 0 0 0,0 0 1280 0,1 1 160 16,0 2 32-16,6 1 16 0,-8 0 304 0,1 1 48 0,7-1 16 0,-7 5 0 16,0 1-672-16,2 3-128 0,1 1-32 0,2 3 0 15,0 1-336-15,1 3-80 16,0 0-16-16,1 5 0 0,0 4-272 0,1 0-48 16,-1 2-16-16,0 0 0 0,0 2 16 0,-1-1 0 0,-2 1 0 0,0 1 0 15,0-1-16-15,0 0-16 16,-1 0 0-16,-2-2 0 0,-1-2-112 0,0 0-128 0,0-2 176 0,0-1-176 15,0-4 192-15,2 0-192 0,-1-3 192 0,2-3-192 16,1 1 0-16,1-4 0 0,0-1 0 0,2-9 0 16,0 0 0-16,0 0-304 0,0 0 64 0,0 0 16 15,10-4-160-15,-1-3-48 0,-1-3 0 0,1-2 0 16,0-1 48-16,1-3 16 0,-1-2 0 0,1-1 0 16,0-4 96-16,0 0 16 0,-1-2 0 0,0 0 0 15,2 0 256-15,0 0 0 0,-1 1 0 0,-1 1 0 16,1 1 0-16,0 2 0 0,-1 2 0 0,0 3 0 0,-2 3 0 0,0 3 0 15,-2 3 128-15,-5 6-128 16,0 0 448-16,0 0-16 0,0 0 0 0,0 0 0 0,5 6-64 0,-2 5-16 16,-1 2 0-16,-1 1 0 0,-1 1 0 0,-1 0 0 0,0 2 0 0,-1-1 0 15,0 1-112-15,1 0-32 16,0-2 0-16,1 1 0 0,-1-1-208 0,1-1 0 0,2-1 0 0,1-2 0 16,0 0-224-16,2-1-144 15,1-2-16-15,2-3-16 16,0-3-1008-16,2-2-208 0</inkml:trace>
  <inkml:trace contextRef="#ctx0" brushRef="#br0" timeOffset="63060.96">16902 8559 10127 0,'0'0'896'0,"-9"-2"-704"0,-2 1-192 0,1 0 0 16,-1 0 2816-16,0 2 544 0,-1 3 96 0,0 0 32 15,-1 4 400-15,-1 3 80 0,1 1 0 0,-1 4 16 16,0 1-2144-16,2 3-432 0,-1 2-96 0,3-3-16 15,1 2-656-15,2-1-144 0,3 0-32 0,2-2 0 0,2-1-112 0,3-1-32 16,1-3 0-16,2-1 0 16,1-4-320-16,1 0 0 0,1-2 0 0,0-1 128 0,0-1-336 0,1-3-64 15,-1-3-16-15,1-1 0 32,-1-1-112-32,1 0-32 0,0-3 0 0,1-2 0 15,-1-3-80-15,-1-1 0 0,1 0-16 0,0-1 0 0,0 0-368 16,-2 1-80-16,-2-2-16 0,1 0 0 0,0 0 512 0,-1 0 96 0,0 1 32 0,-1 3 0 15,-1 1 528-15,-1 2 96 0,-2 1 32 0,-1 7 0 16,0 0 544-16,0 0 112 0,0 0 32 0,-1 8 0 16,-2 1-352-16,-1 2-64 0,-1 0 0 0,2 2-16 0,2 2-144 0,0-3-32 15,-1 3 0-15,1-1 0 0,1-1-80 0,0 1-32 16,-1-2 0-16,2 0 0 0,2 0-272 0,0-2 160 16,0 0-160-16,0-1 128 0,0-1-128 0,1 0-192 0,0-1 32 0,-4-7 16 15,0 0-192-15,8 4-48 16,-8-4 0-16,8 1 0 15,-1-2-640-15,-7 1-128 0,7-5-16 0,-2-2-10752 16,0-1-2160-16</inkml:trace>
  <inkml:trace contextRef="#ctx0" brushRef="#br0" timeOffset="63341.35">17048 8639 4607 0,'4'-7'400'0,"0"1"-400"0,-2 0 0 0,-2 6 0 16,0 0 2400-16,0 0 400 0,0 0 80 0,0 0 0 16,0 0 1056-16,7 6 208 15,-3 4 32-15,-1 0 16 0,-1 0-1728 0,0 3-352 0,-2-3-64 0,0 2 0 16,0 1-880-16,0-1-160 0,-1 2-48 0,-1 0 0 15,0-2-560-15,0-1-112 0,-1 1-32 0,0-1 0 16,0 0-64-16,1-2 0 0,-1 1-16 0,0-3 0 16,3-7-32-16,-2 8 0 0,2-8 0 0,0 0 0 15,0 0-144-15,0 0 0 0,0 0 144 0,0 0-144 16,0 0 0-16,0 0 0 0,0 0 0 0,6-7 0 16,-2-1 0-16,2-5 0 0,-1 1 0 0,1-3 0 15,1 0 144-15,0-1-144 0,0 0 192 0,-1 1-192 16,1 3 240-16,-1-2-64 0,0 3-16 0,0 1 0 15,-1 3-16-15,0-1 0 0,-1 1 0 0,0 2 0 16,1 0-144-16,1 2 0 0,1 0 144 0,0 1-144 0,0 0-256 16,2 0-112-16,-1 1-16 0,2 1-12640 15,2-1-2528-15</inkml:trace>
  <inkml:trace contextRef="#ctx0" brushRef="#br0" timeOffset="63896.11">17458 8639 19055 0,'0'0'416'0,"0"0"96"0,0 0 0 0,0 0 32 0,0 0-544 0,0 0 0 16,0 0 0-16,0 0 0 0,0 0 3952 0,0 0 672 0,-4-3 144 0,4 3 32 15,-5-8-2624-15,1 4-512 0,0-1-96 0,0 0-32 16,-1 0-832-16,0 0-160 0,-2 0-32 0,0 2-16 16,1 2-208-16,-2 3-32 15,-1 0-16-15,-2 3 0 0,-2 0-240 0,1 5 144 0,-1-1-144 16,1 4 128-16,3 2-128 0,0 2 0 0,0-1 0 0,2 2 0 15,3-2 208-15,1 1-32 0,2 0-16 0,1-2 0 0,1-1-160 16,1-1 160-16,1-2-160 16,2-1 160-16,2-1-160 0,1 0 0 0,1 0 0 15,-2-4 0-15,1-2-176 0,0-1 48 0,1-2 0 0,1-2 0 16,-1 0 0-16,2-3 0 0,0 0 0 0,0-5 0 16,-2-2-144-16,2-1-32 0,-1-1 0 0,0-2 0 31,-1-1-144-31,2 0-16 0,-1-2-16 0,0 0 0 15,-1-3-256-15,-1 2-48 0,1-3-16 0,0-1 0 0,-1 0 272 16,-1-1 48-16,-2-2 16 0,-1 1 0 0,1 1 464 0,-1-3 0 0,-2 1 128 0,-1-1-128 16,-1 1 720-16,0 3 48 0,0 0 0 0,-1 4 0 15,-1 2-192-15,0 3-16 0,0 4-16 0,0 4 0 16,0 0-64-16,2 7-16 0,0 0 0 0,0 0 0 0,0 0-80 0,0 12-32 16,1 0 0-16,1 4 0 0,0 3-112 0,1 1-32 15,0 4 0-15,0 1 0 0,0 2 48 16,1 2 0-16,-1 0 0 0,0-2 0 0,0 1-16 0,-1-1 0 15,0 1 0-15,-1-3 0 0,-1 1 16 0,0 1 0 16,-1-1 0-16,0 0 0 0,0 0-80 0,0-1-16 16,0-2 0-16,0 0 0 0,0 0-160 0,1-3 160 15,0 0-160-15,0-2 160 0,1-3-160 0,1 0 0 16,1 0 0-16,-1-6 0 16,0-1-608-16,-2-8 0 0,0 0 0 0,0 0 0 15,0 0-368-15,7 0-80 0,0-3-16 0,-2-2-18848 0</inkml:trace>
  <inkml:trace contextRef="#ctx0" brushRef="#br0" timeOffset="64053.52">17770 8725 25791 0,'-6'6'2304'0,"-1"1"-1856"0,0-1-448 0,1 1 0 16,1 0 3008-16,1 0 512 0,-1 0 112 0,1 0 16 15,4-7-1968-15,0 0-384 0,0 0-80 0,-1 9 0 16,1-9-896-16,3 7-192 0,-3-7-128 0,0 0-12784 15,0 0-2656-15</inkml:trace>
  <inkml:trace contextRef="#ctx0" brushRef="#br0" timeOffset="67766.95">16053 9939 36863 0,'0'0'3264'0,"0"0"-2608"15,13 0-528-15,3-3-128 0,3 1 832 0,6-2 128 0,3-1 16 0,4-1 16 16,3-1-256-16,4-1-48 0,3-1-16 0,2-1 0 16,2 0-224-16,0 0-64 0,-2 0 0 0,-5-1 0 15,-5 1-384-15,-6 1-320 0,-5 1 48 0,-5 3 16 32,-3 0-896-32,-5 1-192 0,-10 4-16 0,0 0-10656 15,0 0-2128-15</inkml:trace>
  <inkml:trace contextRef="#ctx0" brushRef="#br0" timeOffset="68284.3">16486 9753 4607 0,'-7'-9'400'0,"-1"-1"-400"0,0-1 0 0,0 0 0 16,1 0 2384-16,1 2 400 0,2 1 80 0,-1 2 16 15,0-1 528-15,0 2 112 0,0 2 32 0,5 3 0 16,-8 5-992-16,1 0-192 0,2 4-32 0,2 2-16 16,0 4-976-16,1 3-192 0,1 1-32 0,2 3-16 15,1 1-352-15,1 3-80 0,1 3-16 0,3 1 0 16,0 1-80-16,2 2-32 0,0-1 0 0,1-2 0 15,0 0-64-15,2-3-16 0,1 1 0 0,-1-1 0 16,0-5-224-16,2 0-48 0,-2-2-16 0,0-4 0 0,1-1-176 16,-1-3 0-16,-6-5-160 0,0-2 160 15,2-2-464-15,1 0 0 0,-1-2 0 0,1-2 0 16,0-3-304-16,0-2-64 0,1-2-16 0,7-9 0 16,-4-3-1088-16,-1 1-224 0,-1-2-32 0,-1-2-16 15,-3-3-1232-15,1-1-240 0,-1-3-48 0,0 1-16 16,0 0 1888-16,1 1 384 0,-1 3 80 0,2 3 16 0,0 5 2688 0,-1 4 544 0,-2 1 96 0,0 7 32 15,-6 5 1040-15,7 0 224 0,-7 0 32 0,6 9 16 16,-2 5-1024-16,-1 2-208 0,-1 2-32 0,-2 3-16 16,-1 0-1040-16,-2 2-208 15,0-1-32-15,-3 1-16 0,0-2-336 0,0 1-64 0,-1-2 0 0,1-1-16 16,1-2-176-16,0-3-128 0,0-2 144 16,1-1-144-16,1-3 0 0,2 1 0 0,1-9-208 0,0 0 64 15,0 0-208-15,0 0-32 0,0 0-16 0,0 0 0 16,0 0 80-16,3-10 0 0,2 1 16 0,0-2 0 15,0-1 304-15,1-3-160 0,-2 6 160 0,1-2-128 16,1-3 128-16,0 0 128 0,1-2-128 0,1-1 176 0,1 2 48 0,1-1 16 16,-1 1 0-16,5-11 0 15,-1 6 64-15,-2 7 16 0,-3-1 0 0,-1 5 0 0,-2 1-160 0,0 4-32 16,-5 4 0-16,0 0 0 16,8-1-432-16,0 2-80 0,-8-1-32 0,11 3 0 31,0 1-832-31,0 1-160 0,-2-4-48 0,-2 0-16496 0</inkml:trace>
  <inkml:trace contextRef="#ctx0" brushRef="#br0" timeOffset="68895.25">17175 9843 14735 0,'0'0'640'16,"-7"-3"160"-16,0-1-640 0,-1 1-160 0,1 0 0 0,-2 0 0 0,-2 1 2704 0,-1 1 512 16,0 1 112-16,-2 1 0 0,-2 2-544 0,1 2-112 15,-1 2-32-15,-1 3 0 0,2 0-1040 0,-1 4-224 16,0 0-32-16,4 1-16 0,3 1-672 0,0 1-128 15,0-1-16-15,5 1-16 0,5 0 32 0,4-1 16 0,0-1 0 0,2-3 0 16,2-4-272-16,1 0-48 0,-3-4-16 0,2 0 0 16,0-2-208-16,2-1 0 15,0-1-192-15,2-1 192 16,0-1-512-16,0-3 16 0,0-1 0 0,11-5 0 16,-6-4-48-16,-1 1-16 0,-3 1 0 0,-2-2 0 15,-2 0-384-15,-1 2-80 0,-1-2 0 0,-1 0-16 16,-3 1-192-16,1-3-48 0,-1 1 0 0,0 1 0 0,-1-1 816 0,-1 2 144 0,-2 2 48 0,0 3 0 15,0 9 816-15,0 0 160 0,0 0 48 0,0 0 0 16,0 0 240-16,-6 9 48 0,1 3 16 0,1 3 0 16,0 4-304-16,2 2-64 0,-1 0-16 0,1 0 0 15,0 2-320-15,2-1-64 0,1-11-16 0,1 2 0 16,1 0-16-16,0 0-16 0,2-1 0 0,1-1 0 0,1 0-240 16,1-1 0-16,2-2 0 0,-2-2 0 15,0-2-176-15,1-2-128 0,0-2-16 0,1-1-16 0,0-2 16 0,1-2 0 16,-1-2 0-16,8-8 0 15,-5 1-448-15,0 1-96 0,-2-2-16 0,-3-1 0 16,-2 0-736-16,-1-2-160 0,-1 1-16 0,0-2-16 16,1 0 624-16,-2-1 128 0,-1-1 32 0,-1 2 0 0,-1-2 800 15,0 3 224-15,-1 2 0 0,-1 1 0 0,-1 5 784 0,0 3 240 16,3 7 64-16,0 0 0 0,0 0 624 0,0 0 128 16,-5 10 16-16,1 5 16 0,0 5-656 15,1 4-144-15,0 4-32 0,3 5 0 0,2 4-432 0,1 5-96 16,-1-16 0-16,2 6-16 0,1 4 48 15,1 2 16-15,3 4 0 0,0 3 0 0,0 2-208 0,1 0-32 16,1 0-16-16,-1 0 0 0,-2 0-304 0,0-2 0 0,-2-3 0 0,-1-2 0 16,-1 0-320-16,-1-6 0 15,-1-2-16-15,-1-3 0 16,-1-3-80-16,0-4-16 0,0-6 0 0,-2 5 0 16,0-11-224-16,2-10-48 0,0 0-16 0,-4-13 0 15,0-6-2208-15,2-4-432 0</inkml:trace>
  <inkml:trace contextRef="#ctx0" brushRef="#br0" timeOffset="69149.67">17399 10093 13647 0,'-9'-35'288'0,"5"10"64"0,0-2 16 0,1 1 32 0,1 0-400 0,1 3 0 0,2 0 0 0,1 4 0 15,1 4 4640-15,1 1 848 0,1 6 160 0,1-1 48 16,0 4-2912-16,2 3-576 0,2 1-112 0,2 4-32 16,3 2-1184-16,-5 1-240 0,3 2-64 0,8 5 0 0,-2 2-160 0,-1 2-32 15,-2-4-16-15,-1 4 0 16,-2-2-176-16,-3 1-16 0,-3-1-16 0,-4 0 0 0,-1 2-160 0,-4 0 0 15,-1-9 0-15,-1 2 0 16,-4 1-160-16,-2 1 160 0,-3 0-208 0,-1 0 80 0,-2 0-16 16,-1 0 0-16,0-2 0 0,-13 7 0 0,7-7 144 0,5-3-128 15,6-3 128-15,2-3-128 16,3-3-272-16,7 2-48 0,-2-9-16 0,3 0 0 16,3-3-704-16,3 2-144 0,-1 3-32 0,1-1-10480 15,3-5-2096-15</inkml:trace>
  <inkml:trace contextRef="#ctx0" brushRef="#br0" timeOffset="69616.12">17655 9854 21183 0,'0'0'944'0,"0"0"192"0,0 0-912 0,0 0-224 0,0 0 0 0,0 0 0 16,0 0 3216-16,0 0 608 0,0 0 112 0,0 0 32 15,-2 9-1616-15,-1 3-320 0,-1 1-64 0,1 1-16 16,-1 1-1072-16,1 2-224 0,3 0-32 0,0 1-16 16,0-1-288-16,2-2-48 15,0 0-16-15,3-2 0 0,2-1-64 0,1 0 0 16,-2-6-16-16,1 0 0 0,-1-1-176 0,2 1 0 15,0-3 0-15,1 0 128 0,0 0-128 0,-1-3 0 0,0 0 0 0,0-2 0 16,0-1 0-16,0-1 0 0,0-4-128 0,-2-1 128 16,1-2 0-16,0-1-176 0,-1-1 176 0,4-15-128 15,-2 4 128-15,-3-1-160 0,0 1 160 0,0-1-160 16,-3-2 160-16,-1 0 0 0,-1-2 0 0,-2-3-128 16,-1 0 128-16,-2 0 0 0,-2-2 0 0,0 3 0 15,-1 1 0-15,1 3 128 0,0 5-128 0,0 3 128 16,1 5-128-16,2 2 0 0,0 4 128 0,2 1-128 15,2 7 208-15,0 0-16 0,0 0-16 0,0 0 0 16,0 0-48-16,0 0 0 0,0 0 0 0,8 5 0 16,-2 3 0-16,1 3-128 0,-1 2 192 0,1 4-64 0,1 3 64 0,0 3 16 15,-2 4 0-15,2 1 0 16,-1 2 64-16,1 1 16 0,-1 0 0 0,0 1 0 16,-1 0 32-16,1 1 0 0,0-3 0 0,0-1 0 0,-2 0-160 15,0-1-32-15,0-3 0 0,0 0 0 0,-1-4-128 16,1 0 0-16,0-2 0 0,1-2 0 0,0-1-288 15,0-3 16-15,0-1 0 0,0-4 0 16,-2-2-320-16,-4-6-64 0,0 0-16 0,0 0 0 16,9 1-160-16,-9-1-16 0,8-4-16 0,-1-4 0 15,-1-3-32-15,-1-2 0 0,0-3 0 0,0-4-11664 16,1-2-2352-16</inkml:trace>
  <inkml:trace contextRef="#ctx0" brushRef="#br0" timeOffset="70236.98">18082 9744 9215 0,'0'0'816'0,"0"0"-656"0,0 0-160 0,0 0 0 15,-5 6 4112-15,-1 4 800 0,0 0 144 0,-2 3 48 16,0 4-1008-16,0 2-208 0,0 4-48 0,2-2 0 16,-1 3-2224-16,2 0-448 0,2 1-80 0,1-2-32 15,2-1-352-15,3-3-64 0,2-1 0 0,1-3-16 16,1-4-336-16,2-1-64 0,1-1-16 0,1-4 0 16,-1-1-208-16,1-3-128 0,1-2 128 0,0-2-208 15,-1-2-96-15,0-1-16 0,-1-4 0 0,1 0 0 16,-3-1 0-16,-2-2 0 0,0 0 0 0,-1 1 0 15,-1 0 80-15,-2-1 16 0,-2 0 0 0,-1 1 0 0,-2-3 224 16,-1 2 0-16,-2-1 0 0,-1 1 0 0,-1 1 272 16,-4 0 48-16,-1 2 16 0,2 0 0 15,-1 0 64-15,0 2 16 0,0 1 0 0,2 2 0 16,0 0-32-16,1 1 0 0,0 1 0 0,2 2 0 16,7 1-176-16,-7 1-32 0,7-1-16 0,0 0 0 15,-4 6-320-15,4-6-64 0,0 0-16 0,0 9 0 16,0-9-432-16,5 7-96 0,2-1 0 15,2-2-16-15,1-1-208 0,2-1-32 0,-1-2-16 0,2-1 0 16,1-1-1088-16,-1-1-224 0,1-1-32 0,1 0-16 16,-2-1-1536-16,1 1-304 0,-1-2-64 0,-1 0-16 15,-3-1 1376-15,1 1 288 0,0 1 48 0,-2 0 16 0,-2 1 3008 0,-6 4 608 16,0 0 112-16,0 0 16 0,0 0 2496 0,0 0 512 16,3 10 80-16,-2 1 32 0,-1 1-816 0,-1 1-176 15,-1 0-16-15,1 3-16 0,0 0-1968 0,0 1-384 16,1 0-64-16,1-1-32 0,1 0-224 0,2-1-64 15,0-1 0-15,2-1 0 0,0-2-128 0,2-3-48 16,1-1 0-16,0-1 0 0,0-1-144 0,1-2-48 16,0-2 0-16,0-3 0 0,-1-2-144 0,0-1 128 15,-1-2-128-15,0 1 128 0,-1-2-128 0,-1-1 0 16,-1 0 0-16,-2-1 0 0,-1 1 0 0,0-1 0 16,-2-2 0-16,0 1 0 0,-2-2 0 0,-1-1 0 0,0 0 0 0,-1 0 0 15,-2 0 0-15,-1-2 128 0,-1 1-128 16,-1 0 192-16,0 1-192 0,-3 1 0 0,0 1 0 0,-1 2 128 15,1 2-128-15,0 3 0 0,0 1 0 0,1 2 0 16,2 2-144-16,0 2-16 0,1 0 0 0,8-2 0 16,-7 3-272-16,7-3-48 0,0 0-16 15,0 0 0-15,0 0-320 0,0 0-64 16,6 5-16-16,1-2-17936 0</inkml:trace>
  <inkml:trace contextRef="#ctx0" brushRef="#br0" timeOffset="70574.85">18401 9665 7359 0,'11'-4'656'0,"0"1"-528"16,2 0-128-16,0 3 0 0,0 3 3680 0,0 2 704 15,1 2 144-15,-2 2 16 0,-2-1-16 0,0 5-16 16,-1 0 0-16,1 2 0 0,0 2-2864 0,-2 0-576 16,0-1-112-16,-1 1-32 0,-2 0-272 0,-1-1-48 15,0 0-16-15,-2-1 0 0,0 0-176 0,-1-1-32 16,-1 0-16-16,-1-3 0 0,-1 1-144 0,-1 2-32 16,0-5 0-16,0 2 0 0,-1-2-192 0,0 0 144 15,0-1-144-15,4-8 128 0,0 0-128 0,0 0 0 16,-6 5 0-16,6-5 0 0,-7 0 0 0,7 0 0 15,-7-1-224-15,2-5 80 0,1-1 144 0,2-2-208 16,3-2 80-16,2-2 128 0,1-1 0 0,3 0 208 0,1-3 0 0,1-1 0 16,1 0 160-16,1 3 16 0,-1-2 16 15,-1 2 0-15,1 2-32 0,0 0-16 0,0 0 0 16,-1 3 0-16,1 0 32 0,1 1 0 0,1 1 0 0,-1 1 0 16,1 1-112-16,0 0-16 0,0 1 0 0,0 0 0 15,0 2-128-15,0 1-128 0,-1 2 144 0,-1-2-144 16,0 1 0-16,-1 1 0 0,-9 0 0 15,10 3 0-15,-10-3-192 0,8 1-96 0,-8-1-16 0,0 0 0 32,0 0-736-32,0 0-160 0,0 0-16 0,0 0-20608 0</inkml:trace>
  <inkml:trace contextRef="#ctx0" brushRef="#br0" timeOffset="71415.14">19303 10008 8287 0,'0'0'736'0,"-5"-3"-592"0,5 3-144 0,0 0 0 16,-3-6 752-16,3 6 112 0,0-6 32 0,0 6 0 16,3-7-320-16,-3 7-64 0,0 0-16 0,4-7 0 15,-1 1-496-15,-3 6-256 0,0 0 16 0,0 0 16 32,0 0-480-32,0 0-112 0,0 0-16 0,0 0 0 0,0 0 640 0,0 0 192 0,0 0 0 0,0 0-160 0,0 0 1296 15,0 0 256-15,0 0 48 0,0 0 16 16,0 0 928-16,0 0 192 0,0 0 48 0,0 0 0 15,-4 5 464-15,4-5 112 0,-4 5 0 0,4-5 16 0,0 0-1296 0,0 0-272 16,0 0-48-16,-1 7-16 16,1-7-944-16,0 0-176 0,0 0-32 0,2 6-16 15,-2-6-128-15,0 0-32 0,0 0 0 0,0 0 0 16,8 3-256-16,-8-3 160 0,8 2-160 0,-8-2 128 16,0 0-128-16,0 0 0 0,0 0 0 0,0 0 0 15,0 0-320-15,7-1 0 0,-7 1 0 0,0 0 0 16,0 0-656-16,8-2-128 0</inkml:trace>
  <inkml:trace contextRef="#ctx0" brushRef="#br0" timeOffset="72204.1">20438 9739 9215 0,'0'0'816'0,"0"0"-656"16,-1-7-160-16,-1 0 0 15,0 1 1440-15,-1 0 256 0,0 0 48 0,-1 0 16 16,-1 0 736-16,0 0 128 0,0 1 48 0,1 0 0 15,-2-1-160-15,0-1-16 0,0 1-16 0,-2 1 0 0,1 2-944 0,-1 1-176 16,0 1-32-16,-1 1-16 0,-1 0-544 0,-1 2-128 16,1 2 0-16,-1 2-16 0,1 2-384 0,2 3-80 15,0 2-16-15,2 4 0 0,0 1-144 0,0 3 0 16,1 0 0-16,1 1 128 0,0 0 144 0,0 0 32 16,-1 0 0-16,2-1 0 0,1-3 96 0,1-1 32 15,1-1 0-15,1-1 0 0,0-4-112 0,2-1 0 0,2-2-16 0,1-2 0 16,2-2-96-16,3-3-16 15,0-4 0-15,4-2 0 0,2-3-192 0,1-4 128 0,3-2-128 0,-1-3 0 16,2-1 0-16,-1 0-336 0,0-2 48 0,-1 0 16 31,1-2-352-31,-2 0-64 0,-1-2-16 0,-1-2 0 0,-2-3 320 0,1-3 48 0,-1 1 16 0,-2-2 0 16,-1-4 320-16,-1 1 0 16,-1-1 0-16,-2-2 0 0,-1 1 0 0,-1 1 0 0,-2-3 0 15,-2 1 0-15,-3-2 0 0,-1 0 0 0,-3 4 0 0,1 4 0 16,1 4 0-16,0 4 160 0,-2 5-160 0,2 4 160 15,-1 6 128-15,1 2 32 0,3 8 0 0,0 0 0 16,-8 6 64-16,1 7 0 0,1 5 16 0,1 5 0 16,0 5-64-16,2 9-16 0,3 5 0 0,0 4 0 15,2-1 64-15,2 2 0 0,3-1 0 0,1 3 0 16,1 0 0-16,1 0 0 0,-1-4 0 0,-1-2 0 16,-1-2-240-16,0-6-144 0,-1 0 192 0,-1-5-192 15,-2-1 160-15,0-3-160 0,-2-2 128 0,0-1-128 16,-1-3 128-16,0 0-128 0,0-3 0 0,-1-2 128 15,0-4-128-15,1-2 0 0,0-9 0 0,0 7 0 16,0-7-528-16,0 0-144 0,0 0-32 0,0 0-13472 16,0 0-2704-16</inkml:trace>
  <inkml:trace contextRef="#ctx0" brushRef="#br0" timeOffset="72341.92">20820 9771 43311 0,'0'0'1920'0,"-5"5"384"0,0 1-1840 0,0-1-464 15,0 0 0-15,1 2 0 0,0 1 0 0,0-1-240 16,0 3 32-16,0-2 0 0,0 0 416 0,1 0 96 16,1 0 16-16,2-8 0 15,0 8-784-15,0-8-160 0</inkml:trace>
  <inkml:trace contextRef="#ctx0" brushRef="#br0" timeOffset="77351.07">13901 9733 21183 0,'-8'-6'1888'0,"1"-1"-1504"15,-2 1-384-15,1 1 0 0,1 1 1664 0,1-1 256 16,1 1 48-16,5 4 16 0,0 0-96 0,0 0-16 16,0 0 0-16,0 0 0 0,0 0-752 0,10 2-160 15,1 1-16-15,0 2-16 0,-1 3-272 16,-4-3-48-16,1 1-16 0,0 1 0 0,-1-1-208 0,0 2-32 15,-1 1-16-15,-1 1 0 0,0 0-32 0,0 12-16 0,-2-3 0 0,-3 0 0 16,0-9-96-16,-1 2-32 16,-1 0 0-16,0 0 0 0,0 2-160 0,-1-1 0 15,0 0 144-15,0 0-144 0,-2 9 0 0,1-5 0 16,1-3 0-16,1-5 0 0,3-9 0 0,-2 8 0 16,2-8 0-16,0 0 128 0,0 0-128 0,0 0 0 15,0 0 0-15,0 0 0 0,0 0 0 0,3-6 0 0,0-2 0 0,0-1 0 16,-1-1-144-16,1-2 144 15,-1-1-160-15,1 1 160 0,-1 3-160 0,0-1 160 0,1-2-160 0,0-1 160 16,1-2 0-16,-1-1-144 16,2 0 144-16,0-1 0 0,1 1 0 0,1-1 0 15,0 1 0-15,5-9-128 0,-2 7 128 0,0 7 0 0,-4 6 0 16,1 2 0-16,0 1 0 0,-1 2 0 0,2 1 160 0,0 1-160 16,0 5 272-16,0-2-32 0,-1 4-16 0,2 7 0 0,-3-2-32 0,-1-1-16 15,-1 1 0-15,-2-1 0 16,-1-1-176-16,-1 0 192 0,0 0-192 0,0 0 192 15,0-2-192-15,0 1 0 0,0-5 0 0,0 0 128 16,-1 0-128-16,0 2 0 0,0-3 0 0,0 2 0 0,0-1 0 0,0 0 0 16,-1 0 0-16,-1 3 0 15,3-9 0-15,0 0-192 0,0 0 32 0,0 0 16 0,0 0-112 0,0 0 0 16,0 0-16-16,0 0 0 0,0-7 112 0,2-2 32 16,2-1 0-16,1-2 0 0,0-1 0 0,0-2 0 15,0-1 0-15,1 1 0 0,2-3 128 0,0 2-208 16,-1-4 80-16,0 1 128 0,-2 0-144 15,2-1 144-15,-1 2 0 0,1 1 0 0,-1 2 0 0,0 1 0 16,0 0 0-16,0 3 0 0,-1 4 0 0,-2 2 0 0,-3 5 0 0,8-3 144 16,-8 3 64-16,0 0 16 15,7 8 0-15,1 1 0 0,-1 4 48 0,-1 3 16 16,-1 1 0-16,-1 2 0 0,0-2 32 0,-1 2 0 16,1 0 0-16,-2-1 0 0,-1 1 0 0,0-2 0 0,-1 0 0 0,1 0 0 15,0-1-128-15,0-1-32 16,0-2 0-16,2-1 0 0,-1 0-160 0,0-2 0 15,1 0 0-15,0-2 128 0,0 0-128 0,1-1 0 0,-4-7-160 0,4 7 160 32,-4-7-560-32,6 4-16 0,0 0 0 0,-6-4 0 15,8 0-304-15,0-2-64 0,-8 2-16 0,6-3-17968 0</inkml:trace>
  <inkml:trace contextRef="#ctx0" brushRef="#br0" timeOffset="78161.27">14298 9554 16575 0,'0'0'1472'0,"-7"4"-1168"0,7-4-304 0,0 0 0 16,0 0 1536-16,0 0 240 0,0 0 48 0,0 0 16 0,5 7 160 0,2-2 48 16,1-1 0-16,2-1 0 15,-1-2-64-15,3 0-16 0,1-1 0 0,1-1 0 0,-2-1-800 0,2 0-144 16,-2-1-48-16,0 1 0 15,2 0-656-15,0 0-128 0,-2-1-16 0,-3 0-16 16,-1-1-160-16,-2 0 0 0,-6 4 0 0,8-5 128 16,0-1-128-16,-2 0 0 0,-4 0 0 0,1 0 0 0,0 0 0 0,0-2 0 15,-3 2 0-15,0 6 0 0,-4-8-160 0,-1-1 160 0,0 2 0 0,0 0-144 16,0 2 144-16,0 1 0 16,-2-1 0-16,-1-1 0 0,-2 2 176 0,0 1-48 15,-1 0 0-15,0 2 0 0,0 1 16 0,1 1 0 16,-1 1 0-16,1 2 0 0,0 1-16 0,2 2-128 15,-1 1 192-15,1 3-64 0,0 1 16 0,2 1 0 16,1 0 0-16,1 0 0 0,2 2 96 0,1-1 16 0,1 0 0 0,1 0 0 16,1-4-16-16,0 2 0 0,3-2 0 15,2-1 0-15,2 1-240 0,0-2 176 0,1-2-176 0,0-1 160 16,2-1-160-16,0 0 0 0,0 0 0 0,1-1 0 31,-2-1-304-31,0-2-80 0,-2 0-32 0,1 0 0 16,1 0-416-16,1 0-96 0,-6 0-16 0,-1 0-17728 0</inkml:trace>
  <inkml:trace contextRef="#ctx0" brushRef="#br0" timeOffset="78601.8">13862 9418 6447 0,'0'0'272'0,"-3"-5"80"0,-2-1-352 0,0 1 0 16,-1-2 0-16,-1 2 0 0,-1 0 1664 0,-1 2 272 15,0 1 48-15,0 1 16 0,-3 1 688 0,-1 0 144 0,-1 3 32 0,1 4 0 16,-1 3-560-16,0 4-96 0,-1 2-32 0,-2 5 0 16,0 2-704-16,1 7-160 0,-1 3-32 0,2 4 0 15,1 3-240-15,1 1-48 16,1 0-16-16,5-3 0 0,2 0-208 0,3 1-64 0,3-19 0 16,2 4 0-16,0 1-16 0,0-1-16 0,3 2 0 0,1-2 0 15,0 1-160-15,1-1-16 0,1 0-16 16,7 16 0-16,-2-9-256 0,1-4-48 0,0-3-16 0,-1-9 0 15,2-1-160-15,1-2 0 0,3 0 0 0,10 2 0 32,-13-7-544-32,2 0 16 0,3-2 0 0,1-1 0 0,2-2-448 0,0-2-96 15,2-2-16-15,0-2-17856 0</inkml:trace>
  <inkml:trace contextRef="#ctx0" brushRef="#br0" timeOffset="78892.97">14517 9418 4607 0,'0'0'400'0,"0"0"-400"15,0 0 0-15,9 0 0 0,0 0 3504 0,1 3 608 0,0 1 128 0,4 3 32 16,1 2-1104-16,0 2-224 16,1 1-32-16,0 3-16 0,-1 1-1040 0,1 2-192 15,1 2-64-15,-3 0 0 0,-1 3-208 0,-2-3-48 16,-3 2-16-16,-2 0 0 0,-2 2-720 0,-2-1-144 15,-3 1-16-15,-3-2-16 0,-3 1-112 0,-3-1 0 16,-3 1-16-16,-2 0 0 0,-1 0-80 0,-2 0-16 16,0 0 0-16,-1-2 0 0,-1 0-80 0,2-2 0 0,-1-1-128 0,8-7 192 15,-3 0-192-15,-6 3 0 0,1-3 0 16,4-1 0 0,3-3-656-16,4-2-32 0,1-3 0 0,7-2 0 15,-6-6-1856-15,4-2-368 0</inkml:trace>
  <inkml:trace contextRef="#ctx0" brushRef="#br0" timeOffset="80071">15028 9425 9215 0,'0'0'816'0,"0"0"-656"0,0 0-160 0,-4-6 0 0,0 1 2112 0,1-1 400 0,0 0 80 0,1 0 16 16,2 6 336-16,-1-7 64 0,0 2 0 0,0-3 16 16,0 2-992-16,0-2-208 0,1 1-32 0,0 7-16 15,-2-8-768-15,0-1-160 16,0 1-16-16,0 3-16 0,2 5-272 0,0 0-48 0,0 0-16 0,0 0 0 15,-6-7-192-15,2 4-32 0,-1-2-16 0,5 5 0 16,-7 0-96-16,7 0-16 0,-9 0 0 0,0 2 0 16,1-1 0-16,2 1 0 0,-1 3 0 0,0 0 0 15,0-2-128-15,1 0 192 0,0 0-192 0,6-3 192 16,-4 8-48-16,2-2 0 0,2 2 0 0,0-8 0 16,-3 8-144-16,1-1 0 0,2-7 0 0,-3 8 0 15,2 1 0-15,0-1 0 0,-1 0 0 0,2-8 0 16,-2 10 208-16,1-2-32 0,1-8-16 0,0 9 0 15,-1-1-16-15,1-8 0 0,0 0 0 0,0 9 0 16,0-9-144-16,3 9 160 0,-3-9-160 0,0 0 160 16,0 0-160-16,0 0 0 0,0 0 0 0,0 0 128 0,0 0-128 0,0 0 192 15,0 0-192-15,0 0 192 0,0 0-64 0,0 0-128 0,8 3 192 0,-8-3-64 16,0 0-128-16,0 0 160 16,0 0-160-16,0 0 160 0,7-1-160 0,-7 1 0 0,0 0 0 0,0 0 0 15,0 0 0-15,0 0 0 16,0 0 0-16,0 0 0 0,0 0 128 0,0 0-128 0,0 0 0 0,0 0 128 15,0 0-128-15,0 0 0 16,0 0 0-16,0 0 0 0,0 0 0 0,0 0 0 16,0 0 0-16,0 0 0 0,0 0 0 0,0 0 0 0,0 0 0 0,0 0 0 15,0 0 0-15,0 0 0 0,0 0 0 16,0 0 0-16,8 0-128 0,-8 0 128 0,0 0 0 0,0 0 0 16,8 3 0-16,-8-3 0 15,8 0 0-15,-8 0 0 0,0 0-144 0,0 0 144 0,0 0 0 0,0 0 0 16,0 0 0-16,0 0 0 15,7 0 0-15,-7 0 0 0,0 0 0 0,0 0 0 0,0 0 0 0,0 0 0 16,0 0 0-16,6-3 0 0,-6 3 0 0,6-6 144 16,0 0-144-16,0 0 160 0,0-1-160 0,-1 0 160 15,-2-1-160-15,0 1 0 0,0-1 0 0,1 0 0 16,-1 1 0-16,1 0 0 0,0-1 128 0,-1 0-128 16,-1-2 0-16,1-1 0 0,1 0 144 0,-1 3-144 15,0-1 128-15,2-6-128 0,-1 0 160 0,-1 1-160 16,1-1 0-16,-1 1 0 0,1 0 0 0,-1-2 0 15,0-1 0-15,-1-1 0 0,0 0 0 0,0 3 0 16,0-3 0-16,0 3-192 0,0-2 192 0,-1 2-208 16,-1-1 208-16,0 0-176 0,0 1 176 0,-1 3-160 0,-1-3 160 15,0 3 0-15,-1 1-144 0,0 3 144 0,0-1 0 0,0 2 0 16,3 7 0-16,-3-8 0 0,-1 1 0 0,2 2 0 16,-1 0 0-16,3 5 0 0,0 0 128 15,0 0-128-15,0 0 128 0,0 0-128 0,0 0 128 0,-4 9-128 16,1 0 0-16,2 2 128 0,0 2-128 0,1 0 0 15,0 2 144-15,0 2-144 0,1-1 128 0,1 5-128 0,0-1 160 16,0 3-160-16,0 0 192 0,0 0-64 16,-1 0-128-16,0 3 192 0,1 0-32 0,0-2-16 15,0 1 0-15,-1-2 0 0,-1-1-144 0,2-2 128 16,0 0-128-16,0-1 128 0,-1 1-128 0,0-2 0 0,0-2 0 16,0-1 0-16,1 2 0 0,0-4 0 0,1 1 0 0,-1-3 0 15,0-2-320-15,1-1 16 0,-3-8 0 0,3 9 0 31,-3-9-96-31,4 7-32 0,-4-7 0 0,0 0 0 16,0 0-368-16,0 0-80 0,0 0-16 0,6 3-18304 0</inkml:trace>
  <inkml:trace contextRef="#ctx0" brushRef="#br0" timeOffset="84676.75">21611 9752 20271 0,'0'0'1792'0,"0"0"-1424"0,7 6-368 0,2-1 0 0,0-2 1024 0,1 0 128 16,1-1 16-16,1 1 16 15,0-1 704-15,2 0 144 0,-1-1 16 0,1 0 16 0,0 1-560 0,2-2-112 16,0 0-32-16,1 0 0 15,-3-4-400-15,-5 2-96 0,0-1-16 0,2 0 0 16,0 0-368-16,1-1-80 0,-1 1-16 0,0-2 0 0,-1-3-208 0,6-4-48 16,-5 3-128-16,-2 0 192 0,-3 0-192 0,-2-1 0 15,-2-1 0-15,-2 2 0 0,-1-1 0 0,-2 1 0 16,-2-1 0-16,-2 1 0 0,-2-3 0 0,-1 0 0 16,-3 1 0-16,-2 2 0 0,-1 2 0 0,-2 0 0 15,-1 1-128-15,0 2 128 0,-3 0-224 0,0 4 64 16,-1 2 16-16,3 2 0 0,0 3 144 0,2 2 0 15,-1 0 0-15,3 5 0 0,1 3 0 0,1 1 0 16,1 3 0-16,1-1 0 0,0 0 0 0,2-1 0 16,1 1 0-16,2 0 0 0,0-1 224 0,1 0-32 15,2-1 0-15,2-2 0 0,1 0 0 0,4-2 0 16,2 0 0-16,3 0 0 0,1-1-192 0,4-3 144 0,2 0-144 16,2-2 128-16,4-1-128 0,2-1-144 15,3-1 144-15,0-3-208 16,2-2-272-16,0-2-48 0,2-2-16 0,0-1 0 15,-2 0-2336-15,1-2-480 0,1-2-96 0,-2 0-10960 0</inkml:trace>
  <inkml:trace contextRef="#ctx0" brushRef="#br0" timeOffset="85397.75">22242 9680 6271 0,'8'-12'128'0,"-4"4"48"0,0-2 0 0,0 0 0 0,-2 1-176 0,-2 1 0 0,0 1 0 0,0 7 0 15,-5-7 2960-15,-1 2 560 0,-2 2 128 0,0 2 0 16,0 4-512-16,0 2-128 0,-2 1 0 0,1 2-16 15,-1 0-1312-15,-2 2-256 0,-1 3-48 0,2 2-16 16,-1 1-640-16,1 1-128 0,1-1-16 0,1-1-16 16,0-2-32-16,2 2 0 0,3-4 0 0,1 1 0 0,0-1-144 0,1-2-48 15,2-9 0-15,1 11 0 0,2-3-128 0,1-1-16 16,-4-7-16-16,7 5 0 0,-7-5-176 0,10 2 192 16,0-2-192-16,1-2 192 0,1 0-192 0,2-2 0 15,-1-3 144-15,2 0-144 0,1-2 0 0,-2 0 0 16,1 0 0-16,-1-2-128 0,-2 0-128 0,0-2-32 15,-1-1 0-15,-1 2 0 0,-2 1 96 0,0 1 32 16,-1-2 0-16,-1 1 0 0,-2 0 160 0,0 1 0 16,-2 2 0-16,-2 8 0 0,0 0 0 0,0 0 0 0,0 0 0 0,0 0 0 15,0 0 0-15,0 0 0 16,0 12 128-16,0 1-128 0,0-2 224 0,0 1-32 16,0-1 0-16,0 1 0 0,1 1 64 0,1-2 0 0,0 1 0 15,1-3 0-15,0-2-256 0,0 1 0 0,-3-8 0 0,6 9 0 16,0-3 0-16,-6-6 0 0,9 3 0 0,1-1-160 31,0-2-480-31,0-2-80 0,3-2-32 0,2-2 0 16,0-4-1360-16,4-1-256 0,0 0-64 0,3-1-16 15,1 1-1456-15,0 0-272 0,-2-1-64 0,2-2-16 0,-2-4 1680 16,-1 2 336-16,-2-1 64 0,-1 1 0 0,1-2 2176 0,-2 0 320 0,0-1 112 0,-1 1 16 16,-3 1 1456-16,0 0 272 0,-1-2 64 0,-2 4 16 15,-2-1-16-15,-3 3 0 0,-1 2 0 0,-2 2 0 16,-2 3-208-16,1 6-48 0,0 0-16 0,-7-1 0 15,-2 4-432-15,-2 0-64 0,-2 6-32 0,1 2 0 16,-1 3-480-16,0 1-112 0,1 0-16 0,3 2 0 16,0 0-208-16,2 1-48 0,1 0-16 0,2-1 0 15,2-2-176-15,1 1-16 0,1-2-16 0,2 2 0 0,2 1-176 16,1-2-48-16,0 1 0 0,2-3 0 0,3-2-128 0,-2 0 0 16,2-2 0-16,0 1 128 0,1-1-128 0,-2-1 0 15,0 1 0-15,-1-2 0 0,-2 2 0 0,-2 0 0 16,-1-2 128-16,-3 1-128 0,0-8 0 0,-4 10 0 15,-2 0 0-15,-2-2 0 0,-2 0 208 0,1-2-32 16,-2 0-16-16,-1 0 0 0,0-1 96 0,0-1 32 16,-2-1 0-16,1 0 0 0,1-1-160 0,0 0-128 15,0-2 192-15,1-1-192 0,1 1 0 0,0 0 0 16,0-1 0-16,0 1-192 16,0-3-400-16,2 0-80 0,-1 0-16 0,2-2 0 15,0 0-992-15,3-2-208 0,2 0-32 0,4 0-15200 0</inkml:trace>
  <inkml:trace contextRef="#ctx0" brushRef="#br0" timeOffset="86004.66">23077 9523 9215 0,'9'-2'192'0,"-1"2"64"0,1-3 0 0,-1 2 0 0,-8 1-256 0,0 0 0 0,0 0 0 0,7 5 0 16,-7-5 2880-16,2 10 512 0,-4 0 128 0,-1 1 0 15,-2 0-560-15,-1 1-112 0,-1 1-32 0,0 1 0 16,0 2-1328-16,-1 1-272 0,0-3-48 0,1 2-16 15,1 0-704-15,1-2-128 0,2 2-48 0,2-2 0 16,-1-3-272-16,1-2 0 0,0 0 0 0,2-1 0 16,1-1-208-16,1 0 48 0,2-1 16 0,1-2 0 15,-6-4-128-15,10 1-32 0,1-2 0 0,0-1 0 16,2-1 144-16,1-3 32 0,1 0 0 0,0-2 0 0,1-1-80 16,-1 0-16-16,1 0 0 0,0 0 0 0,-2-2-128 15,0-1-32-15,-2-1 0 0,0 2 0 0,-2 1 192 16,0 0 16-16,-1 0 16 0,-1-1 0 0,-1 1 160 0,-2 0 0 15,0 0 0-15,-1 0 0 0,-1 4 0 0,-3 6 0 16,0 0 0-16,0 0 0 0,0 0 0 0,0 0 0 16,-5 9 128-16,0 3-128 0,0 2 0 0,-1 1 0 15,-2 4 0-15,2 3 0 0,2 4 512 0,0 0 64 16,1 1 32-16,2 0 0 0,-2-1 432 0,2 2 96 16,0-1 16-16,1 1 0 0,0-3-384 0,0 0-80 15,0-1-16-15,0-1 0 0,-1 1-416 0,0 0-96 16,0 1-16-16,1-3 0 0,-2-1-144 0,1-3 128 15,-2-1-128-15,-2 0 128 0,1-1-128 0,-3 0 0 0,-1-3 0 16,-2-1 0-16,-1-2 0 0,-3-1-320 0,-2-1 48 16,-1 0 16-1,-2-4-656-15,0-1-128 0,-2-1-32 0,0-2 0 16,1-2 208-16,-1-1 32 0,0-1 16 0,0-5 0 0,1 0 1008 0,1-4 208 16,1 0 48-16,2-2 0 0,2 0 288 0,5 0 64 0,1-3 16 0,2-2 0 15,3-2-496-15,3-1-112 0,3 1-16 0,3-1 0 16,2 1-192-16,2-1 0 0,3 2 0 0,3 2 0 15,0 2 0-15,3 2 0 0,-1 1 0 0,3 3-160 16,0-1 160-16,3 2 0 0,1 0 0 0,3 3 128 16,0 0 80-16,2 1 32 0,3 2 0 0,2 0 0 15,2 0-240-15,2 2 176 0,0 0-176 0,-1 0 160 16,0 0-832 0,-1-3-160-16,-1 0-48 0,0 1-16272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2:45:17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15209 4992 11055 0,'0'0'976'0,"0"0"-784"16,0 0-192-16,0 0 0 0,-2-7 1184 0,-1 2 192 0,0 1 32 0,3 4 16 16,0 0-384-16,-5-4-80 0,1 2 0 0,4 2-16 15,0 0 368-15,0 0 80 0,0 0 16 0,0 0 0 16,0 0 192-16,0 0 32 16,0-9 16-16,0 9 0 0,0 0-496 0,0 0-80 15,8-1-32-15,-1-1 0 0,-7 2-96 0,8-5-32 16,0 2 0-16,1 1 0 0,1 2-272 0,1 0-64 0,-1-1-16 0,2 0 0 15,2 0-176-15,1 1-48 0,3 1 0 0,2-1 0 16,2-2-128-16,3 0-16 0,3-1-16 0,1 1 0 16,1 2-16-16,1 0 0 0,-1 0 0 0,0 0 0 15,0-2-160-15,-1 1 128 0,0 1-128 0,1 1 128 16,-2 1-128-16,0-2 0 0,-1 0 0 0,-1 0 0 16,0 2 0-16,-1 1 0 0,0 1 0 0,2-1 0 15,-2-1 0-15,2 0 0 0,-1-1 0 0,2 1 0 16,2 2 0-16,1 1 0 0,1 1 0 0,2-3 0 15,-1-3 0-15,1 1 0 0,0-1 0 0,1 2 0 0,-1 0 0 0,0 1 128 16,0-1-128-16,-9 0 128 0,1 1-128 0,2 0 0 0,2 0 0 0,-2 0 0 16,0-1 0-16,1 0 0 15,-2-1 0-15,1 1 0 16,-2 1 0-16,0 1 128 0,1 0-128 0,-1-1 0 0,0-1 0 0,0 1 0 16,0 0 0-16,2 0 0 0,0 1 0 0,-1-1 0 15,0 0 0-15,-1 0 0 0,1-1 0 0,1 0 0 16,0 0 0-16,2-1 0 0,0-1 0 0,0 0 0 15,2 0 0-15,1 2 0 0,1 1 0 0,0 0 0 0,0 0 0 0,0-1 0 16,-2 0 0-16,0 0 0 0,1-1 0 16,-1 1 0-16,1 0 0 0,1 0 0 0,1 0 144 0,0 1-144 15,1-2 0-15,1 3 0 0,-1-3 0 16,0 1-128-16,1-2 128 0,0-1 0 0,0-3 0 0,1 2 0 16,1 1 0-16,1-1 0 0,2 1 0 15,1-1 0-15,-2-1 0 0,0 0 0 0,1-1-128 0,-2 1 128 16,0-1 0-16,0 0 0 0,-1 0 0 0,1 2-128 0,0-1 128 0,-1 2 0 15,-1 0-144-15,-1-1 144 16,-3-1 0-16,-1 0 0 0,0-1 0 0,-1 1 0 0,0 0 0 0,-1 0 0 16,0 1 0-16,2-1 0 15,-1 1 0-15,-1-1 0 0,-1 1 0 0,2 0 0 16,-3 0 0-16,-1 0 0 0,1 1 0 0,-2-2 0 16,0 1 0-16,-1 0 0 0,-1 1 0 0,1 0 0 15,-2 0 0-15,1-2 0 0,-1 1 0 0,2 2 0 16,0 1 0-16,0 0 0 0,0 2 0 0,-1-3 0 0,1 0 0 15,0 0 0-15,-1 1 0 0,1 0 0 16,-1 0 0-16,2-1 0 0,1 0 0 0,12 2 0 0,-4-1 0 0,-1 3 0 16,-2 0 0-16,-2-1 0 0,-2-2-176 0,1 0 176 15,-2 0-128-15,-1 1 128 0,-4 0 0 0,0-1 0 16,0 1 0-16,-1-2-128 0,1 0 128 16,-7 0 0-16,1 0 0 0,4 0 0 0,0 1 0 15,1 0 0-15,0 0 0 0,2 1 128 0,1 0-128 0,2 1 0 16,-1 1 0-16,0-1 128 0,0 0-128 0,0-1 0 15,1 0 0-15,11 3 0 0,-4 1 0 0,-4-1 0 16,-1-1 0-16,-11-1 0 0,2 0 0 0,1 1 0 0,0 2 0 0,-1-1 0 16,0 0 0-16,-2-2 128 0,1 1-128 15,-1 0 128-15,-2 0-128 0,1 1 192 0,-1-1-64 16,0 0 0-16,-1 0-128 0,-1-1 128 16,0 0-128-16,6 1 128 0,-3 0-128 0,-5 0 0 0,-1-3 128 0,1 3-128 15,0-3 160-15,0 2-32 16,0-2-128-16,-1 1 192 0,1 0-192 0,-1 0 0 0,-1 0 0 0,-1 0 0 15,0-1 128-15,-1 0-128 0,0 1 0 0,-1 1 0 16,-1-3 0-16,-1 1 0 0,-5-1-176 0,4 2 176 16,-4-2-272-16,6 3 64 0,-6-3 16 0,4 4 0 31,-4-4-704-31,0 0-128 0</inkml:trace>
  <inkml:trace contextRef="#ctx0" brushRef="#br0" timeOffset="3579.65">17591 5212 5519 0,'0'0'496'0,"0"0"-496"0,0 0 0 0,0 0 0 16,0 0 672-16,0 0 32 0,0 0 16 0,0 0 0 15,0 0 448-15,0 0 96 0,0 0 16 0,0 0 0 16,-3-4 112-16,3 4 16 0,0 0 16 0,0 0 0 16,0 0 48-16,0 0 16 0,-2-3 0 0,2 3 0 15,0 0-416-15,0 0-96 0,0 0-16 0,0 0 0 16,0 0-192-16,0 0-64 0,0 0 0 0,0 0 0 15,0 0-96-15,0 0-32 0,-1 7 0 0,0-2 0 0,1-5 160 0,0 0 32 16,0 7 0-16,0 0 0 16,0-2 64-16,0 0 32 0,0-5 0 0,0 7 0 15,0 0-256-15,0 1-48 0,-1 0-16 0,1 0 0 16,-1-2-176-16,1 1-48 0,-1 1 0 0,1 1 0 16,0 1-176-16,1 4-144 0,0-2 192 0,0-4-192 15,1-1 144-15,-1 0-144 0,1 0 0 0,1 1 144 0,0 0-144 0,0 0 0 16,-1 0 0-16,1 0 0 15,0 0 0-15,0 2 0 0,-1 0 128 0,0-1-128 0,-1-1 0 0,0 0 128 16,0 0-128-16,0 1 128 0,0 0-128 0,0-1 0 16,0 1 144-16,0 0-144 0,-1-1 0 0,0 0 0 15,0 0 0-15,-1 3 128 0,0 0-128 0,0 0 0 16,0-1 0-16,0-1 0 0,0 2 0 0,1-1 0 16,-1-1 0-16,0-1 128 0,0 2-128 0,1-3 0 0,0-7 0 0,0 10 0 15,1 1 0-15,-1-4 0 16,0 2 0-16,0-9 0 0,0 0 0 0,0 0 0 0,0 8 0 0,0-8 0 15,0 9 0-15,0-2 0 16,0-7 0-16,0 0 0 0,0 9 0 0,0 1 0 0,-1 0 0 0,1-3 0 16,0-7 0-16,0 0 0 15,-3 8 0-15,3-8 0 0,-2 10 0 0,1-2 0 0,0 0 0 0,1-8 0 16,0 0 0-16,-4 9 0 0,1-3 0 0,3-6 0 16,0 0 0-16,-3 8 0 0,3-8 0 0,0 0 0 15,-4 6 0-15,4-6 0 0,-4 7 0 0,4-7 0 16,0 0 0-16,0 0 0 0,0 0 0 0,-2 8 0 15,2-8 0-15,-2 8 0 0,2-8 0 0,0 0 0 16,0 0 0-16,0 0 0 0,-3 8 0 0,3-8 0 16,0 0 0-16,0 0 0 0,0 0 0 0,0 0 0 15,-3 7 0-15,3-7 0 0,-2 6 0 0,2-6 0 16,0 0 0-16,0 0 0 0,0 0 0 0,0 0 0 16,-5 7 0-16,1-1 0 0,4-6 0 0,-4 6 0 0,4-6 0 0,0 0 0 15,-5 6 0-15,5-6 0 16,-4 6 0-16,4-6 0 0,0 0 0 0,-5 6 0 0,5-6 0 0,-4 6 0 15,4-6 0-15,-3 5 0 0,3-5 0 0,0 0 0 0,-6 7 0 0,1-2 0 16,5-5 0-16,-5 5 0 16,0 1 0-16,5-6 0 0,-5 7 0 0,5-7 0 0,-5 5 0 0,5-5-128 15,-6 5 128-15,6-5 0 16,0 0 0-16,-6 4 0 0,6-4 0 0,-4 6 0 0,4-6 0 0,-6 4 0 16,6-4 0-16,-7 3 0 15,0 0 0-15,0-1 0 0,0 0 0 0,0 1 0 0,-2-2 0 0,-1 1 0 16,-1 0 0-16,0 1 0 0,0-1 0 0,-1 0 0 15,-1 0 0-15,1-1 144 0,-1 0-144 0,0-1 0 16,-1 2 128-16,1-1-128 16,-2-1 0-16,0 0 0 0,1 0 0 0,-2 0 0 15,-1-1 0-15,1 1 0 0,-1 0 0 0,0 1 0 0,-3 0 0 16,0 1 0-16,-3-1 0 0,0 1 0 0,-3 1 0 16,0 1 0-16,-2-3 0 0,-1 1 0 0,-3-1 0 0,-3 1 0 15,-4 0 0-15,0 0 0 0,-1 0 128 16,-1-1-128-16,-1 0 0 0,0 0 0 0,-1 0 128 0,0 1-128 15,-1 1 0-15,0 0 0 0,0 1 0 0,13-4 0 0,-3 2 128 0,-2 1-128 16,-1 0 0-16,-1 1 0 16,-1-1 0-16,0 0 0 0,0 1 0 0,0-3 0 0,2 3 0 0,2 1 0 15,1-1 0-15,0 0 0 16,0-1 0-16,-2-2 0 0,-1 1 0 0,-2 1-144 16,-2 0-64-16,-2-1-16 0,-2-2 0 0,0 1 0 15,-1 0-80-15,-2 2-16 0,-1-2 0 0,-1 1 0 0,0 0 320 0,-1-1 0 16,0 0 176-16,1 1-176 15,1 1 288-15,1 1-48 0,1 1-16 0,0-1 0 16,-1-1-224-16,2-2 144 0,1 2-144 0,0-1 128 16,1 1-128-16,0 0 0 0,-1 0 0 0,-18 0 0 0,6-1 0 0,4 1 0 15,3-1 0-15,0 1 0 0,2-3 0 0,2-1 0 16,1-3 0-16,2 3 0 0,0-2 0 0,2 1 0 16,2 0 0-16,1-3 0 0,0-1 0 0,3 0 0 0,2 1 0 0,0 2 128 15,2 0-128-15,2 1 0 16,0-2 0-16,0 0 0 0,1 0 0 0,1 3 0 15,-1 1 0-15,2-2 0 0,-1 0 0 0,2-1 0 0,-1 0 0 0,0 0 0 16,1 2 0-16,1 1 0 0,1 0 0 0,0-1 0 16,1 0 0-16,0-1 0 0,2 0 0 0,0 1 0 15,1 0 0-15,0-1 0 0,1 0 0 0,0 1 0 16,0-2 0-16,3 2 0 0,1 0 0 0,-1-1 0 16,0-1 0-16,-1 0 0 0,0 1 0 0,0-1 0 15,0 2 0-15,1 0 0 0,-1 0 0 0,-1 0 0 16,-1 0 0-16,-1 1 0 0,1 0 0 0,-1 1 0 0,-1 1 0 0,0 0 0 15,-2-1 0-15,0 1 0 16,-1 0 0-16,0 2 0 0,-2 1 0 0,0-1 0 0,-2 0 0 0,-3-1 0 16,-1 0 0-16,0 2 0 15,0 4-128-15,-1 1 128 0,-1 1 0 0,-3-1 0 16,-1-2 0-16,-3 3 0 0,-1 2 0 0,11-5 0 16,-4 1 0-16,-4 1 0 0,-3-2 0 0,-1 2 0 0,-1 0 0 0,1 0 0 15,0 2 0-15,-17 2 0 16,5-3 0-16,4-1 0 0,3-2 0 0,15-2 0 0,-1 0 0 0,-2 0 0 15,-2 0 0-15,-12 1 0 0,4 0 0 0,3-1 0 16,2-1 0-16,3 0 0 0,1-3 0 0,0 1 0 16,1-2 0-16,1 0 0 0,3 0 0 0,0 0 0 0,2 0 0 0,1-1 0 15,0 0 0-15,2 0 0 16,1 0 0-16,0 0 0 0,2-1 0 0,1 0 0 16,0 0 0-16,1-1 0 0,1 0 0 0,1 0 0 15,2 1 0-15,0-2 0 0,2 1 0 0,0 0 0 0,1-1 0 0,2 0 0 16,3 0 0-16,0 1 0 15,1 0 0-15,0 0 0 0,0-1 0 0,2 0 0 16,-1 1 0-16,2 0 0 0,5 2 0 0,-7-2 0 16,7 2 0-16,-7-2 0 0,0 1 0 0,0-1 0 0,1 2 128 15,-1 0-128-15,0 2 0 0,-1-2 0 0,0 0 0 0,0 1 0 16,0 1 0-16,0 0 0 0,0 0 0 0,0 0 0 16,-1-1 0-16,1-1 0 0,-1-1 0 0,2 1 0 15,7 0 0-15,-8 0 0 16,0 0 0-16,0 0 0 0,1-2 0 0,-1 0 0 0,0 0 0 0,0 0 128 15,0-1-128-15,1 0 160 0,-2 0-160 0,-1 1 160 16,2 0-160-16,1 0 192 0,0 0-192 0,0 0 192 16,-2-1-192-16,1 1 160 0,0-2-160 0,8 4 160 15,0 0-160-15,0 0 0 0,-7-1 144 0,7 1-144 16,-8-4 0-16,8 4 0 0,0 0 0 0,0 0 128 0,-6-3-128 0,6 3 0 16,-7-3 0-16,7 3 0 15,0 0 0-15,0 0 0 0,0 0 0 0,0 0 0 0,0 0 0 0,-6-2 0 16,6 2 0-16,0 0 0 15,0 0-240-15,0 0-16 0,0 0 0 0,0 0-12176 16,0 0-2448-16</inkml:trace>
  <inkml:trace contextRef="#ctx0" brushRef="#br0" timeOffset="4084.9">10996 6129 3679 0,'-1'-8'320'0,"1"8"-320"0,0-4 0 0,0 4 0 15,0 0 1152-15,0 0 144 0,0 0 48 0,0 0 0 16,-1-6 576-16,1 6 128 0,0 0 32 0,0 0 0 0,-5-2-336 0,5 2-64 15,-6-3-16-15,3 3 0 16,3 0-192-16,0 0-32 0,-5 5-16 0,5-5 0 16,-8 2-560-16,1 1-112 0,1-2-32 0,6-1 0 15,-7 5 80-15,0 0 16 0,0 0 0 0,-3-1 0 16,-1-1-240-16,0 2-32 0,1 1-16 0,-4 0 0 16,-1-1-112-16,1-1-32 0,-2 1 0 0,2 0 0 15,3 0-128-15,0-1-48 0,0 1 0 0,0-1 0 16,0-2-32-16,3 1-16 0,-1-2 0 0,2 3 0 15,1-2 96-15,6-2 0 0,-7 2 16 0,7-2 0 0,0 0 48 0,0 0 16 16,0 0 0-16,0 0 0 0,-5 4-48 0,5-4-16 16,0 0 0-16,0 0 0 0,0 0-16 0,2 9 0 0,1-1 0 15,-3-8 0-15,4 8-64 0,-4-8 0 16,6 8-16-16,-1 0 0 0,1-1-16 0,0 1 0 0,-6-8 0 16,8 7 0-16,-1-1-160 15,2 0 128-15,0 0-128 0,0 0 128 0,-1 0-128 0,-2 2 0 16,0 0 0-16,0-1 0 0,2 0 0 0,2 1 0 15,0 4 0-15,1-1-19040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2:47:50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6641 5989 2751 0,'0'0'256'0,"6"-4"-256"15,-3-2 0-15,2 1 0 0,-1-2 704 0,-4 7 80 16,6-5 32-16,-2 0 0 0,-4 5 512 0,3-7 96 16,-3 7 32-16,4-6 0 0,-4 6-64 0,0 0-16 15,0 0 0-15,0 0 0 0,0 0-224 0,0 0-32 16,0 0-16-16,0 0 0 0,0 0-288 0,0 0-64 16,0 9-16-16,0 0 0 0,-1-1-352 0,0 2-64 15,1 1 0-15,-1 0-16 0,-1 2-96 0,0 1-16 0,-1 3 0 0,1 2 0 16,1 4 64-16,0 2 16 0,0 2 0 15,0 3 0-15,-1 0 48 0,1 3 16 0,0 2 0 16,1-9 0-16,0 5-16 0,0 2 0 0,0 2 0 0,0 4 0 16,1 3-128-16,0 2-16 0,-1 1-16 0,0 2 0 15,-1-1-160-15,0 2 0 0,-1 0 0 0,1 1 0 16,0 1 0-16,-1 3 0 0,1-12 128 0,-1 3-128 16,0 1 256-16,0 2 0 0,0 1 16 0,0-1 0 0,1 1-16 0,-2 1-16 15,-1 0 0-15,-1 12 0 0,3-15 80 0,-1 1 0 16,0 0 16-16,0-1 0 0,0-2 16 15,0-2 0-15,-1 0 0 0,1-2 0 0,0-1-64 0,1 1-16 16,0-2 0-16,0 0 0 0,-1 0-144 0,0-2-128 16,0 0 144-16,0-1-144 0,1-1 128 0,-1 1-128 15,-1 1 0-15,-2 6 144 0,2-8 0 0,0-1 0 16,0-1 0-16,0 1 0 0,0-3 48 0,0-1 0 16,1 0 0-16,1-3 0 0,0-2-192 15,0-1 160-15,1-1-160 0,0-3 160 0,0-1-160 0,1 0-192 16,0-3 32-16,0-1 16 0,0-1-208 0,0 0-32 15,0-3-16-15,0 2 0 16,-1-1-304-16,2-2-48 0,0-3-16 0,0 1 0 16,-1-2-704-16,0-1-128 0,0-4-48 0,0 0 0 15,0 0-336-15,0 0-64 0,0 0 0 0,0 0-16 0</inkml:trace>
  <inkml:trace contextRef="#ctx0" brushRef="#br0" timeOffset="350.6">6419 8341 8287 0,'0'0'368'15,"0"0"80"-15,0 0-448 0,0 0 0 0,-3 2 0 0,3-2 0 16,0 5 1056-16,1 1 128 0,0 1 32 0,0 2 0 16,1 1 336-16,1 2 80 0,1 3 16 0,0 1 0 15,0 2-320-15,0 1-64 0,0 3-16 0,1-1 0 16,-1 1-352-16,2-2-80 0,0-2-16 0,0 1 0 15,-1-4-208-15,1 0-32 0,-1-2-16 0,1-2 0 0,-2-1 48 16,2-1 16-16,-2 0 0 0,1-2 0 16,-1 0 272-16,0-1 48 0,-1-2 16 0,-3-4 0 15,0 0-112-15,0 0 0 0,0 0-16 0,0 0 0 0,5-3-224 0,0-3-32 16,-1-2-16-16,1 1 0 16,0-6-288-16,1-1-48 0,0-2-16 0,1-3 0 0,2-1-192 0,-2 1 0 15,1-2 128-15,3-4-128 16,-1 1 0-16,0 1-208 0,-1 2 32 0,1 0 16 15,-3 5-336-15,1-1-64 0,0 0-16 0,-1 1 0 16,2 0-672-16,0 0-144 0,1 2-16 0,0-3-13440 0</inkml:trace>
  <inkml:trace contextRef="#ctx0" brushRef="#br0" timeOffset="11259.19">7561 10852 5519 0,'-13'-13'496'0,"4"4"-496"15,-1 0 0-15,-3-3 0 16,0-2-240-16,-2 1-144 0,1-5-16 0,1 1-16 0,-2 0 416 0,0-1-160 0,1-1 160 0,-1-2 0 0,0 0 0 0,1-2-128 16,0 1 128-16,1-3 0 15,0 0 0-15,0-3 0 0,-2-2 0 0</inkml:trace>
  <inkml:trace contextRef="#ctx0" brushRef="#br0" timeOffset="15331.83">4471 6483 10127 0,'-7'-7'896'0,"7"7"-704"0,-3-5-192 0,1 3 0 15,2 2 528-15,0 0 80 0,1-5 16 0,0 0 0 16,0-1 496-16,0 1 96 0,1 0 32 0,-2 5 0 16,0 0-32-16,0 0 0 0,0 0 0 0,0 0 0 0,0 0-96 0,6 1-32 15,1 2 0-15,-1 2 0 16,0 0-96-16,0 2-32 0,0-1 0 0,1 5 0 0,0 4-144 0,3 3-48 16,1 4 0-16,3 4 0 15,-1 5-208-15,1 2-48 0,0 4-16 0,2 4 0 0,3 3-176 0,1 3-48 16,0 3 0-16,2 5 0 0,2-1-272 0,-1-2 0 15,1 0 0-15,-2 0 0 16,0-3 0-16,-1-1 0 0,0-3 0 0,-2-2-144 16,0-1 144-16,-1-1 0 0,-2-2 0 0,0-1 0 0,-1-1 272 15,-1-1-16-15,0-1 0 0,1-1 0 16,-1-1 0-16,1-1-16 0,0-1 0 0,-2-2 0 16,1-2-240-16,0 0-240 0,-5-7 48 0,2 1 16 15,-2 0-224-15,-1 0-48 0,-1 0-16 0,-2-2 0 16,-1 1 16-16,0-1 16 0,0 1 0 0,-3-3 0 15,-3-1-528-15,-1-1-96 0,-2-3-32 0,-1 0-12032 16</inkml:trace>
  <inkml:trace contextRef="#ctx0" brushRef="#br0" timeOffset="15616.52">4632 7694 5519 0,'0'0'496'0,"0"6"-496"15,2 2 0-15,3 4 0 0,3 3 1856 0,4 2 288 0,-1-1 48 0,3 3 16 16,0 1 1216-16,3 2 240 0,0 2 48 0,3-1 16 16,0 1-1392-16,0 0-288 0,1 1-48 0,4 4-16 15,-1-2-880-15,-2-3-176 0,-5-3-32 0,-1-5-16 16,1 0-304-16,-1-1-48 0,-2-1-16 0,1-1 0 16,0 0-128-16,-1-4-48 0,1-1 0 0,2 2 0 15,-3-5-144-15,0-2-16 0,-1-3-16 0,-2-3 0 16,0-2-160-16,0-5 0 0,-1-2 0 0,-2-2 128 15,1-5-128-15,-1-3 0 0,0-5 0 0,-2-1 0 16,-1 2-848-16,-1-5-160 0,-2-3-16 0,2-3-10480 16,1-3-2080-16</inkml:trace>
  <inkml:trace contextRef="#ctx0" brushRef="#br0" timeOffset="33052.67">7529 9181 20735 0,'0'0'448'0,"0"0"112"0,0 0 16 0,0 0 0 0,-2-3-576 0,0-1 0 0,2 4 0 0,-1-4 0 0,1 4 2208 0,0 0 336 16,2-4 64-16,-2 4 16 0,5-1-528 0,1 2-112 15,1 2 0-15,-1 2-16 0,1 1-784 0,0 3-160 16,0 2-16-16,-1 0-16 0,2 3-608 0,1 2-128 0,-3 0-32 0,0 3 0 16,-1-2-32-16,-2 2 0 15,1-1 0-15,1 1 0 0,-3 2-192 0,1-4 128 16,0 1-128-16,0-2 0 0,0 2 0 0,0-3 0 16,1-1 0-16,1-1 0 15,-1 0-384-15,1-4-112 0,0-2-16 0,1-1-17840 16</inkml:trace>
  <inkml:trace contextRef="#ctx0" brushRef="#br0" timeOffset="33261.81">7957 9067 41695 0,'-5'5'912'0,"-1"1"192"0,-1-1 48 0,0 2 16 0,0 0-928 0,-1 2-240 0,1 0 0 0,-1 2 0 16,-1 1 496-16,0 1 48 0,0-1 16 0,0 3 0 0,1-2-336 0,2 1-64 15,0 1-16-15,-1 0 0 16,0-2-144-16,0 2 128 0,1 0-128 0,1-1 128 16,-1-1-128-16,1 2-272 0,0-4 64 0,1 2 16 15,0-1-576-15,0 0-96 0,0-1-32 0,1 0-17664 0</inkml:trace>
  <inkml:trace contextRef="#ctx0" brushRef="#br0" timeOffset="33459.26">7735 9435 16575 0,'-2'4'1472'0,"0"-1"-1168"16,2-3-304-16,-2 5 0 0,1 2 3152 0,-1 1 576 16,1 4 112-16,-2 1 32 0,0 2-672 0,-1 0-144 0,0 2-32 0,0 2 0 15,1 4-1776-15,-1-2-352 16,0 1-80-16,-1 1-16 0,1 3-288 0,1-3-64 16,1 2-16-16,0-4 0 0,-1-1-288 0,0 0-144 15,1 4 160-15,0-1-160 0,2-2 0 0,0-1 0 0,1 1-208 0,0-1 64 31,0-2-592-31,1 1-112 0,0-1-32 0,1 1-18544 0</inkml:trace>
  <inkml:trace contextRef="#ctx0" brushRef="#br0" timeOffset="34152.65">7606 12157 31327 0,'0'0'2784'0,"3"9"-2224"0,0 2-560 0,3 2 0 0,3 0 1136 0,0 1 112 15,0 2 32-15,1 0 0 0,0 1-128 0,0-1-32 0,0 0 0 0,1 0 0 16,0-2-656-16,0-1-128 16,-1 1-16-16,1-1-16 0,0-2-304 0,-1 1 160 0,1 0-160 15,0-2 128-15,-1 0-272 0,-1 1-64 16,0 1-16-16,-1 1-17904 0</inkml:trace>
  <inkml:trace contextRef="#ctx0" brushRef="#br0" timeOffset="34363.11">7909 11955 35935 0,'-5'-4'3200'0,"0"1"-2560"16,-2 1-512-16,-1 4-128 0,-1 4 1120 0,-1 3 208 0,0 2 32 0,-3 4 16 16,-2 4-640-16,0 3-128 0,-2 5-32 0,-1 0 0 15,-1 0-64-15,-1 3-32 0,2 2 0 0,-3 4 0 16,1 2-128-16,0 0-32 0,0 0 0 0,2 0 0 15,1 2-320-15,3-2 0 0,0-2 0 0,2-1-128 32,2 1-576-32,4-2-96 0,1-2-32 0,3-4-18608 0</inkml:trace>
  <inkml:trace contextRef="#ctx0" brushRef="#br0" timeOffset="70778.99">16440 11120 4607 0,'-7'8'400'0,"0"0"-400"0,-1 2 0 0,1-1 0 15,0 0 336-15,2 0-16 0,1-2 0 0,0 2 0 16,3 1-144-16,0-2-48 0,-1 0 0 0,2 0 48 16,3 1-176-16</inkml:trace>
  <inkml:trace contextRef="#ctx0" brushRef="#br0" timeOffset="77778.63">18550 10306 19343 0,'0'0'1728'0,"0"0"-1392"0,0 0-336 0,0 0 0 16,0 0 864-16,0 0 96 16,0 0 32-16,0 0 0 0,5-3-176 0,0 0-48 0,1 0 0 0,4-2 0 15,0 1-96-15,-2 1-32 0,1 0 0 0,2-3 0 16,1 1-48-16,-1 1-16 15,1 1 0-15,2-2 0 0,0 1 256 0,-1 2 32 16,1-1 16-16,0 0 0 0,-1 0 256 0,5 0 48 0,-1 1 16 16,-2 1 0-16,1 0-464 0,0 1-96 15,-2 0 0-15,1 0-16 0,1 1-336 0,-2 1-64 16,0 0-16-16,6 2 0 0,-4-1-48 0,1 1-16 0,-2-1 0 0,0 1 0 16,-1-2-144-16,-1 0 192 0,0 0-192 15,1 0 192-15,0 0-64 0,-1-1 0 0,1 0 0 0,-1-1 0 16,-1 0-128-16,1 0 128 0,-1-1-128 0,1 1 128 15,-2-1-128-15,1 0 0 0,0 0 0 0,-2 0 0 16,1 0-384-16,-1 0 64 0,0 0 0 0,0-1 0 16,-2 1-544-16,1 0-96 0,-1 0-32 0,0-1 0 15,0 1-336-15,-2 0-64 0,0 1-16 0,-6 0 0 16,0 0-688-16,0 0-144 0,0 0-16 0,8-2-9760 16</inkml:trace>
  <inkml:trace contextRef="#ctx0" brushRef="#br0" timeOffset="78148.78">18539 10538 18431 0,'0'0'816'0,"0"0"160"0,0 0-784 0,0 0-192 0,1-5 0 0,3-2 0 16,2 2 2288-16,-1 3 400 0,3 0 96 0,3-1 16 16,0-1-32-16,3 1 0 0,1 0 0 0,2 1 0 15,1 0-1488-15,3 0-288 0,0 0-64 0,2 1-16 16,0 0-528-16,3 1-96 0,0 1-32 0,3 0 0 16,-1 1 0-16,14-2 0 0,-3-2 0 0,-4 4 0 15,-3 0 0-15,-11 0-16 0,2 1 0 0,0-1 0 0,0 0-240 16,1 0 176-16,-2-1-176 0,0 1 160 15,-2 1-160-15,-1 0 0 0,-2-1 0 0,6 2 0 16,-2 0 0-16,-9-3 0 0,0 1 0 0,-1 0-176 16,0-1 176-16,-3 0-208 0,0-1 80 0,0 0 128 15,0 0-320-15,-1 0 64 0,-1-1 16 0,-6 1 0 32,5-5-272-32,-5 5-64 0,2-5-16 0,-1-1-11872 0,0 0-2368 0</inkml:trace>
  <inkml:trace contextRef="#ctx0" brushRef="#br0" timeOffset="78735.78">18841 9828 8287 0,'0'0'736'0,"-1"-7"-592"0,1 7-144 0,0-7 0 16,0 0 1360-16,0 1 240 0,0 6 64 0,2-7 0 0,0 1 592 0,-2 6 128 15,4-6 32-15,0 0 0 0,0 0-288 0,2 1-48 16,-1-3-16-16,3 2 0 15,0 1-624-15,2-1-128 0,1-1-32 0,0 0 0 16,1-1-576-16,0 0-128 0,0 0-32 0,1 1 0 16,2 0-288-16,-1 1-64 0,-1-2-16 0,0 2 0 0,-2 2-176 0,-1 3 128 15,-1-1-128-15,0 1 128 0,-9 1-128 0,8-2 192 16,-8 2-192-16,0 0 192 0,6 6-192 0,-2 3-224 0,-2-1 48 0,-2 0 16 16,-1 1 160-16,-1 1 0 15,-2 1 0-15,0-1 0 0,0 0 0 0,0 0 128 16,0-1-128-16,0 1 176 0,0-1-176 0,0 1 0 15,0 0 0-15,1 1 128 0,-1-3-352 0,0 1-80 0,-1-2-16 16,0 3 0 0,0-2-1536-16,0 1-304 0</inkml:trace>
  <inkml:trace contextRef="#ctx0" brushRef="#br0" timeOffset="78899.16">18994 9986 18431 0,'0'0'816'0,"0"0"160"0,0 0-784 0,1 5-192 0,0 2 0 0,1-2 0 0,0 1 2448 0,0 1 448 16,-1-2 96-16,0 2 16 16,-1-7-864-16,1 6-160 0,-1-6-48 0,2 8 0 0,-2-8-1392 0,3 9-288 15,-3-9-48-15,3 8-16 32,-3-8-944-32,4 7-192 0</inkml:trace>
  <inkml:trace contextRef="#ctx0" brushRef="#br0" timeOffset="81118.64">20756 9892 8287 0,'0'0'736'0,"-3"-3"-592"0,3 3-144 0,-4-4 0 16,4 4 768-16,0 0 112 0,-3-5 16 0,3 5 16 16,-3-5 800-16,3 5 144 0,0 0 48 0,0 0 0 15,-5-5-112-15,5 5 0 0,-5-5-16 0,5 5 0 16,0 0-192-16,0 0-48 0,0 0 0 0,0 0 0 16,-3-6-384-16,3 6-64 0,0 0-32 0,4-4 0 15,-4 4-352-15,8-5-64 0,1 2 0 0,0-2-16 16,2 1-32-16,1 0 0 0,2 1 0 0,1 0 0 15,2 0-64-15,2-1-16 0,2 0 0 0,2 1 0 16,3 0-224-16,2 0-48 0,2 0-16 0,1-1 0 0,-1-2-224 0,2 0 144 16,2 0-144-16,1 1 128 15,1 1-128-15,2 1 160 0,1 1-160 0,1 0 160 0,0 1-16 16,1 0 0-16,-1 1 0 0,1-2 0 0,0 0-144 0,1 1 160 16,0-2-160-16,3 2 160 0,1 2-160 15,0-1 0-15,0 1 144 0,-3-2-144 0,-4-1 0 0,-1-2 0 16,-1 1 0-16,-2 1 0 0,-1 1 0 0,-2 1 0 0,-2 0 0 0,-1 0 0 15,0 0 0-15,-3 2 0 16,0 0 0-16,-3 0 0 0,-1 0 0 0,-3 0 0 0,-1-2 0 0,-2 0 128 16,0 1-128-16,-1 0 0 15,-3 2 0-15,-1-3 128 0,-1 0-128 0,-2 0 176 0,-8 0-176 0,9 0 192 16,-9 0-48-16,0 0 0 16,0 0 0-16,0 0 0 0,0 0 64 0,0 0 16 0,0 0 0 0,0 0 0 15,0 0-224-15,0 0 128 0,0 0-128 16,0 0 0-16,0 0 0 0,0 0 128 15,0 0-128-15,0 0 0 0,0 0 0 0,0 0-208 16,0 0 32-16,0 0 16 16,0 0-240-16,0 0-48 0,0 0-16 0,0 0 0 15,0 0-624-15,0 0-112 0,6-2-16 0,-6 2-16448 0</inkml:trace>
  <inkml:trace contextRef="#ctx0" brushRef="#br0" timeOffset="82293.96">20610 11351 18431 0,'0'0'1632'0,"0"0"-1312"16,0 0-320-16,0 0 0 16,0 0 1328-16,0 0 192 0,0 0 32 0,0 0 16 0,0 0-48 0,8-3-16 15,-2 1 0-15,3 0 0 0,1 0-224 16,3 1-32-16,1-3-16 0,3 2 0 0,2-1-384 0,1 0-80 15,2-2 0-15,2 1-16 0,3 2-112 0,2-1 0 16,3 1-16-16,4-1 0 0,1-2-48 0,4 1 0 16,-2-1 0-16,3 0 0 0,4 0-224 0,3 0-48 15,3-4-16-15,4 1 0 0,2-1-160 0,-1 0-128 16,-2 0 144-16,0 0-144 0,0 1 0 0,0 0 0 0,1-2 0 0,0 2 0 16,-4-1 0-16,-1 3 0 15,-3-1 0-15,-4 0 0 0,0 0 0 0,-1 1 0 0,-2 0 0 0,-1 1 0 16,-2 3 0-16,-3-1 0 0,-2 2 0 0,-3 1 0 15,-4-2 0-15,-2 2 0 16,0 0 0-16,-3 2 0 0,-1-2 0 0,-1 1-192 0,-4 0 192 16,0 1-208-16,-2 0 32 0,-2 1 16 0,0 0 0 0,-2 0 0 15,-1-1-400-15,-8-2-80 0,0 0 0 0,8 3-16 32,-8-3-944-32,0 0-192 0,0 0-48 0,0 0-8560 0,0 0-1712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2:49:34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6989 8490 3775 0,'-10'-10'-352'0,"1"2"160"16,-1 3 192-16,0 0 224 0,-1 0-48 0,1 3-16 15,-1 2-160-15,-1 2 0 0,0-1 0 0,0 4 0 16,-1 4 0-16,0 0-192 0,1 2 64 0,-2-1 128 16,1 1 0-16,-1 0 128 0,1-1 32 0,-1 2 0 15,1 2-160-15,3 3-256 0,0-1 64 0,2 2 16 16,3-1 176-16,2 1 176 0,2-2-48 0,5 1 0 16,3 0-128-16,3-1 0 0,2 0 0 0,6-3 0 15,4-1 0-15,3-4-144 0,2-1 144 0</inkml:trace>
  <inkml:trace contextRef="#ctx0" brushRef="#br0" timeOffset="194.04">6977 8779 3839 0,'-14'9'-240'0,"0"-4"240"31,2 0 0-31,2-1 0 0,-1-2 0 0,2 2 0 0,2 0 0 0,1 1 0 0,6-5 0 0,0 0-176 31,0 0 176-31,0 0 144 0,10 3-16 0</inkml:trace>
  <inkml:trace contextRef="#ctx0" brushRef="#br0" timeOffset="2597.17">6659 9294 3455 0,'0'0'0'16,"-8"-2"224"-16,0-1-64 0,1 3 0 15,0 3 240-15,1-1 48 0,-1 0 16 0,0-2 32 0,0-2 416 0,0 2 96 16,1 1 16-16,-1 0 0 15,7-1-144-15,-6 0-48 0,0-1 0 0,6 1 32 16,0 0-224-16,0 0-64 0,0 0 0 0,0 0 32 16,-6 1-160-16,6-1-48 0,0 0 0 0,0 0 32 0,0 0-80 0,0 0-16 15,0 0 0-15,0 0 32 16,0 0 96-16,0 0 32 0,0 0 0 0,-2 8 16 0,2-8-160 0,0 0-32 16,0 0 0-16,-2 9 32 15,2-9 32-15,-1 9 0 0,1-1 0 0,0-8 16 0,0 0-80 0,0 0 0 16,0 0-16-16,0 0 16 15,0 0 64-15,0 0 16 0,0 0 0 0,7 3 16 0,-7-3 80 0,9 0 16 16,-1-1 0-16,1-1 16 0,0 1-80 0,0-2-32 16,0-2 0-16,-1 2 32 0,0 2-256 0,-8 1-64 15,10 1 0-15,-2-1 0 0,-8 0-128 0,8-2 0 0,-8 2 0 0,0 0 0 16,8 2 0-16,0 1 0 16,-8-3 0-16,8 2 0 0,-8-2 192 0,9 2-64 0,-9-2 0 0,10 1 0 15,-2-1 176-15,-1-1 16 0,-1-2 16 0,3 2 0 16,1 1 64-16,0 0 16 0,-1 1 0 0,2-2 0 15,0-2-224-15,1 0-64 16,-1-2 0-16,2 3 0 0,0 4-128 0,-1 0 128 16,1-2-128-16,1 0 128 0,-1-2-128 0,0 2 0 0,2 0 0 15,0 0 0-15,0-3 0 0,1 0 0 16,0-1 0-16,-1 2 0 0,1 1 800 0,-1 1 176 0,0 1 48 16,0-2 0-1,-2-4-1632-15,1 0-320 0,0 1-64 0,1 1-16 0,-1 2 832 0,1 1 176 0,-1 0 0 0,-2-2 0 16,0-1 0-16,-1 1 0 0,-1 2 0 0,-1-1 0 15,1-1 0-15,-2 0 128 0,-8 2-128 0,0 0 0 16,0 0 0-16,0 0 0 0,7 3 0 0,-7-3 0 0,0 0 0 16,0 0 0-16,0 0 0 0,0 0 0 15,0 0 288-15,0 0-32 0,0 0-16 0,0 0 0 0,0 0 32 0,0 0 16 16,0 0 0-16,0 0 0 16,-9-1-112-16,1-1-32 0,-3-2 0 0,2 3 0 15,-1 4-16-15,0 1 0 0,0 1 0 0,-2-1 0 0,-2-3 0 0,-1 0-128 0,-1 0 192 0,0 2-64 16,0 2-128-16,0 2 160 15,-2-1-160-15,0 0 160 16,-1-3-160-16,0 2 128 0,0 1-128 0,0-1 128 0,-1-2-128 0,-1 0 0 16,-1 0 0-16,1 1 0 0,1 1 0 0,-1 0 0 0,0 0 0 0,-2-1 0 15,0-2 0-15,0 1 0 16,2 0 0-16,0 2 0 0,1 0 0 0,-1 2 0 16,0-3 0-16,2 0 0 0,0-1 0 0,2 0 0 15,0 1 0-15,2-3 0 0,1 0 0 0,0-1 0 16,1-2 0-16,3 2 0 0,0-2 0 0,1 1 0 15,1 0 0-15,-1-1 0 0,0-2 0 0,-1 0 0 0,0 0 0 0,2 0 0 16,0 3 0-16,2-1 0 0,-1 0-192 16,-1 1 192-16,0-2-256 0,0 2 80 0,1 1 16 15,1-2 0-15,-1 1-16 0,0-1 0 16,0 0 0-16,7 2 0 0,0 0 176 0,0 0-128 16,0 0 128-16,0 0-128 0,-7-2 128 0,7 2 0 0,0 0-144 0,0 0 144 15,0 0 0-15,0 0 0 0,0 0-144 0,0 0 144 16,0 0-192-16,0 0 0 0,0 0 16 0,0 0 0 15,0 0 176-15,0 0-128 0,0 0 128 0,0 0-128 16,0 0 128-16,0 0 0 0,0 0 0 0,0 0 0 16,0 0 0-16,0 0 0 0,0 0 0 0,0 0 0 0,0 0 0 0,0 0 0 15,0 0 0-15,6 5 0 16,-6-5 0-16,10 5 0 0,0-1 0 0,-2 0-128 16,0-3 128-16,1 0 0 0,-9-1 0 0,14 1 0 15,2 1 0-15,3 0 0 0,1 0 0 0,0-3 0 16,1-2 0-16,-1 0 0 0,4-1 0 0,1 1 0 0,1 0 0 0,1 0 0 0,-1-1 0 15,1 0 0-15,0 0 0 0,1 2 0 16,2 0 0-16,-2-1 0 0,0-2 0 0,1-2 0 16,-1-1 0-16,-1 1 0 0,2 3 0 15,-1 1 0-15,1-2 0 0,-2-2 0 16,0-2 0-16,0 1 176 0,-1-1-48 0,0 2 0 0,1 3 0 0,-1-1 0 16,0 0 0-16,-3 1 0 0,-1 1-128 0,-3 1 0 0,-1 1 0 0,-4-1 0 15,-3 0 128-15,-2 0 0 16,-2-2 0-16,-7 4 0 0,0 0-128 0,0 0 0 0,0 0 0 0,0 0 0 15,0 0 288-15,0 0 176 0,0 0 48 0,-6-2 0 16,6 2-96-16,-7-1-16 0,0 1 0 16,7 0 0-16,-7-2-256 0,7 2-144 15,0 0 160-15,0 0-160 0,0 0 0 0,0 0-288 0,-6-2 32 16,6 2 16 0,0 0-1696-16,-3 10-352 0</inkml:trace>
  <inkml:trace contextRef="#ctx0" brushRef="#br0" timeOffset="7026.97">11924 9337 9215 0,'-10'-5'816'0,"-1"1"-656"0,-2 1-160 0,1 1 0 16,1 4 784-16,2-2 128 0,0 1 32 0,2-2 0 0,2-2-544 0,5 3-96 16,-7-2-32-16,7 2 0 15,-6 0 352-15,6 0 64 0,-7-2 16 0,1 2 0 0,6 0-112 0,-7 3-16 16,7-3 0-16,0 0 0 0,-7 1 320 0,7-1 48 15,0 0 16-15,0 0 0 0,0 0 96 0,0 0 32 16,0 0 0-16,0 0 0 0,0 0-16 0,10 5 0 0,1-2 0 0,0-2 0 16,1 0-144-1,2-2-32-15,-2-1 0 0,2 0 0 0,1 1-304 16,-1 0-64-16,2 1-16 0,0-2 0 0,-2-1-128 0,2-2-16 16,0 1-16-16,0 3 0 0,2 1-32 0,0 0-16 0,-1 0 0 15,1 0 0-15,0-4-112 0,1 2-32 16,-1 0 0-16,0 1 0 0,-1 0-160 0,-1-1 192 0,1 0-192 15,-1 1 192-15,-2 0 0 0,1 1 0 0,1 1 0 16,-3-1 0-16,0-2-64 0,-1-1-128 16,-1 0 192-16,1 1-64 0,2 2 32 0,0 1 0 15,-2-1 0-15,3 0 0 0,-3-3-32 0,1 0 0 0,2 2 0 16,0 1 0-16,-3-2-128 0,0 0 160 0,-4-2-160 0,2 2 160 16,0 1-160-16,1 1 0 0,0 2 144 0,-3-3-144 15,-8 1 128-15,8-4-128 0,-3-3 128 0,-5 7-128 16,10 0 144-16,0 2-144 0,-2-4 192 15,1 0-192-15,-1-1 128 0,2 1-128 0,0 1 0 0,0 0 0 16,0 0 0-16,-2-1 0 0,0-1 0 0,-8 3 0 16,9-1 0-16,-9 1 0 0,8 3 0 0,-8-3 0 15,0 0 0-15,0 0 0 0,0 0 0 0,0 0 0 16,0 0 0-16,0 0 0 0,0 0 0 0,0 0 0 16,0 0 192-16,0 0-192 0,0 0 192 0,0 0-192 15,0 0 128-15,0 0-128 0,0 0 0 0,0 0 0 16,0 0 0-16,0 0 0 0,0 0-128 0,0 0 128 15,0 0-1264-15,0 0-144 0,0 0-48 0,0 0-15392 16</inkml:trace>
  <inkml:trace contextRef="#ctx0" brushRef="#br0" timeOffset="7649.49">13179 9206 1839 0,'-7'-6'160'0,"0"3"-160"0,0-1 0 0,0 1 0 16,7 3 1328-16,0 0 224 0,-6-3 48 0,6 3 16 15,-6-4 272-15,6 4 48 0,0 0 16 0,0 0 0 16,-5-4-224-16,5 4-64 0,-5-4 0 0,5 4 0 16,0 0-544-16,0 0-112 0,0 0-32 0,0 0 0 15,0 0-400-15,0 0-96 0,10-1-16 0,1 1 0 16,1 1 48-16,2 2 0 0,2-3 0 0,2 1 0 16,1-2-32-16,4 1 0 0,2 2 0 0,3-1 0 15,0-1-96-15,2 0 0 0,4 0-16 0,0 1 0 16,0-1-176-16,1 2-16 0,1 0-16 0,-1-2 0 15,-2-1 160-15,0 1 48 0,0-1 0 0,1 1 0 0,-2 1 144 16,-1 0 48-16,0-1 0 0,-2-1 0 0,-1-1 16 16,-1 1 0-16,-1 0 0 0,-1 0 0 0,0-1-80 0,-1-1-16 15,0 1 0-15,-1-2 0 0,1 3-160 16,-1-2-48-16,1 1 0 0,-3-1 0 0,0-1-128 0,-1 1-16 16,0-1-128-16,-3 1 192 0,-1 0-32 0,-1 1-16 15,-3-2 0-15,-1 1 0 0,-1 0 32 0,-2 0 0 16,-1 0 0-16,-7 3 0 0,7-4-32 0,-7 4 0 15,6-3 0-15,-6 3 0 0,5-5 0 0,-5 5 0 0,0 0 0 16,0 0 0-16,4-6-144 0,-4 6 160 0,0 0-160 16,3-5 160-16,-3 5-160 0,0 0 0 0,0 0 0 0,0 0 128 15,0 0-128-15,0 0 192 0,0 0-192 0,0 0 192 16,0 0-320-16,0 0-64 0,4-5-16 16,-4 5 0-16,0 0-112 0,0 0 0 0,0 0-16 0,8 0 0 31,-8 0-624-31,0 0-112 0,9 3-16 0,-9-3-16 0,7 4-1232 15,-1 1-240-15,-6-5-48 0,0 0-11136 0</inkml:trace>
  <inkml:trace contextRef="#ctx0" brushRef="#br0" timeOffset="41176.64">14952 12372 12895 0,'0'0'1152'15,"0"0"-928"-15,0 0-224 0,0 0 0 0,0 0 176 0,0 0-16 16,9 0 0-16,-9 0 0 0,0 0 128 0,7-3 32 16,-7 3 0-16,9-1 0 0,-9 1 1360 0,9 1 288 15,-2-1 48-15,1 0 16 0,-8 0-272 0,10-1-48 0,-1 1-16 0,0 0 0 16,-2-2-352-16,1 1-64 16,0-1 0-16,0 1-16 0,0 0-224 0,1 1-32 0,-1 0-16 15,2-1 0-15,0-1-240 0,1 0-48 16,-1 0-16-16,1 0 0 0,0 1-240 0,1 0-64 0,-1-2 0 15,3 1 0-15,0-2-64 0,0 1 0 0,1 0-16 0,0 1 0 16,-1 0-112-16,0 0 0 0,0-2-16 16,-1 3 0-16,0 0-176 0,0 1 192 0,0-2-192 0,-1 1 192 15,1-3-192-15,1 2 0 0,-1 1 0 0,1-2 0 16,-1 2 0-16,0 0 0 0,1 1 0 0,0-2 0 16,1 1 0-16,-1 0 0 0,2 1 0 0,-1 0 0 15,2-1 0-15,0 0 0 0,0 0 128 0,2 0-128 16,-1 0 0-16,2 0 0 0,0 0 0 0,0-1 0 15,-1-1 0-15,0 1 0 0,1-2 0 0,0 1 128 16,1 0-128-16,0 1 128 0,1-2-128 0,-1 0 128 16,1 0-128-16,-1 1 0 0,1 0 144 0,-1 1-144 15,0 0 192-15,0 0-48 0,-2 1 0 0,1-1 0 16,0 2-144-16,0 0-144 0,-1 0 144 0,0 0-208 16,-1 0 208-16,1-1 0 0,0 0 0 0,0 0 0 15,1-1 0-15,0 0 0 0,2 0 0 0,-1-1 0 16,1 0 160-16,-1-1-160 0,1 0 128 0,0 0-128 15,0-1 0-15,-1-1 0 0,0 0 0 0,0 2 0 16,1-1 128-16,0 0-128 0,0 3 128 0,-2-2-128 0,0 0 128 0,1 0-128 16,-1 1 0-16,1-1 128 0,-2 3-128 0,1-2 0 15,-1 1 0-15,0 0 0 16,-2-1 0-16,1 3 0 0,0 0 0 0,-2 0 0 0,0 0 0 0,0 0 0 16,-2-2 0-16,1 1 0 0,0 1 0 0,0 1 0 15,1 2 0-15,-1-3 0 0,1-1 0 0,0 1 0 16,-1 0 0-16,0 0 0 0,0 0 0 0,-1 0 0 15,1-2 128-15,0 1-128 0,-3 0 0 0,0 0 0 16,-1 1 0-16,1 0 0 0,0-1 0 0,2 0 0 16,-4-1 128-16,1 1-128 0,-1 1 0 0,1 0 0 15,-1 0 0-15,0-1 0 0,-1 0 0 0,1 0 0 16,-1-1 0-16,0 1 0 0,0 1 0 0,-2 0 128 0,1-1-128 0,0-1 128 16,0 0-128-16,0 1 0 0,0-1 0 0,-1 0 0 15,0-1 0-15,0 0 0 0,0-1 0 0,1 1 0 16,1 2 128-16,-2 0-128 0,1 1 128 0,-8 0-128 15,7-4 0-15,-7 4 0 0,7-4 0 0,-7 4 0 16,7-1 0-16,-7 1 0 0,0 0 0 0,0 0 0 16,0 0 0-16,0 0 128 0,8 0-128 0,-8 0 0 15,0 0 0-15,0 0 0 0,6-5 128 0,-6 5-128 16,7 0 0-16,-7 0 0 0,9 2 0 0,-9-2 0 16,0 0 0-16,0 0 0 0,8-2 0 0,-8 2 0 15,8 0 0-15,-8 0 0 0,0 0 0 0,7 0-176 16,-7 0 176-16,8-2-208 0,-8 2 80 0,7 0 128 15,-7 0-288-15,0 0 64 0,0 0 16 0,0 0 0 16,0 0-400-16,7 2-80 0,-7-2-16 0,0 0-17792 16</inkml:trace>
  <inkml:trace contextRef="#ctx0" brushRef="#br0" timeOffset="42676.89">18523 12350 9215 0,'0'0'816'0,"0"0"-656"0,0 0-160 0,0 0 0 16,0 0 944-16,0 0 144 0,0 0 48 0,0 0 0 0,-6-2 208 0,6 2 32 15,-6-2 16-15,6 2 0 16,0 0 400-16,0 0 64 0,0 0 32 0,0 0 0 0,0 0-176 0,0 0-48 15,0 0 0-15,0 0 0 16,0 0-384-16,9 0-96 0,-2-1-16 0,1 1 0 0,0 0-192 0,0 0-32 16,-1 0-16-16,1 0 0 15,1 0-304-15,0-2-64 0,0-1-16 0,-2 3 0 0,3-2-256 0,0 1-48 16,1 1-16-16,0-2 0 16,-1-1-96-16,2 1 0 0,1 0-128 0,0 0 192 15,1 0 32-15,0 1 0 0,0-1 0 0,1 1 0 0,0 0-96 0,0 1-128 16,1 0 176-16,2 0-176 0,0 0 192 15,1 1-192-15,-1 0 192 0,3 1-192 16,0-1 144-16,1 1-144 0,-1-1 0 0,-1-1 144 0,1 0-144 16,1 0 0-16,2 1 144 0,-1-1-144 0,0-1 128 0,2 0-128 15,0-1 128-15,1 2-128 0,-1-1 208 0,2-1-16 16,-1 1-16-16,-1 0 0 0,1 0-176 0,-3-1 0 16,-1 1 0-16,-2 0 128 0,0 1-128 0,-1 0 128 0,0-1-128 0,-1 1 128 15,-2 0-128-15,1 0 0 16,-1 0 144-16,1 0-144 0,0 0 0 15,1 0 144-15,1 0-144 0,1 0 0 0,1 0 128 0,1 0-128 16,2 0 0-16,0 0 0 0,0 0 176 0,1-2-176 16,1 0 160-16,-1 1-160 0,-1-1 208 0,-2 1-48 15,1-1-16-15,-2 0 0 0,-1 0-144 0,-1 1 160 0,1 1-160 0,-2 0 160 16,0-1-160-16,-1 1 160 16,-1 0-160-16,1 0 160 0,-2 0-160 0,1 1 128 15,0-1-128-15,-1 0 128 0,1 0-128 0,0 0 0 0,-1-1 0 0,1 0 0 16,-1 0 0-16,-1-1 0 0,1 0 0 0,0-1 0 15,-1 0 0-15,1 1 160 0,-1 0-16 0,-1 0 0 16,0-1-144-16,1 0 128 0,-4 0-128 0,1 1 128 16,-1 0-128-16,-1 0 0 0,-9 2 0 0,9-1 128 15,-9 1-128-15,7-3 128 0,-7 3-128 0,0 0 128 16,0 0-128-16,0 0 160 0,8-2-160 0,-8 2 160 0,0 0-160 0,0 0 128 16,0 0-128-16,0 0 128 15,0 0-128-15,0 0 0 0,6-3 0 0,-6 3 0 16,0 0 0-16,0 0 0 0,0 0-192 0,0 0 192 0,0 0-336 0,0 0 48 15,0 0 16-15,0 0 0 16,0 0-144-16,0 0-32 0,0 0 0 0,0 0 0 16,0 0-256-16,0 0-64 0,0 0-16 15,0 0-12224-15,0 0-2448 0</inkml:trace>
  <inkml:trace contextRef="#ctx0" brushRef="#br0" timeOffset="121686">14238 10657 10127 0,'0'0'896'0,"0"0"-704"15,0 0-192-15,0 0 0 0,0 6 1008 0,0-6 160 16,1 5 48-16,-1 0 0 0,0 0 464 0,0-5 112 16,1 5 0-16,-1-5 16 0,1 5-752 0,0 0-160 15,1-2-16-15,1 1-16 0,0 0 48 0,0 1 16 0,0 0 0 0,1 1 0 16,0 1 96-16,1 0 32 0,1-1 0 0,-1 2 0 16,0 0-288-16,2 1-64 0,-1-1-16 0,1 1 0 15,0 0-112-15,1-1-32 0,0 2 0 0,0-2 0 16,3 2-32-16,0-1 0 0,1-1 0 0,0 0 0 15,1-1 0-15,1 0-16 0,-1 0 0 0,2 0 0 16,1-1-128-16,-1-2-32 0,2-1 0 0,-1-2 0 16,0-2-80-16,1 2-32 0,-2-1 0 0,0-1 0 15,1-1-64-15,-1-2-16 0,0 0 0 0,-1 0 0 16,0 0-16-16,1 0-128 0,0-3 192 0,-1-1-64 16,0-2-128-16,0-1 160 0,0 1-160 0,-1-1 160 15,2-3-160-15,-1 0 0 0,-1 1 0 0,0-1 128 16,0-2-128-16,-1 2 0 0,0-2 0 0,-1 0 128 15,-3 0-128-15,0 0 0 0,-2 0 0 0,1-1 128 0,-1 0-128 16,0 0 0-16,-2-3 0 0,0 0 0 0,-2-2 0 0,0 2 0 16,0-3 0-16,0 2 0 0,1 0 0 0,-1 1 0 15,-1 2 0-15,2-1 0 0,1 4 0 0,0-3 0 16,0 3 0-16,0 1 0 0,-1 1 0 0,-1-2 0 16,-1 3 192-16,-1-1-64 0,1 1-128 0,0 1 192 15,0 1-192-15,-1-4 192 0,-2 0-192 0,0 1 192 16,0 0-192-16,-1 0 192 0,0 0-192 0,0-3 0 15,-1-1 0-15,0-1 128 0,1 0-128 0,0 1 0 16,2 1 0-16,-1-3 0 0,-2 0 0 0,0-3 0 16,1 7 0-16,0-1-176 0,1-1 176 0,0 2 0 15,0-1-144-15,-1 0 144 0,-1 2 0 0,0 0 0 0,0 0 0 16,-1 2 0-16,1 0-144 0,-2 1 144 0,-2 0 0 16,-2 0 0-16,1-2-128 0,1 3 128 0,1 1 0 15,-2 1 0-15,0 0 0 0,0-1 0 0,-2-1 0 0,2 2 0 16,-1 2-144-16,0 2 144 0,2 0 0 15,0 0-144-15,-2-1 144 0,0 2-192 0,-1 1 192 0,-1 0-192 16,1 2 192-16,-2 0-208 0,-1 0 80 0,0 2 128 16,-1 2-192-16,0 1 192 0,1 2-160 0,-2-3 160 15,-5 3 0-15,1-1 0 0,0 0-128 0,4 0 128 16,0 2 0-16,1 0 0 0,1-2 0 0,0 2 0 16,0-2 0-16,2 2 0 0,-1 0 0 0,0 0 0 15,1 0 0-15,0 2 0 0,-1 2 0 0,1-1 0 16,4-2 0-16,-2 3 0 0,0-2 0 0,0 2 0 15,1 0 0-15,-1 2 0 0,1 1 0 0,0 0 0 16,-2 5 0-16,3-1-176 0,0 0 176 0,1 0-160 16,1-2 160-16,0 3-128 0,1-1 128 0,0 1-128 0,1-2 128 15,-1 2 0-15,-1 0 0 0,0-1 0 0,1 2 0 16,0-1 0-16,2-2 0 0,-1 0 0 0,0 0 144 16,1 2-144-16,0-2 192 0,3 3-192 0,0 0 240 0,1 1-64 15,0 1-16-15,1 0 0 0,0-1-160 0,1 2 160 16,0-2-160-16,1 1 160 0,0-2-160 0,1 0 0 15,0-3 144-15,-1 1-144 0,1-1 128 0,0 0-128 16,1-1 160-16,1-2-160 0,-1 1 160 0,-1 0-160 16,2-4 160-16,0 1-160 0,-1-1 192 0,1-1-64 15,2 0-128-15,-1 0 192 0,1-2-64 0,0-1-128 16,0-1 176-16,1 0-176 0,1-1 192 0,0-1-64 16,0 0 0-16,1-1-128 0,1 0 160 0,0 0-160 15,2-3 128-15,0 0-128 0,-1 0 128 0,0-1-128 0,0 0 0 16,0 0 128-16,-1 0-128 0,0 0 0 0,-2-1 0 0,-1 0 0 15,1 1 0-15,-2 0-256 0,-1-1 48 0,0 1 0 32,-1 0-512-32,0-3-112 0,-1 1 0 0,0-3-18096 0</inkml:trace>
  <inkml:trace contextRef="#ctx0" brushRef="#br0" timeOffset="123820.85">14643 8916 28559 0,'0'0'2544'0,"0"0"-2032"16,-5 1-512-16,0 1 0 0,-1-2-144 0,0-1-128 15,2 0-32-15,0 0 0 0,4 1 1648 0,0 0 336 16,0 0 64-16,0 0 16 0,-1-4-688 0,1-1-144 15,1 0-32-15,2-2 0 0,1 2-384 0,1-2-96 16,0 0-16-16,1 1 0 0,-1-2-272 0,2 1-128 0,-1 0 128 0,0 2-128 16,-1-1 0-16,0 0 0 15,-1 1 0-15,0 0 0 0,-1 2-240 0,-3 3-16 16,0 0-16-16,0 0 0 16,0 0-304-16,0 0-48 0,1 7-16 0,0 0 0 0,0 4 448 0,-1 0 192 0,0 2-160 0,0 2 160 15,0 0 384-15,0 2 192 16,0 0 16-16,0-1 16 0,0 5 96 0,1-3 0 15,0-1 16-15,1-1 0 0,1-4-224 0,2-2-48 0,0 0-16 0,1 0 0 16,1-3-176-16,0 1-48 0,-1-1 0 0,1-1 0 16,0-1-80-16,-1 0 0 0,-1 0-128 0,0-3 192 15,-5-2-192-15,4 3 0 0,-4-3 0 0,0 0 0 16,0 0 0-16,0 0 0 0,-2 4 0 0,-1 1 0 16,0-3 0-16,0 1-160 0,-1-1 160 0,-1-1-192 15,-1-1-16-15,0-2-16 0,0-1 0 0,-1 0 0 16,-1-2-560-1,-1-1-112-15,0-2-32 0,0 0 0 0,0-1-1120 0,0 0-240 0,0 1-32 0,1-1-16 16,0 0 448-16,2 0 96 0,0 2 0 0,1-1 16 0,1 3 1408 0,1 1 368 16,3 4 0-16,0 0 0 15,0 0 1328-15,0 0 368 0,1 8 80 0,1 3 16 0,0 2 368 16,0 3 80-16,0 3 0 0,0 5 16 16,0 1-880-16,1 3-176 0,-1 3-48 0,0 1 0 0,0 0-448 0,-1 2-80 15,-1-1-32-15,1-1 0 0,0 0-144 0,0 1-16 16,0 1-16-16,0 0 0 0,-1 0-288 0,0 0-128 15,-1 0 0-15,0-3 128 0,-1 7-352 0,0-5-80 16,-1-4-16-16,0-6 0 16,1-4-160-16,0-8-32 0,1-3-16 0,1-8 0 15,0 0-48-15,1-14-16 0,1-9 0 0,2-7-17744 0</inkml:trace>
  <inkml:trace contextRef="#ctx0" brushRef="#br0" timeOffset="124453.65">15045 8506 13823 0,'0'0'1216'0,"0"0"-960"0,0 0-256 0,0 0 0 16,0 0 3520-16,0 0 640 0,-1 6 144 0,-1 4 32 16,0 4-944-16,-2 0-176 0,0 2-32 0,-1 2-16 15,-1 2-2144-15,-1 0-416 0,0 0-96 0,0 0 0 16,0-6-320-16,1 0-64 0,-2 1-128 0,1-1 192 16,0 0-192-16,1 0 0 0,0-1 128 0,0 0-128 15,1-2 0-15,-1 0 0 0,1-2 0 0,1 0 0 16,1 1 0-16,1-2-192 0,-1-1 192 0,0-1-208 15,0 0-112-15,2-2-32 0,1 0 0 0,0-4 0 16,0 0-144 0,0 0-16-16,0 0-16 0,1-4 0 15,2 0-32-15,1-1 0 0,0-1 0 0,1 0 0 0,1-1 112 16,1 0 32-16,-1-1 0 0,2 1 0 0,1 0 720 0,0 1 144 0,1-2 16 0,2-1 16 0,1 1 288 0,1 0 48 16,-4 4 16-16,1-3 0 15,0 1-400-15,0 1-80 0,0 0-16 0,-2 0 0 0,1 1-48 16,-1 1-16-16,-1 0 0 0,0 1 0 0,-1 1-96 0,-7 1-32 15,0 0 0-15,0 0 0 0,2 8-144 16,-3-1 192-16,-4 2-192 0,0 1 192 0,-3 1-192 0,-2 2-144 16,2-1 144-16,-2 0-208 0,0-1-160 15,-2 1-16-15,0 0-16 0,-1 1 0 16,3 0-432-16,-2 1-64 0,1 0-32 0,0-1 0 16,2 0-1184-16,0-1-224 0,1-2-48 0,0 1-16 15,-1 2-1040-15,2-3-208 0,-1-2-32 0,2-3-16 16,1 0 816-16,-4 4 176 0,9-9 16 0,0 0 16 0,-6 0 2128 0,0 0 544 15,1-1 0-15,5 1 0 0,0 0-176 0,0 0 176 16,-6-3-128-16,1 1 128 0,1 0 1344 0,4 2 320 0,0 0 64 0,0 0 0 16,-4 2 1152-16,0 3 240 0,-1 0 32 0,2 1 16 15,1 3-272-15,2 0-48 16,0 1-16-16,1 2 0 0,-1 2-688 0,-1-1-144 0,1 4-16 16,0 1-16-16,1 1-992 0,0 2-192 0,-1 0-32 0,1 1-16 15,0-2-368-15,1 1-80 0,0-1-16 0,0 1 0 16,-1-4-128-16,0 1-16 0,0 0-128 0,1-4 240 15,2 4-240-15,0-1 0 0,0-6-144 0,-1 1 144 16,-1-1-256-16,-1-1 32 0,0 1 16 0,1-3 0 16,-1 0-304-16,0-1-64 15,0-2-16-15,-1 0 0 0,0-5-1504 0,0 0-288 16,0 0-64-16,0 0-14064 0</inkml:trace>
  <inkml:trace contextRef="#ctx0" brushRef="#br0" timeOffset="124719.5">14888 9136 21183 0,'0'0'944'0,"0"0"192"0,-1-7-912 0,1 7-224 0,0-3 0 0,1 0 0 16,1 0 1680-16,1-1 304 16,1 1 48-16,1-1 16 0,0 0-192 0,1-1-48 15,1 0 0-15,0 0 0 0,3 1-528 0,-1-1-96 16,0 0-32-16,1-1 0 0,0 2-624 0,0 1-128 16,-2 1-16-16,1 0-16 0,-1-2-144 0,-1 3-32 15,-1-3 0-15,-1 3 0 0,0-1-192 0,-2 1 0 0,2 0 128 0,-5 1-128 16,0 0 0-16,0 0 0 15,0 0 0-15,0 0 0 0,5 2 0 0,-1 1 0 0,-2 1 0 0,1 1 0 16,-3-5 0-16,2 4 0 16,0 0 0-16,0 2-160 0,-1-1 160 0,0 0 0 15,-1-5 0-15,0 0 0 0,0 5 0 0,1 0 0 0,-1-5 0 0,0 0 0 32,0 0-336-32,0 0-96 0,0 0-16 0,0 0-17408 0</inkml:trace>
  <inkml:trace contextRef="#ctx0" brushRef="#br0" timeOffset="124932.64">14886 9191 27647 0,'-11'2'1216'0,"11"-2"256"0,-4 3-1168 0,4-3-304 0,-3 4 0 0,3-4 0 15,0 0 1760-15,0 0 288 0,0 0 64 0,0 0 16 0,0 0-496 0,0 0-96 16,0 0-32-16,7 0 0 0,1 0-944 0,2 0-192 15,0 0-48-15,2 0 0 0,-3-2-320 0,1 0-128 16,0 2 0-16,1-2 0 16,0 1-1152-16,-1 1-208 0,-3 1-48 0,-2 1-15328 15</inkml:trace>
  <inkml:trace contextRef="#ctx0" brushRef="#br0" timeOffset="125126.81">14904 9348 19343 0,'0'0'848'0,"-5"2"192"0,1 1-832 0,0 0-208 0,4-3 0 0,0 0 0 16,0 0 2944-16,0 0 560 0,0 0 96 0,0 0 32 16,0 0-944-16,0 0-192 0,0 0-48 0,7 1 0 15,-1 0-1520-15,2 0-304 0,-1 1-64 0,0-1-16 16,-1-1-368-16,1-1-176 0,-1 0 160 0,2 0-160 16,0-1-128-16,0 0-128 0,0-1-32 0,6-5 0 31,-2 1-736-31,-4 2-128 0,-2 2-48 0,0-1-16464 0</inkml:trace>
  <inkml:trace contextRef="#ctx0" brushRef="#br0" timeOffset="125564.51">15131 8963 23951 0,'0'0'2128'15,"0"0"-1696"-15,0 0-432 0,0 0 0 16,0 0 2240-16,0 0 384 0,0 0 64 0,8 4 0 0,0-1-864 0,1 1-176 15,-1 0-48-15,1 0 0 0,0 0-912 0,1 0-192 16,0 0-48-16,0 1 0 0,1-1-448 0,0 2 0 16,0 0 0-16,-2 1 0 0,1 0 0 0,0 2 0 15,-2 2 0-15,0-1 0 0,-1 1 128 0,-2 2-128 16,0 1 0-16,0-1 0 0,-1 2 192 0,0 1-48 16,-1 0-16-16,-1 1 0 0,-1-1-128 0,-1-1 0 15,-1 0 144-15,-1 0-144 0,0-2-144 0,-1 2-112 0,0-1 0 0,-1-3-16 31,0 0-1136-31,-1-2-240 0,0-1-32 0,0 1-16 16,-3-2-1376-16,0-1-256 0,0-2-64 0,0-4-16 16,1 0-480-16,0-3-80 0,0-1-32 0,1-1 0 15,0-2 1776-15,0-1 368 0,-1-4 64 0,2 1 0 0,-1 0 2032 0,1-2 400 16,0-2 64-16,0 2 32 0,0-1 1248 0,1 0 256 0,0 2 64 16,1 1 0-16,1 1 1072 0,1 1 208 0,0 0 64 15,1 2 0-15,2 1-832 0,1 0-144 0,2 1-48 16,2 0 0-16,-1 2-1104 0,0 1-240 0,1 0-32 0,-2 0-16 15,2 1-656-15,0 0-128 0,0 1-16 0,-2 1-16 16,-5-1-560-16,0 0 0 0,2 5 0 31,-2 1-1456-31,-3 2-304 0,-1-2-48 0,-1 1-14128 0</inkml:trace>
  <inkml:trace contextRef="#ctx0" brushRef="#br0" timeOffset="125728.04">15105 9290 2751 0,'0'0'256'0,"-3"5"-256"0,2-1 0 0,0 1 0 16,0 1 4192-16,1-3 800 0,0-3 144 0,0 0 48 0,2 7-768 0,1-2-160 15,0 0-32-15,2-2 0 0,-5-3-2272 0,7 4-464 16,0-1-80-16,1-1-32 0,2 0-848 16,0-1-160-16,0 1-48 0,-1-2 0 0,0-2-128 0,0 0-48 15,-1 1 0-15,0-2 0 0,-1 1-144 0,3-2-272 16,-2-1 64-16,-3 2 16 16,1-2-768-16,0 1-160 0</inkml:trace>
  <inkml:trace contextRef="#ctx0" brushRef="#br0" timeOffset="125916.06">15361 8897 27647 0,'0'0'2448'0,"0"0"-1952"0,0 0-496 0,1 5 0 0,-1-5 2624 0,3 5 416 0,1-2 96 0,2 1 0 15,0 0-1968-15,1 0-400 0,3-1-64 0,2 2-32 16,0-5-432-16,-2 1-96 0,1-2-16 0,0 1 0 31,-1 0-512-31,-1 0-96 0,0 0-32 0,-1 0-17584 0</inkml:trace>
  <inkml:trace contextRef="#ctx0" brushRef="#br0" timeOffset="126098.94">15474 9010 35935 0,'-6'16'1600'0,"5"-10"320"0,-1 3-1536 0,0 4-384 0,0-2 0 0,0 3 0 15,0 2 1120-15,1 0 160 0,0 1 16 0,1 1 16 0,0-3-608 0,0 2-128 16,1-3-32-16,0-1 0 0,0 1-304 0,0-2-64 16,0-1-16-16,0-2 0 0,0 0-160 0,0 0-224 15,0-3 48-15,1-1 16 16,-2-5-480-16,0 0-112 0,0 0-16 0,0 0-17408 16</inkml:trace>
  <inkml:trace contextRef="#ctx0" brushRef="#br0" timeOffset="126443.49">15604 8671 32255 0,'-6'-7'1424'0,"6"7"304"0,-3-5-1392 0,2 1-336 0,1 0 0 0,0 4 0 15,0 0 1808-15,0 0 304 0,5-2 48 0,1 1 16 16,0 1-1344-16,0 0-256 16,3 1-48-16,0 1-16 0,0 0-208 0,-1 0-48 15,2 0-16-15,0 0 0 0,0-1-240 0,0 1 0 0,0 0 0 16,-1 0 0-16,0 1 144 0,-2-2-144 0,1 2 128 0,-1 2-128 15,0-1 0-15,0 3 128 0,-1 1-128 16,-1 2 0-16,2 0 0 0,-1 4 0 0,-3 0 128 0,1 1-128 16,0 3 0-16,0 2-272 0,0 2 64 0,0 1 16 15,0 2 48-15,0 0 16 0,0 3 0 0,0-3 0 16,0 1 128-16,-1-2-128 0,-1 2 128 0,1-4-128 16,0 1 128-16,0 0 0 0,-2-2 128 0,1 5-128 15,-1-3 320-15,0-1-16 0,0-6 0 0,-1-2 0 16,-1 0 256-16,-1-1 48 0,0-2 16 0,-1-1 0 15,-1 0 16-15,0-2 0 0,0-1 0 0,-1-2 0 16,0-1-192-16,-1-1-16 0,-1-1-16 0,-1 0 0 16,0-2-416-16,1-2 0 0,-4-2-224 0,0-1-14304 15,-1 0-2880-15</inkml:trace>
  <inkml:trace contextRef="#ctx0" brushRef="#br0" timeOffset="127536.52">15290 10704 15663 0,'0'0'1392'16,"2"4"-1120"-16,-2-4-272 0,5 2 0 0,0 1 1408 0,2-1 208 16,0 0 48-16,1-1 16 0,1 0 256 0,0 0 48 15,2-1 16-15,3 0 0 0,1-2-336 0,0 0-64 16,1 0 0-16,1 1-16 0,3-1-464 0,3 1-96 15,-4 0 0-15,5 0-16 0,1 0-176 0,4 1-48 16,4 0 0-16,2 0 0 0,2 0-336 0,3 0-64 16,2 0 0-16,1 0-16 0,13 0-112 0,-1 0 0 15,-3 0-16-15,0 0 0 0,-14-1-80 0,3 0-16 16,0 0 0-16,2-2 0 0,-1 1 48 0,0 0 16 0,-1 0 0 16,-1 2 0-16,-1-3-16 0,-1 2 0 0,-2 1 0 0,-2 0 0 15,-1 0-192-15,-3 1 176 0,-2 2-176 0,0-3 160 16,-3 2-160-16,-1 1 0 0,-2-1 0 15,1 1 128-15,-4 0 0 0,0 0 0 0,-2 0 0 0,0 0 0 16,2 2 32-16,-2-3 0 0,-2 1 0 0,-3 0 0 16,0-1 48-16,-2 0 16 0,-2 1 0 0,0-1 0 15,-3 2 48-15,-1-1 16 0,0-1 0 0,-4-2 0 16,4 2-48-16,0 0-16 0,-4-2 0 0,0 0 0 16,5 3-224-16,-5-3 0 0,0 0 128 0,0 0-128 0,2 5 0 0,-2-5 0 15,0 0-144-15,0 0 144 16,0 0-608-16,0 0-32 0,0 0 0 0,0 0 0 15,0-6-224-15,0 0-48 0,0 0-16 0,0 1-18960 16</inkml:trace>
  <inkml:trace contextRef="#ctx0" brushRef="#br0" timeOffset="134036.57">11397 10085 10127 0,'0'0'896'0,"0"0"-704"16,0 0-192-16,-1-4 0 0,-1-1 960 0,0-1 176 16,0 1 16-16,0-1 16 0,-1 0 592 0,1-2 112 15,-1 2 32-15,1 2 0 0,-1 0-128 0,0 1-32 0,3 3 0 0,-5-2 0 16,-1-3-464-16,0 1-80 0,-3 0-32 0,2 2 0 15,1 2-464-15,-2 0-80 0,1 1-32 0,-3 0 0 16,-1 0-224-16,1 1-48 0,-2 1-16 0,0 1 0 16,0 0-176-16,0 0-128 0,-2 0 192 0,0 0-192 15,2 2 160-15,-1 0-160 0,1 1 128 0,0-2-128 16,0 0 288-16,0 1-32 0,0-1 0 0,1 1 0 16,0 2-32-16,0 2-16 0,0-2 0 0,0 3 0 15,1-1-80-15,-1 4 0 0,0 3-128 0,0 0 192 0,1 1-192 0,-1 1 0 16,0 3 0-16,1 1 0 0,2 2 0 0,1 2 0 15,3-5 0-15,0 1 0 0,0 2 192 0,1-2 64 16,1 1 0-16,2 2 0 0,1-1-16 0,0 1 0 16,1-2 0-16,1 0 0 15,0-2-240-15,1 0 128 0,1-2-128 0,1 1 0 0,0-2 176 16,3-1-176-16,1-1 192 0,4-1-192 0,1 0 304 0,3-4-48 16,1-3-16-16,2-3 0 0,1-4 96 0,0-2 32 15,1-2 0-15,2-2 0 0,1-1 16 0,1-1 16 16,-3-1 0-16,1-2 0 0,-2-1-128 0,1-1-16 15,-6 4-16-15,2-5 0 0,-1 1-240 0,1-4 176 16,-1 1-176-16,1-2 160 0,-1-1-160 0,1 1 0 16,-1-1 0-16,4-5 0 0,-2-3 0 0,-3 1 0 15,-1-1 0-15,-2 2 0 0,0 0 0 0,-2 1 0 16,-2-2-128-16,-3 2 128 0,-2-3 0 0,-2 2 0 0,-2-2-144 0,-2 0 144 16,-3 0 0-16,-1 0 0 0,-2 1 0 0,-1-1 0 15,-3 0 208-15,-1 1-48 0,0 0-16 0,-1 3 0 16,-2-2 0-16,-1 1 0 0,1 1 0 15,-2 2 0-15,-1 2-144 0,0 1 192 0,-2 2-192 0,1 1 192 16,-2 1-192-16,0 2 128 0,1 3-128 0,-1 1 128 16,0 1-128-16,-1 1 0 0,0 1 0 0,-10 3 0 15,6 0 0-15,2 3 0 0,1 1 0 0,6 0 0 16,0 1 0-16,-2 1 0 0,1 0 0 0,-1 2 0 16,1 2 0-16,1 1 0 0,-1-1 0 0,1 2 0 15,1 1-160-15,0 1 160 0,1 2 0 0,1 1-144 16,-2-1-240-16,1 3-32 0,1 0-16 0,1 2 0 15,1 2-368-15,2-1-80 0,2 2-16 0,1 0-17808 0</inkml:trace>
  <inkml:trace contextRef="#ctx0" brushRef="#br0" timeOffset="136943.2">15041 12456 1839 0,'0'0'160'0,"0"-6"-160"0,0 6 0 0,0 0 0 16,0-6 496-16,0 6 64 0,-1-6 16 0,1 6 0 0,-1-6 512 0,1 6 128 15,0 0 0-15,-2-5 16 0,0-2 96 0,2 7 16 16,-2-6 0-16,1 3 0 0,1 3-32 0,0 0 0 15,0 0 0-15,0 0 0 0,1-6-336 0,-1 6-64 16,0 0-16-16,0 0 0 0,0 0-176 0,9-2-32 16,-9 2-16-16,9 2 0 0,-1 0 160 0,0 3 16 0,0-1 16 0,0 1 0 15,1-2 416-15,1 0 96 16,0-3 16-16,-1 1 0 0,4 1 64 0,1 0 16 16,2 0 0-16,0-3 0 0,2-3-464 0,1 0-96 15,3 0-16-15,0 1 0 0,1-1-384 0,0 1-64 16,0-2-32-16,2 1 0 0,1 2-144 0,0-1-16 15,1 2-16-15,2-1 0 0,-2 0-96 0,0 0-16 16,0 0 0-16,1 1 0 0,2 1-128 0,1 0 160 16,1 0-160-16,-1-1 160 0,0-2-160 0,-1 2 0 0,2-2 144 0,2 1-144 15,-1-1 128-15,1 1-128 0,-1-2 128 0,2 2-128 16,2-2 144-16,0 0-144 0,0 1 192 0,1 0-192 16,-3-1 176-16,2 1-176 0,1-1 160 0,0 1-160 15,0 1 144-15,0 1-144 0,0 0 128 0,-1 1-128 16,-1 1 0-16,0 0 128 0,-2 1-128 0,0 0 0 15,-2-1 0-15,1 1 0 0,-1 0 0 0,-1-1 0 16,-1 1 0-16,-1 1 128 0,-2-1-128 0,1 1 0 16,-2-1 192-16,-1 0-64 0,-1-2 0 0,-1 1 0 15,1 0 16-15,-3-1 0 0,0 0 0 0,-2 0 0 16,1-1 0-16,0 0 0 0,0-1 0 0,1 0 0 16,-1 0-144-16,2-1 192 0,-2-1-192 0,2 2 192 0,-2-3-192 0,2 2 0 15,1-1 0-15,-1 0 0 0,-2-1 0 0,1 2 0 16,-2-2 0-16,1 2 0 0,-1-1 0 15,0 1 0-15,0 1 0 0,-2 0 0 0,1-1 0 0,-1 0 0 16,2 0 0-16,0 0 0 0,0 0 0 0,1-1 0 16,0 1 0-16,1-1 0 0,0 0 0 0,2 0 0 15,0 0 0-15,1 0 0 0,0 0 0 0,0 1 0 16,-1-3 0-16,0 1 0 0,1 1 0 0,-1 2 0 16,1-3 0-16,-1-2 0 0,1 1 0 0,0 0 0 15,2 0 0-15,0 0 0 0,1 0 0 0,-1 1 0 0,0-2 0 0,2 3 0 16,-1 2 0-16,0-1 0 0,-2 1 0 0,-1 2 0 15,0-4 0-15,-3 3 0 0,1-3 0 0,-1 3 0 16,0-1 0-16,-1 1 0 0,2 0 0 0,0 0 0 16,0-1 0-16,0 0 0 0,2 0 0 0,1 1 0 15,2 0 0-15,1-1 0 0,0 0 0 0,2-1 0 16,-1 2 0-16,-1 0 0 0,-1-1 0 16,1-1 0-16,0-1 0 0,-1 0 0 0,-1 0 0 0,2 1 0 15,-2 1 128-15,1 1-128 0,-1-1 128 0,0 1-128 16,1 0 192-16,-2 1-32 0,1 1-16 0,-3 0 0 15,0 1-144-15,-2-2 0 0,0 0 144 0,-1 1-144 16,1 1 0-16,0 0 0 0,0 0 0 0,0 0 128 16,1-3-128-16,-1 1 0 0,0-1 0 0,0 0 0 15,1 1 0-15,-1 2 0 0,1 0 0 0,1-1 0 16,1-2 0-16,-2 1 0 0,0 2 0 0,-2-1 0 16,1 0 0-16,-1-1 0 0,0 0 0 0,-1 1 0 15,2 0 0-15,0 1 0 0,-1-1 0 0,1 0 0 0,-1 0 0 0,1-1 0 16,-1 0 0-16,2 2 0 0,-1 1 0 0,2 0 0 15,-1-1 0-15,1-1 0 0,0 0 0 0,0 0 0 16,-2 1 0-16,1-1 0 0,-1-2 0 0,3 0 0 16,-4-1 0-16,4 1 128 0,1-1-128 0,0 1 0 15,0 0 0-15,0 1 0 0,2-3 0 0,-1 1 0 16,0-1 0-16,0 1 0 0,0 2 0 0,0-3 0 0,-3 1 0 0,0 0 0 16,-2 0 0-16,-1-1 0 15,-2 0 0-15,0 0 0 0,-2-2 0 0,-1 1 0 16,0 1 0-16,-1 1 0 0,-3 0-176 0,1 1 0 15,-1 1 0-15,1 0 0 0,-3-3-96 0,0 0-32 16,0 1 0-16,0 1 0 16,-1 0-304-16,-1 1-64 0,-7 0-16 0,8-2 0 15,-8 2-80-15,9 0 0 0,-3 2-16 0,-6-2-17792 0</inkml:trace>
  <inkml:trace contextRef="#ctx0" brushRef="#br0" timeOffset="139856.56">20680 11786 7359 0,'-14'7'656'0,"4"-3"-528"0,-1 1-128 0,-1 1 0 0,0-1 976 0,1 0 176 15,1 0 16-15,0-1 16 16,0 0 608-16,1-1 112 0,-1-1 16 0,4 0 16 16,6-2-400-16,0 0-96 0,0 0-16 0,0 0 0 15,0 0-624-15,0 0-128 0,10-3-32 0,2 0 0 0,2-1-128 16,3 0-16-16,1-1-16 0,3-1 0 16,0-1 224-16,3 1 64 0,0 1 0 0,2-1 0 15,0 0-384-15,3 0-80 0,0 0-16 0,0 2 0 0,4 1-288 0,0 2 160 16,-2-3-160-16,-1-1 128 0,0 0-128 15,-3-1 0-15,-2-1 144 0,0 2-144 0,-2 0 320 0,0 0 0 16,-2-2 0-16,0 1 0 0,-2 2-96 16,-1-1-32-16,-1 2 0 0,-2-1 0 0,0-1-192 0,-3 0 0 15,-2 0 0-15,-2 2 0 0,0 2-192 16,-8 1 0-16,0 0 16 0,0 0 0 16,0 0-720-16,0 0-128 0,0 0-48 15,0 0-8080-15,7-2-1600 0</inkml:trace>
  <inkml:trace contextRef="#ctx0" brushRef="#br0" timeOffset="140162.46">21243 11493 20271 0,'-9'-3'896'0,"9"3"192"0,-9-3-880 0,2 2-208 16,2-2 0-16,5 3 0 0,0 0 464 0,0 0 48 15,0 0 16-15,8 4 0 0,2-2 624 0,1 2 112 0,4 1 16 16,4 0 16-16,1 0-736 0,3 0-160 0,-1 0-16 0,3 0-16 15,-1-1-112-15,1 0 0 0,-2 0-16 0,0 0 0 16,0 0 288-16,-1 0 64 0,0 1 16 0,-2 0 0 16,-1 0 176-16,-2 1 48 0,-2 1 0 0,-1-3 0 15,-3-1-112-15,-1 1-16 0,-2 0 0 0,-1-1 0 16,-7-3 32-16,0 0 0 0,0 0 0 0,0 0 0 16,0 0-256-16,1 8-48 0,-3 0-16 0,-3-2 0 15,-2-2-208-15,-1 3-32 0,-3 1-16 0,-2 2 0 16,0 4-160-16,-3 0 0 0,-2 2 0 0,1 2 0 15,-3-1-368 1,1 2-144-16,-3-1-48 0,3 1 0 0,1-2-1792 0,1 0-352 0</inkml:trace>
  <inkml:trace contextRef="#ctx0" brushRef="#br0" timeOffset="141846.32">22263 11243 2751 0,'0'0'256'0,"0"-7"-256"0,0-2 0 0,0 2 0 16,1-1 640-16,0 0 96 0,-1 0 16 0,1 2 0 15,-1 6-448-15,1-7-96 0,-1 7-16 0,0-6 0 16,0-2 896-16,0 8 160 0,-2-7 32 0,2 7 16 16,-2-6 1392-16,2 6 288 0,-3-6 48 0,3 6 16 15,-4-5 160-15,4 5 16 0,0 0 16 0,0 0 0 0,-6-1-1136 0,6 1-240 16,-7 0-32-16,7 0-16 16,-4 5-1056-16,1 3-224 0,-1 2-32 0,0 2-16 0,0 3-272 0,-1 2-48 15,-1 1-16-15,1 5 0 16,1 2 32-16,-2 2 0 0,-1-2 0 0,0 1 0 15,-1 3 32-15,1-1 16 0,2 0 0 0,0-1 0 0,-1-1-64 0,1-1-16 16,0-2 0-16,2 0 0 0,2-1-144 0,2-1 0 16,1-5 0-16,-1 0 0 0,1-2 0 0,-1-1-272 15,0-3 32-15,1 0 16 16,0-2-1056-16,-2-8-224 0,0 0-32 0,0 0-16192 16</inkml:trace>
  <inkml:trace contextRef="#ctx0" brushRef="#br0" timeOffset="142023.37">22229 11440 10127 0,'0'0'448'0,"0"0"96"0,-1-7-544 0,1 7 0 0,3-8 0 0,-3 8 0 16,0 0 3136-16,0 0 528 0,0 0 112 0,0 0 0 15,6-5-512-15,-6 5-96 0,8-1-32 0,0 0 0 16,-8 1-1552-16,10 0-320 0,1 1-64 0,0-1-16 16,0 0-592-16,-1 0-112 0,1 0-32 0,0 0 0 15,0 0-288-15,-1-1-160 0,0 0 160 0,-1 0-160 16,-1 1-208-16,0-1-144 0,-8 1-32 0,9-2 0 15,0-1-2032-15,-1 0-400 0</inkml:trace>
  <inkml:trace contextRef="#ctx0" brushRef="#br0" timeOffset="142261.41">22478 11141 4607 0,'0'0'400'15,"-3"-6"-400"-15,3 6 0 0,-2-4 0 0,2 4 2944 0,0 0 496 16,-5-5 96-16,5 5 32 0,0 0 848 0,0 0 192 15,-7 3 16-15,2 3 16 0,0 0-2272 0,0 4-464 16,1 3-96-16,-1 3-16 0,1 4-1184 0,0 3-240 16,0 0-48-16,0 1-16 0,-1 1-304 0,1 1 128 15,0 1-128-15,0 0 0 0,0 3 144 0,1-2-144 16,0-1 0-16,1 0 144 0,0 1-144 0,1-4 0 16,0 1 144-16,1-3-144 0,1-1 0 0,2-3 0 0,1-1 0 0,1-2 0 31,1-1-1136-31,2-4-192 0,1-1-32 0,2-3-15984 0</inkml:trace>
  <inkml:trace contextRef="#ctx0" brushRef="#br0" timeOffset="142466.76">22776 11311 14847 0,'-10'-7'320'0,"3"3"80"0,-1 0 16 0,-2 0 0 0,0-1-416 0,-1 2 0 0,0 3 0 0,0 2 0 16,0 1 3808-16,0 2 672 0,0 2 144 0,0 3 32 15,2 2-2080-15,0 2-400 0,2 1-96 0,0 1-16 16,0 1-1120-16,2 0-240 0,0 2-32 0,4 0-16 16,1-2-384-16,1 0-80 0,1-2 0 0,2 0-16 15,1-2-176-15,2 0 0 0,1-4 0 0,1 1 0 32,0-2-384-32,-2-2-128 0,1-1 0 0,0-1-11632 0,1-1-2320 0</inkml:trace>
  <inkml:trace contextRef="#ctx0" brushRef="#br0" timeOffset="143039.14">22833 11329 11103 0,'0'0'240'0,"0"0"48"0,-6 0 16 0,6 0 16 0,0 0-320 0,-6 6 0 16,-1 2 0-16,2 2 0 0,1-1 3968 0,1 3 736 0,0 2 144 0,1-1 16 16,0 2-2288-16,1 2-464 15,1-3-80-15,0 2-32 0,0-1-1168 0,2-1-256 0,1 0-32 0,1-2-16 16,-1 0-336-16,0-4-192 15,0 1 192-15,0-1-192 0,-3-8 0 0,4 7 0 16,-4-7-160-16,0 0 160 16,0 0-1344-16,0 0-128 0,9-1-48 0,0-2 0 15,-1-3-1296-15,0-4-256 0,1 0-48 0,-1 0-16 16,1-3 1152-16,0 1 208 0,-1-2 48 0,1-1 16 0,-1-1 1392 0,0 3 320 0,-1 0 0 0,1 2 0 16,-1 2 1152-16,-2 3 272 0,-5 6 48 0,0 0 16 15,0 0 1008-15,0 0 192 0,0 0 32 0,2 10 16 16,-3 1-416-16,1 1-80 0,2-1 0 0,0 1-16 15,-1 2-1136-15,0-3-208 0,0 0-48 0,1 0-16 16,1-1-464-16,0 0-96 0,-1-2 0 0,1 0-16 16,-3-8-240-16,3 9 0 0,-3-9 128 0,0 9-128 15,0-9 0-15,0 0 0 0,0 0 0 0,0 0 0 16,0 0 0-16,0 0 0 0,0 0 0 0,0 0-160 0,0 0-64 0,0 0-16 16,6-10 0-16,0 1 0 15,-1 1 64-15,0-4 16 0,0 1 0 0,0 1 0 16,2-1 160-16,0 0 0 0,-1 1 0 0,0 2 0 15,-1 1 0-15,0 2 192 0,-5 5-64 0,5-2 0 0,-5 2 48 16,0 0 16-16,9 0 0 0,-1 0 0 0,-8 0 64 0,8 7 32 16,0 0 0-16,0 1 0 0,-2 0-32 0,1 0 0 15,0-2 0-15,0 1 0 0,0 0 32 0,1 0 0 16,-2 0 0-16,-6-7 0 0,7 8-288 0,-2 0 0 16,-1-1 0-16,-4-7 0 0,4 9 0 0,-4-9 0 15,2 6 0-15,-2-6 0 0,2 9 0 0,-2-9 0 0,0 0 0 0,0 0 0 16,0 0 0-16,0 0 0 15,0 0 0-15,0 0 0 16,0 0-384-16,0 0-192 0,0 0-48 0,2-9-12192 0,0-1-2448 16</inkml:trace>
  <inkml:trace contextRef="#ctx0" brushRef="#br0" timeOffset="143218.37">23269 11304 10527 0,'13'-18'224'0,"-4"7"48"0,2 3 16 0,-3 3 32 0,0 2-320 0,-1 0 0 0,-7 3 0 0,8 6 0 15,-1 4 3920-15,-2 5 736 0,-1 3 144 0,-1 2 16 16,-3 2-1664-16,0 1-336 0,0 3-64 0,0-1 0 15,0 1-1216-15,0 1-224 0,-1-2-48 0,0 1-16 16,1-2-416-16,0 0-64 0,0-1-32 0,-1 0 0 16,-2-1-384-16,-3 0-80 0,-1 0-16 0,-1-1 0 15,0-1-256-15,0-2 0 0,-4 1 0 0,0-3 0 16,-1-1-208-16,0-1-48 0,-1-4-16 0,0-1-19824 16</inkml:trace>
  <inkml:trace contextRef="#ctx0" brushRef="#br0" timeOffset="148017.95">16096 6090 18431 0,'0'0'1632'0,"0"0"-1312"0,0 0-320 0,0 0 0 15,0 0 1360-15,0 0 208 0,0 0 32 0,8 0 16 16,-8 0-144-16,7 1-48 15,-7-1 0-15,0 0 0 0,0 0-560 0,7 0-112 16,-7 0-32-16,0 0 0 0,0 0-240 0,0 0-48 0,0 0-16 0,5 1 0 16,-1 0 144-16,0 0 16 0,-4-1 16 0,0 0 0 15,0 0 224-15,0 0 32 0,0 0 16 0,0 0 0 16,5 4-304-16,-5-4-64 0,0 0-16 0,4 8 0 16,-2 0-224-16,-1-2-32 0,0 0-16 0,1 1 0 15,-2 1-80-15,0 0-128 0,-1 0 176 0,1 0-176 16,1 2 192-16,0-1-64 0,-1 1 0 0,-1 0-128 0,-1-1 240 0,0 3-64 15,-1-2-16-15,0 2 0 16,1-1 0-16,-1 1 0 0,-1 0 0 0,-1 0 0 16,0 0-160-16,0 0 128 0,1-1-128 0,-1-1 128 15,0 0-128-15,0-1 0 0,1 0 144 0,-1-1-144 0,1-2 128 0,0 0-128 16,1 0 160-16,-1-2-160 16,0-1 192-16,4-3-64 0,0 0-128 0,0 0 192 0,0 0-64 0,0 0-128 15,-4-3 176-15,1-1-176 0,1-2 176 0,2 0-176 16,0-2 160-16,1-1-160 0,1-1 128 0,1 0-128 15,0-3 0-15,2 0 0 0,1-1 0 0,1 1 0 0,0-1 0 0,0-1 0 16,1-2 0-16,2 0 0 16,0 1 0-16,5-5 0 0,0 2 0 0,-1 4 0 15,-2 1 0-15,0 0 0 0,-1 5 0 16,0 5 0-16,-5 2 0 0,0 0 0 0,1-1 128 0,0 1 48 16,0 1 0-16,0-1 0 0,0 2-176 0,0 2 192 15,0-1-192-15,6 4 192 0,-2 0-192 0,-2 1 0 16,-4 3 0-16,-1-2 128 0,1 2-128 0,-2-1 0 15,-1 1 0-15,0 2 0 0,-1 0 0 0,-1 1 0 16,0-1 0-16,-1 1 0 0,-1-1 0 0,0 0 0 16,-1-1 0-16,0 1 0 0,0 0 0 0,0 0 0 15,1-4 128-15,0 0-128 0,1 0 0 0,-1-1 0 0,0-1 0 0,2-5 0 16,0 0 0-16,0 0 0 0,0 0 0 0,0 0 0 16,0 0 0-16,0 0 0 0,0 0 0 0,2-4 0 15,0-1 0-15,0-2 0 0,1-1 0 0,1 0 0 16,1-2 0-16,1-2-144 0,0-1 144 0,2-3 0 15,0-2-176-15,3-4 176 0,-1 3-160 0,0 3 160 16,-1 1-208-16,-1 1 48 0,0 2 16 0,1 0 0 16,0 2 144-16,0 1-160 0,-1 1 160 0,3 0-160 15,-2 0 160-15,0 0 0 0,2 0 0 0,-2 3-128 16,0 1 128-16,1 1 0 0,0 0 0 0,-1 1 128 16,-2 0 0-16,-7 2 0 0,9 0 0 0,-9 0 0 15,9 5-128-15,-3 1 192 0,-6-6-64 0,4 12 0 16,-2 0-128-16,-2 1 128 0,0-5-128 0,0 2 128 15,-2 1-128-15,0 0 0 0,0 2 0 0,-1 0-128 0,0 1 128 16,1-2 0-16,0 1 0 0,1 3 0 0,0-3 0 0,0 0 0 16,1-1 0-16,1-1 0 0,2-2 0 0,0 1 0 15,0-3 128-15,1 0-128 0,0-1 0 0,0 0 0 16,0-3 0-16,-1 0 0 0,-3-3 0 0,5 3-240 16,-5-3 48-16,6 2 0 0,0-1-176 0,0 0-16 15,0-1-16-15,0 0 0 16,-1-1-192-16,-1 0-48 0,1 0 0 0,0 0-18144 15</inkml:trace>
  <inkml:trace contextRef="#ctx0" brushRef="#br0" timeOffset="154896.68">15474 6083 7359 0,'0'0'656'0,"0"0"-528"0,-4-5-128 16,-1-1 0-16,1 0 768 0,1 1 112 0,3 5 16 0,-3-9 16 15,1 0 16-15,1 0 0 0,1 1 0 0,1-1 0 16,-1 9 192-16,2-7 32 0,0 0 16 0,-2 7 0 16,2-7 112-16,-2 7 0 0,1-5 16 0,-1 5 0 15,0 0 368-15,0 0 80 0,0 0 16 0,0 0 0 16,0 0-560-16,-7 2-112 0,7-2-32 0,-4 3 0 15,0 0-272-15,4-3-48 0,-5 5-16 0,5-5 0 16,-3 9-48-16,1 0-16 0,0 0 0 0,1 0 0 0,0 0 0 0,0 3 0 16,0-1 0-16,0 3 0 0,0 3-208 0,0 0-32 15,-2 1-16-15,1-6 0 0,-1 1-176 0,-1 10-32 16,-1-2-16-16,0 0 0 0,-2-2-176 0,1-2 128 16,0 0-128-16,3-6 128 0,1 1-128 0,-1 6 0 15,2-4 0-15,1-3 0 0,0-1-368 0,0-10 48 16,2 7 16-16,-2-7 0 15,0 0-1056-15,0 0-224 0,0 0-32 0,0 0-15136 0</inkml:trace>
  <inkml:trace contextRef="#ctx0" brushRef="#br0" timeOffset="155072.68">15406 6210 4607 0,'0'0'400'0,"0"-6"-400"16,-1 0 0-16,1-2 0 0,0 0 2704 0,2 1 464 0,-2 7 96 0,3-5 0 15,-1-2 336-15,3-2 64 0,1 0 16 0,0 2 0 16,2 1-1456-16,-2 2-304 0,1 0-48 0,5-3-16 15,0-1-944-15,2 0-192 0,1 1-32 0,-1 1-16 16,1-2-480-16,0 2-192 0,-1 0 128 0,0 0-128 31,0 0-256-31,-1 2-128 0,-2 1-16 0,-1 1-16 16,-2 1-1616-16,-8 1-320 0</inkml:trace>
  <inkml:trace contextRef="#ctx0" brushRef="#br0" timeOffset="155321.71">15662 5870 23039 0,'0'0'1024'0,"0"0"192"15,-5-3-960-15,5 3-256 0,-7-4 0 0,7 4 0 16,-7 5 1952-16,0 4 352 0,1 0 64 0,1 2 0 0,0 4-640 0,1 1-144 16,0 1-32-16,1 3 0 0,0 1-640 0,2 3-128 15,-1-1-16-15,0 1-16 0,1-3-192 0,1 1-48 16,1-1 0-16,0 1 0 0,0-2-144 0,1 0-48 15,-1 0 0-15,1-1 0 0,0 1-320 0,1 0 144 16,1-1-144-16,-2 1 0 0,-1-1-208 0,-1-2-160 16,0 0-16-16,0-3-16 15,0 0-1264-15,1-1-256 0,-1-1-64 0,1-4-14528 0</inkml:trace>
  <inkml:trace contextRef="#ctx0" brushRef="#br0" timeOffset="155556.32">15871 6001 12895 0,'2'-12'1152'0,"0"1"-928"0,0-2-224 0,0 2 0 15,-2 1 2432-15,-1 3 448 0,-1 2 96 0,2 5 16 16,-6-2-496-16,-2 6-80 0,-1 3-32 0,-1 5 0 16,-2 4-1072-16,2 1-224 0,-2 5-32 0,2 1-16 15,1 2-80-15,1-1-32 0,1 2 0 0,1-2 0 16,2 2-160-16,2-2-48 0,2-3 0 0,1-2 0 15,1-1-416-15,2-3-96 0,2 0-16 0,0 0 0 16,1-2-192-16,2 0-160 0,1 0 32 0,2-3 0 16,-1-1-1200-1,2 1-224-15</inkml:trace>
  <inkml:trace contextRef="#ctx0" brushRef="#br0" timeOffset="156068.6">16763 5910 27647 0,'0'0'1216'0,"7"4"256"0,1 0-1168 0,1 1-304 0,-1 2 0 0,0 1 0 0,-1 0 1600 0,1 2 272 15,1 3 48-15,-1-1 16 16,0 1-272-16,2 2-64 0,0 0-16 0,0-3 0 0,-1 3-816 0,1-1-176 16,1 2-16-16,1 0-16 15,-1-1-80-15,-3-2-16 0,-2 0 0 0,0 0 0 16,-1 2-64-16,-1 1-16 0,-1 1 0 0,-2-2 0 16,-3 1 0-16,-1-3 0 0,-1 1 0 0,-2 2 0 15,-2 1 32-15,0-2 0 0,0 2 0 0,-3-2 0 0,-1 0-96 16,0 2-32-16,-1-1 0 0,-2 1 0 0,-1-2-288 0,0-1 0 15,-2-2 128-15,2 1-128 16,-2 0-320-16,1-4-128 0,2 1-32 0,-1-2 0 16,0-3-400-16,2-2-80 0,-1-1 0 0,1-1-16 15,0 0-336-15,0-2-64 0,1-2-16 0,1 1-16848 0</inkml:trace>
  <inkml:trace contextRef="#ctx0" brushRef="#br0" timeOffset="157528.76">14180 6084 17503 0,'0'0'1552'0,"0"0"-1232"0,3-6-320 0,0-3 0 0,0-1 1296 0,0 2 208 15,-1-1 32-15,0 2 16 16,-2 7 1056-16,1-8 208 0,-1 0 32 0,0-1 16 0,0 0-1104 0,0 2-224 16,0 7-32-16,0-9-16 0,0 1-624 0,0 0-128 0,0 1-32 0,-1 4 0 15,1 3-432-15,-4-7-80 16,4 7-32-16,-7-5 0 0,-2 2-32 0,-1 2 0 0,-2 1 0 0,0 2 0 15,-2 2-128-15,0-1 0 16,0 1 0-16,-1 0 0 0,0 1 0 0,2 1 0 16,-1 0 0-16,1 0 0 0,1-1 0 0,0 1 0 15,1 1 0-15,4-4 0 0,1 2 0 0,1 0 0 0,0 0 0 0,-2 3 0 16,1-3 0-16,1 1 0 16,0 0 144-16,1 2-144 0,1 1 0 0,1 0 144 15,-2-1-144-15,3 0 0 0,0 1 0 0,1 2 0 16,3-1 0-16,0-2 0 0,1 0 0 0,2 0 0 0,2 0 128 0,1 0-128 15,2 1 144-15,4-2-16 0,0 1-128 0,-1-2 192 16,0 0-64-16,-4-2 0 0,1-1-128 0,-2 1 192 16,3 0-32-16,4 1-16 0,-3 0 0 0,-4 0 0 15,-1 0-144-15,-2 1 192 0,-1 1-192 0,-3-2 192 16,-2-5-64-16,-2 8-128 0,-1 1 192 0,-2 0-64 16,-2 0 96-16,0 1 16 0,0-4 0 0,-2 2 0 0,-2-2-16 0,1 1 0 15,0-2 0-15,2 0 0 16,-1-2-32-16,0 1-16 0,-1-2 0 0,4-1 0 15,0-1-48-15,-3 0 0 0,0 0 0 0,0-2 0 16,0-2-128-16,1 0 0 0,0-1 144 0,0 0-144 16,1 0 0-16,1-2 0 0,2 1 0 0,-1 0 128 15,1-1-128-15,-1 0 0 0,1 0 0 0,1 2-128 16,0 0 0-16,0-5 0 0,0 2 0 0,1 0 0 16,0 0-64-16,1 1-16 0,1 7 0 0,-1-6 0 0,0 0-160 0,1-2-16 15,0 0-16-15,2 3 0 16,-2 5-224-16,0 0-32 0,0 0-16 0,7-5 0 15,-1 0-864-15,1 2-192 0,0 0-16 0,0 1-15408 0</inkml:trace>
  <inkml:trace contextRef="#ctx0" brushRef="#br0" timeOffset="157909.4">14329 5853 6447 0,'0'0'272'0,"0"0"80"0,0 0-352 0,0 0 0 0,0 0 0 0,0 0 0 15,0 0 1936-15,0 0 320 0,0 0 64 0,0 0 16 0,0 0-32 0,0 0-16 16,0 0 0-16,0 11 0 15,0 2-624-15,0 2-128 0,0 2-32 0,-1 0 0 0,-1 0-144 0,0 2-16 16,-1 0-16-16,0 1 0 16,-1 3-208-16,-1-3-32 0,2-8-16 0,-1 2 0 0,-1 0-432 0,-1 2-96 15,0 1-16-15,-1 0 0 16,-1 0-320-16,0-2-64 0,0 1-16 0,-5 10 0 0,2-4-128 0,3-6 0 16,2-3 0-16,1-3 0 0,0-2-192 0,5-8 48 0,0 0 0 0,0 0 0 31,0 0-1168-31,0 0-224 0,0 0-64 0,11-5 0 15,0-3-1136-15,-1-1-224 0,-1-1-48 0,1-2-8704 16</inkml:trace>
  <inkml:trace contextRef="#ctx0" brushRef="#br0" timeOffset="158279.26">14440 5921 12607 0,'6'-11'272'0,"0"6"64"0,1 1 16 0,-7 4 0 0,0 0-352 0,0 0 0 15,0 0 0-15,6-2 0 0,-6 2 4288 0,0 0 800 16,8 0 160-16,-8 0 16 0,0 0-2192 0,0 0-432 0,0 0-80 0,0 0-32 15,1 10-1728-15,-2-1-352 16,-2 0-64-16,-1 1 0 0,-1-3-240 0,0 3-144 0,-1 0 192 0,-1 0-192 16,-1 1 128-16,-1-2-128 0,0 1 0 0,2 1 0 15,-1 0 0-15,0 0 0 0,-1 1 0 16,0-2 0-16,1-3 0 0,3-2 0 0,-1-2 0 0,-2 6-144 16,1-2 144-16,1 1 0 0,1-2 0 15,5-6 0-15,-5 3 0 0,5-3 176 0,-3 4-48 0,3-4 0 16,-4 6 128-16,4-6 32 0,0 0 0 0,0 0 0 15,0 0-16-15,4 7 0 0,1 0 0 0,-5-7 0 16,8 1 48-16,1 0 16 0,0 0 0 0,1 0 0 16,-1 2 80-16,1-3 16 0,0 1 0 0,0 0 0 15,0-2-32-15,0 1 0 0,1 2 0 0,-4 0 0 16,-1-2-96-16,3 0-32 0,-9 0 0 0,9 1 0 16,0 3-272-16,-1-1 128 0,-2 1-128 0,-6-4 0 0,0 0 0 0,0 0 0 15,3 10 0-15,-1 0 0 16,0-2-736-16,-1 0-48 0,-1-8-16 0,0 10 0 15,0-3-352-15,0-7-64 0,3 10 0 0,0-2-11968 16,-3-8-2368-16</inkml:trace>
  <inkml:trace contextRef="#ctx0" brushRef="#br0" timeOffset="158547.71">14709 6249 35935 0,'0'0'1600'0,"0"0"320"0,0 0-1536 0,0 0-384 0,9 5 0 16,-3 0 0-16,-6-5 1328 0,0 0 192 15,5 8 32-15,1-2 16 0,0 1-688 0,0 0-144 0,0-1-32 0,0-1 0 16,-6-5-288-16,6 6-64 0,-6-6-16 0,6 6 0 16,-6-6-112-16,5 7-32 0,-5-7 0 0,0 0 0 15,-1 10-192-15,-3-2 144 0,-1 1-144 0,-5 1 128 16,-4 0-384-16,-3 3-64 0,-2-3-32 0,-3 4 0 15,1 1-864-15,0 0-192 16</inkml:trace>
  <inkml:trace contextRef="#ctx0" brushRef="#br0" timeOffset="159319.21">13776 5795 18431 0,'0'-8'1632'0,"0"1"-1312"0,-1 0-320 0,-1 3 0 15,2 4 1536-15,0 0 256 0,-8 0 32 0,0 3 16 16,-1 1 272-16,-2 2 48 16,1 5 16-16,-1 3 0 0,-1 1-448 0,-3 4-64 0,-2 2-32 0,2 4 0 15,0 2-704-15,0 0-144 0,1 3-16 0,3-9-16 0,-2 2-304 0,-5 13-64 16,1-4-16-16,2 1 0 15,2-1-32-15,3-4 0 0,2 1 0 0,2-3 0 0,3-2-128 0,3 2-16 16,2-1-16-16,4 1 0 16,3-2-176-16,4 0-192 0,2-2 32 0,5 2-12976 15,3 1-2608-15</inkml:trace>
  <inkml:trace contextRef="#ctx0" brushRef="#br0" timeOffset="160026.57">17151 5914 8287 0,'0'0'736'0,"0"0"-592"15,9-3-144-15,1 2 0 0,1 2 1936 0,1 2 368 16,2-1 64-16,2 4 0 0,0 2 400 0,1 2 80 15,1 0 16-15,-2 4 0 0,-1 0-640 0,-2 0-128 16,-2 2-32-16,2 1 0 0,-1-1-608 0,0 4-128 16,-3-3-32-16,0 0 0 0,-1-1-560 0,-1-1-112 15,0 0-32-15,-3 0 0 0,1-1-240 0,-2-2-48 16,-1-1-16-16,-3 1 0 0,-1-1 32 0,-1 3 0 16,-1-1 0-16,-4 1 0 0,-4-2-16 0,-3 2 0 0,-2-1 0 0,-3 3 0 15,-2 1-112-15,-4 0-32 0,-2 2 0 0,0 0 0 16,-3 2-160-16,2 0 0 0,1 0-160 0,1 1 160 31,2 0-768-31,1 0-64 0</inkml:trace>
  <inkml:trace contextRef="#ctx0" brushRef="#br0" timeOffset="162126.65">12544 6205 21183 0,'0'0'1888'0,"0"0"-1504"0,0 0-384 0,0 0 0 0,0 0 1568 0,0 0 240 15,5-6 48-15,2 1 16 16,2 0 112-16,2 1 32 0,4 1 0 0,3 1 0 15,2-3-672-15,4 1-128 0,0 0-16 0,1 3-16 0,5 3-512 0,-15 0-96 16,2-2-32-16,2 0 0 16,0 0-208-16,3 0-32 0,-1 0-16 0,2 0 0 0,-2 0-80 0,16 1-16 15,-8-2 0-15,-7 1 0 16,-3 0-192-16,-4 2 0 0,-3 1 0 0,-3-2 0 16,-9-1 0-16,0 0-288 0,0 0 32 0,0 0 16 15,0 0-976-15,4 6-208 0,-4-6-48 0,0 0-10176 16,-6 6-2048-16</inkml:trace>
  <inkml:trace contextRef="#ctx0" brushRef="#br0" timeOffset="162498.48">12685 6052 16575 0,'0'0'736'0,"0"0"160"0,-6-6-720 0,2 2-176 16,4 4 0-16,0 0 0 0,0 0 2240 0,-7 4 400 0,7-4 96 0,-8 2 16 15,2 1-528-15,0 2-112 0,6-5 0 0,-5 5-16 16,5-5-880-16,-5 6-192 0,5-6-16 0,-5 6-16 16,5-6-480-16,-5 5-80 0,1 1-32 0,4-6 0 15,-7 4-128-15,1-2-16 0,-2 1-16 0,0 1 0 16,-1 5-112-16,-2-1 0 0,0-1-128 0,-3 2 192 16,-2 0-192-16,2 0 0 0,-1 0 0 0,0-1 0 15,0 2 0-15,0-3 0 0,1 0 0 0,3-1 0 16,0 2 192-16,2-3-48 0,1 2-16 0,1-1 0 15,0-2 80-15,7-4 16 0,-6 5 0 0,6-5 0 16,-1 8 32-16,3 0 0 0,2 0 0 0,0 0 0 16,-4-8-16-16,11 7 0 0,1-1 0 0,1 0 0 15,-1-2 16-15,2-1 16 0,0-1 0 0,0-1 0 16,3 0-80-16,0-1-32 0,-1 0 0 0,0 0 0 16,-2-1-160-16,-2 0 0 0,0 1 0 0,0 0 128 15,-2 2-336-15,0 0-80 0,-2 2-16 0,-1 2-12880 16,-2 2-2560-16</inkml:trace>
  <inkml:trace contextRef="#ctx0" brushRef="#br0" timeOffset="163546.54">11506 6117 28559 0,'0'0'2544'0,"0"0"-2032"0,0 0-512 0,0 0 0 16,0 0 1376-16,10-1 176 0,1 1 48 0,1 0 0 15,2 0-112-15,1 1-16 0,4 3 0 0,1 2 0 16,2 3-752-16,-1 0-144 0,2 0-48 0,-2 0 0 16,-1 1-272-16,-2 0-48 0,0 1-16 0,-1-1 0 15,-3-3 16-15,0 1 0 0,-3-1 0 0,-2 2 0 16,-4-2-80-16,-1 0-128 0,-1 2 176 0,-3 0-176 16,0-9 208-16,-4 9-64 0,-1 0-16 0,-3-1 0 15,-2-1 0-15,-2 0-128 0,0-1 192 0,-2-1-64 16,-2 0-128-16,-1-1 0 0,-3-1 0 0,-1-1 0 0,-3-2 0 0,0-2 0 15,-4-1 128-15,10 0-128 0,-3-2 0 0,-10-4 0 0,1-3 0 16,3 0 0-16,0-3 0 0,1-2 0 16,2 0 0-16,1-3-176 0,2 1 176 0,7 5-208 0,1 0 80 0,-4-8 128 15,3 3-128-15,4 4 128 16,4 3 0-16,3-1 0 0,2-2 0 0,4 2 208 0,3-2-16 0,4 1-16 16,4 3 32-16,3 0 16 15,4 0 0-15,3 1 0 0,0 1 32 0,4 0 16 16,3 0 0-16,1 0 0 0,1 1 32 0,1 1 0 15,2 1 0-15,-2-2 0 0,-1 1-112 0,-1 1 0 0,-1 0-16 0,-2 1 0 16,-3 1-176-16,-2 0 192 16,-4 0-192-16,0 1 192 0,-4 1-192 0,-1 1 128 0,-3 1-128 0,-1 0 128 15,-3 0-128-15,-8 0 0 16,8 0 144-16,-8 0-144 0,8 0 128 0,-8 0-128 0,0 0 160 0,0 0-160 16,8 1 144-16,-8-1-144 0,8 2 128 0,-8-2-128 15,0 0 128-15,0 0-128 0,0 0 0 0,0 0 128 16,0 0-128-16,0 0 0 0,0 0 0 0,0 0 128 15,-2-6-128-15,2 6-144 0,-5-4 144 0,0 2-208 16,5 2-800-16,-8 2-144 16</inkml:trace>
  <inkml:trace contextRef="#ctx0" brushRef="#br0" timeOffset="173966.69">14745 7177 23039 0,'0'0'2048'0,"0"0"-1648"16,0 0-400-16,0 0 0 0,7-3 1296 0,3-1 176 0,-2 0 48 0,2 0 0 16,-1 0 368-16,1 0 80 0,-4 2 16 0,2-1 0 15,1-1-672-15,3 1-128 0,1-1-32 0,0 0 0 16,2 0-480-16,1 1-96 0,0-1-32 0,2 1 0 16,0 0-144-16,-1 1-16 0,1 0-16 0,0 0 0 0,1 1-32 0,-1 1 0 15,1 0 0-15,0 0 0 16,-1 1-112-16,0 0-32 0,-1 0 0 0,1 1 0 15,-1 0-192-15,-1 1 0 0,1 0 128 0,-2 0-128 16,-2 0 0-16,0-1 0 0,-2 0 0 0,-1 2 0 16,0-2-160-16,-2 2-32 0,-1 0 0 0,-2-1 0 15,2 0-416-15,-7-3-96 0,0 0 0 0,0 8-16 16,-4-1-1712-16,-3-1-352 0</inkml:trace>
  <inkml:trace contextRef="#ctx0" brushRef="#br0" timeOffset="174319.45">14930 7186 10079 0,'0'0'208'0,"-5"-3"48"0,-1-3 16 16,2 3 32-16,4 3-304 0,0 0 0 0,0 0 0 0,-4-6 0 0,-1 1 3168 0,1 1 576 0,4 4 112 0,0 0 32 15,0 0-1536-15,0 0-304 0,0 0-64 0,0 0-16 16,-3-4-1136-16,3 4-240 15,0 0-32-15,0 0-16 0,0 0 144 0,0 0 16 0,0 0 16 0,0 0 0 16,-3 10 96-16,3-2 16 0,1 1 0 0,-1 7 0 16,-2 1-64-16,0 2-16 15,0 1 0-15,0 3 0 0,0 3-336 0,1-7-64 0,0 3-16 0,-2 12 0 16,0-2-32-16,1-9-16 0,1-4 0 0,-1 3 0 16,0 0 32-16,0 1 0 0,0-1 0 0,1 1 0 15,0-2-192-15,1 1-128 0,1-2 144 0,0 0-144 16,-1-3 0-16,0-2 0 0,0 0 0 0,0-2 0 15,1 0 0-15,0-1 0 0,-1-1 0 0,-1 4-160 16,-1-2-96-16,1-7 0 0,1-6-16 0,0 0 0 31,0 0-432-31,0 0-64 0,-4 0-32 0,4 0-17888 0</inkml:trace>
  <inkml:trace contextRef="#ctx0" brushRef="#br0" timeOffset="174568.82">14857 7446 3679 0,'-7'-3'320'0,"7"3"-320"16,-4-2 0-16,4 2 0 0,0 0 3008 0,0 0 512 16,0 0 128-16,0 0 0 0,2-5 1216 0,-2 5 224 15,7-4 48-15,4 0 16 0,1 0-2592 0,2 0-528 16,-1-1-112-16,3 1 0 0,2 1-1040 0,-5 1-208 16,3-1-32-16,7-2-16 0,-2 0-304 0,-6 2-64 15,0-1-16-15,8-1 0 0,-3 2-112 0,-7 1 0 16,0 0-128-16,-1 0 192 0,0 1-192 0,5-1 0 15,-4 2 128-15,-2 0-128 0,-2 0 0 0,-9 0 0 0,9 2 0 16,-9-2 0-16,0 0-240 0,8 2-32 16,-8-2-16-16,0 0 0 15,0 0-608-15,0 0-128 0,0 0-32 0,7 4-17808 0</inkml:trace>
  <inkml:trace contextRef="#ctx0" brushRef="#br0" timeOffset="174853.16">15467 7158 18431 0,'0'0'816'0,"0"0"160"0,0-7-784 0,0-1-192 0,0 2 0 0,-1-1 0 15,1 7 2640-15,0 0 496 0,0 0 80 0,-4-6 32 0,0 2-576 0,4 4-112 16,-4-5-32-16,4 5 0 16,0 0-1504-16,0 0-288 0,-9 3-64 0,1 4-16 0,1 0-240 0,3 1-48 15,-1 3-16-15,-4 8 0 16,0-1-32-16,0 4-16 0,0 0 0 0,0 4 0 0,0 2 80 0,3-8 32 15,0 3 0-15,-3 11 0 0,1-3 96 0,4-10 0 16,0 1 16-16,2-1 0 0,1 1-144 0,1 9-48 16,2-5 0-16,2-3 0 0,2-4-336 0,1 0 128 15,1-3-128-15,1-1 0 0,0-2 0 0,-2-7 0 16,0-1-192-16,8 2 64 16,0 2-384-16,-4-7-64 0,-3 1 0 0,2-3-13376 15,1 0-2656-15</inkml:trace>
  <inkml:trace contextRef="#ctx0" brushRef="#br0" timeOffset="176796.37">15874 7298 2751 0,'0'0'256'0,"0"0"-256"0,0 0 0 0,0 0 0 16,-4-2 1536-16,4 2 256 0,-3-2 48 0,3 2 16 0,0 0 960 0,0 0 208 15,-3-3 48-15,3 3 0 16,-5-2-512-16,5 2-112 0,0 0-16 0,0 0 0 0,0 0-960 0,0 0-208 15,0 0-48-15,0 0 0 0,0 10-512 0,1-1-128 16,1 4 0-16,-1-1-16 0,0 2 144 0,0 8 16 16,0 1 16-16,0-1 0 0,-1 0-96 0,0 0-32 15,0-9 0-15,-1 0 0 0,0 3-224 0,0-1-64 16,0 0 0-16,0 1 0 0,0 0-128 0,0-1-16 16,0-3-16-16,1 1 0 0,0-1-32 0,0-2-128 15,1-1 192-15,-1 0-64 0,0-3-128 0,0-1 0 16,0-5 0-16,0 0 0 0,0 0-320 0,0 0 16 15,0 0 0-15,0 0 0 16,0 0-1104-16,2-6-240 0,-1-3-32 0,1-5-15024 0</inkml:trace>
  <inkml:trace contextRef="#ctx0" brushRef="#br0" timeOffset="177046.57">15866 7307 1839 0,'-7'-7'160'0,"7"7"-160"0,-3-4 0 0,-1-2 0 0,4 6 3168 0,-3-6 608 15,3 6 112-15,0 0 16 16,0 0 672-16,0 0 128 0,5 0 32 0,2 1 0 15,2 0-2016-15,1 0-400 0,2 1-80 0,2-1 0 16,0 3-1328-16,1-2-256 0,0 1-48 0,-1 0-16 0,1-1-208 0,0 0-64 16,-2 1 0-16,0 0 0 15,-1 1-320-15,-2-1 144 0,-4 0-144 0,5 5 0 0,-4 1 0 0,-5-2 0 16,-2 0 0-16,-5 3 0 16,-4 1 0-16,1-3 0 0,-3 1 0 0,-7 5 0 0,0 0 0 15,4-4 0-15,-1-1 0 0,0 2 0 0,-2 0 0 0,-7 3 0 16,15-7-128-16,-1-2 128 0,0 0-144 0,1-1 16 15,3-1 0-15,0-1 0 16,6-2-496-16,0 0-80 0,1-5-32 0,2-2-11776 16,2-1-2352-16</inkml:trace>
  <inkml:trace contextRef="#ctx0" brushRef="#br0" timeOffset="177268.68">16093 7163 22111 0,'0'0'976'0,"0"0"208"0,0 0-944 0,0 0-240 0,0 0 0 0,0 0 0 15,0-7 2640-15,0 7 496 16,0 0 80-16,0 0 32 0,0 0-928 0,0 0-176 0,0 0-32 0,9 14-16 16,-1-1-1392-16,-3-1-256 15,0 2-64-15,0 8-16 0,-1-1-176 0,-1 0-48 0,-1 3 0 0,-2 0 0 16,0-1-144-16,0-8 0 16,-1 3 0-16,-1 0 0 0,0 1 0 0,0 1 0 0,0-5 0 0,0 1 0 15,-1 0-448-15,0-1 16 0,0 1 16 0,-1-1 0 31,3-1-1360-31,-1 0-272 0,0-4-48 0,1-2-14240 0</inkml:trace>
  <inkml:trace contextRef="#ctx0" brushRef="#br0" timeOffset="177569.9">16328 7237 5519 0,'3'-11'496'0,"2"1"-496"16,0-1 0-16,0 3 0 0,-1-1 3136 0,-4 9 512 15,0 0 128-15,0 0 0 16,0 0 1056-16,0 0 208 0,0 0 32 0,-8 0 16 0,0 2-2976 0,-1 2-608 15,-2 2-112-15,1 2-32 16,-3 1-832-16,0 3-160 0,6-6-48 0,0 1 0 16,-2 1-192-16,0 1-128 0,-1-1 128 0,1 2-128 15,1 0 0-15,-1 0 0 0,1-1 0 0,-5 7 0 16,5-4 0-16,4-2-208 0,2-1 80 0,1-3 128 16,1-6-144-16,2 8 144 0,-2-8 0 0,2 6 0 0,2 0 0 0,1 0 304 15,0-1-48-15,0-1 0 0,0 1 128 0,4 4 32 0,0-4 0 0,-3-1 0 16,1-1-112-16,1 1-32 15,1-1 0-15,6 1 0 0,-2 1-128 0,-4-4-16 0,1 0-128 0,4 3 192 16,0 0-192-16,-2 0 0 16,-2 0 0-16,-1 1 0 15,0 1-768-15,-3-1-112 0,-1-1-16 0,1 1-19008 16</inkml:trace>
  <inkml:trace contextRef="#ctx0" brushRef="#br0" timeOffset="177733.13">16578 7506 15663 0,'0'0'1392'0,"0"0"-1120"0,0 0-272 0,0 0 0 16,0 0 4272-16,0 0 784 0,0 0 176 0,0 0 16 16,0 0-2320-16,0 0-480 0,0 0-80 0,0 0-32 15,-2-6-1440-15,2 6-272 0,-6-3-64 0,-1 4-16 32,3 1-800-32,-2 1-176 0,-1 1-16 0,-1 1-16 0,0 1-960 0,-1-1-192 15</inkml:trace>
  <inkml:trace contextRef="#ctx0" brushRef="#br0" timeOffset="178489.59">16880 7224 14735 0,'0'0'1312'0,"-4"-5"-1056"0,1 3-256 0,1-2 0 0,0-1 3616 0,1 0 672 15,0-1 128-15,1 0 16 16,2 1-1296-16,1 0-272 0,0 0-48 0,6-1-16 16,3 2-1776-16,-2 4-336 0,3 2-80 0,7 3-16 15,0 2-176-15,0 3-32 0,0 2-16 0,-1 0 0 16,0 1-96-16,-6-2-16 0,-3-2 0 0,2 1 0 16,-1 0-16-16,0 2-16 0,-2-1 0 0,0 0 0 15,-2-1-80-15,-2 1-16 0,-2 0 0 0,-1 7 0 0,-4-1-128 0,-1-6 160 16,-3 0-160-16,-5 5 160 0,-1-1-160 0,3-5 0 15,-2-1 0-15,-1 0 128 0,1 0-128 0,-2-1 0 16,3-1 0-16,0-3 0 0,1 0 0 0,-2-2-144 16,-1-1 144-16,1-1-160 0,3-2-96 0,-2 0-32 0,-1-2 0 0,-8-6 0 15,4-2 96-15,6 2 32 16,0-1 0-16,-2-8 0 0,3-1 160 0,3 5-160 0,0-4 160 0,0-6-160 16,4 3 160-16,2 4 0 0,1 8-144 0,0 0 144 15,1-1 0-15,0 1 0 0,2-1 0 0,1 2 0 16,2-1 0-16,1 1 192 0,0 1-32 0,7-8 0 15,-3 4 96-15,0 3 32 0,-1 0 0 0,-1 2 0 16,0 2-32-16,0-1-16 0,0 1 0 16,-1 0 0-16,1 1-112 0,0 1 0 0,0-1-128 0,-2 0 192 15,1-1-192-15,-1 2 0 0,0-2 0 0,-1 1 0 16,0-1 0-16,-3 1 0 0,-5 4 0 0,0 0-160 16,5-7-432-1,-5 7-96-15,0 0-16 0,0 0-12832 0,-2-5-2576 0</inkml:trace>
  <inkml:trace contextRef="#ctx0" brushRef="#br0" timeOffset="178777.6">17076 6885 13823 0,'0'0'1216'0,"9"4"-960"16,2 2-256-16,3 3 0 0,4-2 2800 0,1 4 512 15,2 1 96-15,1 3 32 0,2 0 80 0,1 4 0 16,2 2 16-16,-4 3 0 0,-1-6-2016 0,-2 4-416 15,-1 0-80-15,-3 1 0 0,3-1-448 0,-3 1-64 16,-3-1-32-16,-1 0 0 0,-2-2-192 0,-3-5-32 0,-1 2-16 0,-1 0 0 16,-3 1 48-16,0 0 16 15,-2 1 0-15,-2 5 0 0,-1 0 80 0,-2-4 32 16,-1 0 0-16,-2-1 0 0,-1-3-80 0,-2 0-16 16,-1 0 0-16,-1-2 0 0,5-6-320 0,-1 1 144 0,-1 2-144 0,-3-4 0 31,-1 2-304-31,0 0-160 0,-1 0-48 0,1-2 0 15,-10 2-768-15,5-4-176 0</inkml:trace>
  <inkml:trace contextRef="#ctx0" brushRef="#br0" timeOffset="179343.92">18157 7219 10127 0,'-8'-6'896'0,"3"2"-704"0,-3-1-192 0,3 0 0 16,5 5 3472-16,0 0 672 0,0 0 128 0,-1-8 16 15,1 1-480-15,0 7-96 0,7-5-32 0,4 0 0 0,1 3-2288 0,3 0-464 16,2 0-96-16,2 1 0 15,3 1-368-15,3 0-64 0,3-1-16 0,2 0 0 16,2-1-128-16,0 0-16 0,1-1-16 0,-2 0 0 16,0 0-224-16,-1 1 144 0,-5 0-144 0,-3-1 128 15,-5 2-128-15,-3 1-192 0,-3 0 32 0,-11 0 16 16,0 0-576-16,0 0-112 0,-3 11-32 0,-3-1-17696 16</inkml:trace>
  <inkml:trace contextRef="#ctx0" brushRef="#br0" timeOffset="179516.35">18096 7389 31551 0,'0'0'704'0,"0"0"128"0,0 0 48 0,0 0 0 0,12 2-704 0,2 0-176 16,2-2 0-16,3 0 0 0,-3 0 2320 0,4-1 432 16,1 0 96-16,3-1 16 0,2 0-1920 0,-6 0-384 15,3-1-80-15,15 0-16 0,0 0-464 0,2 1 0 16,1 1 0-16,-1-1-12864 15,0-1-2576-15</inkml:trace>
  <inkml:trace contextRef="#ctx0" brushRef="#br0" timeOffset="179930.28">18947 6997 6447 0,'-9'-6'576'0,"9"6"-576"0,-4-7 0 0,2 0 0 0,3 0 4352 0,2 0 768 16,1 0 160-16,0 0 32 0,1-1-2832 0,-1-1-560 0,-1 1-128 15,2 3 0-15,-5 5-736 0,9-2-144 16,-9 2-16-16,9 1-16 0,-1 2 144 0,-1 5 48 0,-2 4 0 0,1 1 0 16,-2 4-272-16,-1 3-48 0,-1-2-16 0,-2 4 0 15,-1 0-256-15,-1 3-48 0,-1-2-16 0,-1 3 0 16,0 0-288-16,1-7-128 15,0 0 0-15,-3 11 128 0,0-1-128 0,0-3 0 16,0-1 0-16,0-5-176 16,0-1-592-16,2-4-112 0,1 1-16 0,1-8-17344 0</inkml:trace>
  <inkml:trace contextRef="#ctx0" brushRef="#br0" timeOffset="180106.52">18964 7192 10127 0,'0'0'896'0,"-2"-7"-704"0,1-1-192 0,1 3 0 15,1-1 4272-15,2-3 816 0,1 2 160 0,2-1 48 16,-1 3-1744-16,3-2-352 0,-1 1-64 0,2 0 0 16,1 0-2176-16,1 1-416 0,1 0-96 0,-1 0 0 15,1-1-304-15,0 2-144 0,-1 0 160 0,0 1-160 32,0 1-288-32,-1-1-160 0,0 1-16 0,-2 0-16 0,0 0-2208 0,0 1-432 0</inkml:trace>
  <inkml:trace contextRef="#ctx0" brushRef="#br0" timeOffset="180326.39">19246 6905 911 0,'5'-18'0'15,"-1"7"0"-15,0-1 0 0,1 2 0 0,0 0 2368 0,0 0 400 16,-2 3 80-16,-3 7 16 0,0 0 1440 0,0 0 304 16,0 0 48-16,0 0 16 0,0 0-1056 0,1 11-208 15,-2 1-32-15,-1 4-16 0,0 5-2016 0,-1 1-384 0,-1 2-96 0,0 1-16 16,1-2-304-16,-1 1-64 0,0 1-16 15,2 0 0-15,1 0-128 0,0 0-16 16,1-1-16-16,0-8 0 0,1 2-304 0,0 7 0 16,0-1 0-16,1-10 0 15,0 0-448-15,2 5-112 0,-1-4-16 0,1-5 0 16,0-2-880-16,2 0-176 0</inkml:trace>
  <inkml:trace contextRef="#ctx0" brushRef="#br0" timeOffset="180566.28">19604 6812 13823 0,'-13'-2'1216'0,"5"4"-960"0,-2 3-256 0,3-1 0 16,-2 1 4896-16,0 2 928 0,-1 2 192 0,2 3 48 16,1-1-3280-16,1 2-656 0,1 1-128 0,1 0-16 0,1-1-1088 0,2 4-224 15,2-2-32-15,2 0-16 0,0 0-400 0,1 1-80 16,0-1-16-16,0 1 0 0,1-1-128 0,1 2 0 15,0-1 0-15,1 0 0 0,-1 0-192 0,1 1-64 16,-1-4 0-16,0 3-16 16,0 0-560-16,0-2-96 0,-3-6-32 0,0 0-11632 15,0 0-2320-15</inkml:trace>
  <inkml:trace contextRef="#ctx0" brushRef="#br0" timeOffset="181156.41">19659 6952 1839 0,'0'0'160'0,"0"0"-160"0,4-5 0 0,-4 5 0 16,3-6 3008-16,-3 6 576 0,0 0 128 0,0 0 0 15,0 0 416-15,0 0 80 16,8 8 16-16,-2-1 0 0,0 1-1360 0,-1 2-272 16,-1 2-48-16,0 2-16 0,-2-2-1504 0,1 2-288 0,-1 0-64 0,0-2-16 15,0 0-272-15,1 0-48 0,0-1-16 0,-1-1 0 0,-3 1-176 0,0-1-144 16,1-1 192-16,0-2-192 15,0-7 128-15,0 10-128 0,1-2 0 0,-1-8 0 16,0 0 0-16,-1 8 0 0,1-8-176 0,0 0 176 16,0 0-384-16,0 0 16 0,0 0 16 0,0 0 0 15,0 0 128-15,5-7 32 0,-1-2 0 0,1-2 0 16,-1-2 192-16,1-2 0 0,0 0 0 0,1 0 0 16,0 0 0-16,-1 0 0 0,1 3 0 0,-2 0 0 15,0 2 224-15,0 2-64 0,0 2-16 0,0 0 0 0,-4 6 64 0,4-6 16 16,-4 6 0-16,0 0 0 15,8-1-32-15,-8 1 0 0,9 2 0 0,-2 1 0 0,-7-3-16 0,6 5-16 16,-6-5 0-16,5 6 0 0,-1 1-16 0,-2 0 0 16,-2-7 0-16,2 9 0 0,-1 1-144 0,-1-2 0 15,-1 1 144-15,0-2-144 0,-1 0 144 0,2 0-144 16,0-7 192-16,-2 9-192 0,2-9 128 0,-1 8-128 16,1-8 0-16,0 8 0 0,0-8 0 0,0 0 0 0,0 0 0 0,0 0 0 15,0 0 0-15,0 0 0 16,0 0-176-16,7-5 176 0,-1-3-256 0,1-3 64 15,0-1 16-15,0-1 0 0,0 0 176 0,0 0-192 0,1 1 192 0,-1 3-192 16,-1 1 192-16,0 3 0 0,-6 5-144 0,7-4 144 16,-7 4 0-16,8-2 0 0,-8 2 0 15,8 3 0-15,-1 2 0 0,0 2 0 0,-1 0 0 16,0 2 0-16,-2-1 0 0,1 2 0 0,-2 0 0 0,2 0 0 16,0-2 0-16,0 1 0 0,-1 0 0 0,0 0 0 0,0-1 0 0,0 1 0 15,-1-1 0-15,-1 0 0 16,-2-8 0-16,2 9 0 0,-2-9 0 0,0 0 0 0,1 8-128 0,-1-8-64 15,0 0-16-15,-2 8-12608 16,2-8-2528-16</inkml:trace>
  <inkml:trace contextRef="#ctx0" brushRef="#br0" timeOffset="181385.64">20183 6860 26719 0,'10'14'1184'0,"-2"-3"240"0,0 3-1136 0,1 0-288 0,0 1 0 0,-2 3 0 0,1 0 2704 0,-1 2 496 16,0-2 80-16,-1 1 32 0,-1 0-1584 0,0-2-320 15,-1 1-64-15,0-2-16 0,-1 1-672 0,-1 0-128 16,0 0-16-16,-2 0-16 0,-2 1-272 0,-2 2-48 0,0-8-16 0,-1 1 0 16,-1 2-160-16,-4 1 0 0,-2-1 0 0,-2 2 0 31,0 1-400-31,-2 0-64 0,-1-2-16 0,-6 3-19360 15</inkml:trace>
  <inkml:trace contextRef="#ctx0" brushRef="#br0" timeOffset="186910.75">14889 7937 911 0,'0'0'0'0,"0"0"0"0,0 0 0 0,0 0 0 15,-6-1 992-15,-1 0 112 0,1-2 32 0,-1-1 0 16,7 4 288-16,-6-5 64 0,1 1 16 0,5 4 0 15,0 0-480-15,-5-5-112 0,5 5-16 0,0 0 0 16,-5-5 576-16,5 5 128 0,-3-1 0 0,0-1 16 16,3 2 688-16,0 0 128 0,0 0 16 0,0 0 16 15,0 0-464-15,-4 0-80 0,-2-1-32 0,6 1 0 16,0 0-640-16,0 0-128 0,0 0-32 0,0 0 0 16,0 0-336-16,8-5-80 0,2 0-16 0,1 0 0 15,-1 0-224-15,5 0-48 0,4-2-16 0,2 0 0 16,4 1-112-16,4-1 0 0,0-1-16 0,1 0 0 15,2 1-48-15,1 0-16 0,0 0 0 0,3-1 0 0,4 3-176 16,0 0 160-16,1-2-160 0,1 0 160 0,2-2-32 0,1 1-128 16,0 2 192-16,1-1-64 0,-1 0-128 0,0 1 0 15,-1-1 144-15,0 3-144 0,-2 3 0 0,0-1 144 16,-1 1-144-16,-1 0 0 0,-2 0 160 0,0 1-160 16,-1-2 128-16,0 4-128 0,1 0 128 0,-3 1-128 0,-1 0 128 0,1-1-128 15,-1 0 0-15,1 1 0 16,-1 0 0-16,-1 0 0 0,-1-2 0 0,-1 1 0 0,-2 1 0 0,1 0 0 15,1 2 0-15,-2 0 0 0,-1-1 0 0,-1-1 0 16,-3-1 0-16,2-1 0 0,0 0 0 0,1 1 0 16,1 0 0-16,0 0 0 0,1-1 0 15,1 1 0-15,-1-2 0 0,2 0 0 0,3 2 0 0,-2-1 0 16,0-1 0-16,-1 0 0 0,-4-3 0 0,0 0 0 16,1 2-256-16,-2 0 80 0,0 1 16 0,1-2 0 15,-1 0 160-15,1 1-208 0,-2 0 80 0,1 2 128 16,1 0-144-16,0 1 144 0,-1-1 0 0,-1 0 0 15,0 0 0-15,-1 1 0 0,0 0 0 0,0 0 0 16,-1 1 0-16,1-3 0 0,-1 0 0 0,-5 1 0 16,1 2-208-16,5-1 64 0,2 1 16 0,13 0 0 15,0 0-64-15,-2-1-16 0,-1 0 0 0,0 1 0 0,0-3-64 0,0 1-16 16,0-1 0-16,0-1 0 16,1 1 288-16,1 0-192 0,0 2 192 0,0-1-160 0,1 1 32 0,-3-2 0 15,-2 1 0-15,1 0 0 16,-1 2 128-16,1 0 0 0,-1 1 128 0,1 0-128 0,-1-1 192 0,1 1-16 15,1 2-16-15,-1 2 0 16,0-2-160-16,-2 1 0 0,0-2 0 0,-3 0 128 0,-1-1-128 0,1-1 0 16,1 1 0-16,1-1 0 0,2-1 0 0,2 0 0 0,2 0 0 15,0 0 0-15,0 0 0 0,0-1 0 16,-1-1 0-16,0-1 0 0,0-1 0 0,2 0 0 0,-1-1 176 0,0 1-176 16,0 0 224-16,0 0-48 15,-1 0-16-15,-1 2 0 0,-3-2 48 0,-2 2 16 16,-3 0 0-16,-1-1 0 0,-2 0 32 0,0 0 0 15,-1 1 0-15,1 0 0 0,-1 0-32 0,0 0 0 16,0 1 0-16,-1 0 0 0,1 0-48 0,-1 1-16 16,0-2 0-16,-2 0 0 0,-1 0-160 0,-2 0 192 15,-1-3-192-15,-1 1 192 0,-3 0 16 0,1 1 16 0,-2 0 0 16,0-2 0-16,-4 1 48 0,0-1 16 0,-1-1 0 0,-7 4 0 16,0 0 32-16,8-2 0 0,-8 2 0 0,0 0 0 15,5-2-64-15,-5 2 0 0,5-3 0 0,-5 3 0 16,5-2-64-16,-5 2 0 0,4-2-16 0,3-1 0 15,-7 3-176-15,9-2 0 0,-2-1 144 0,0 1-144 16,0 0 0-16,-1 0 0 0,1 0 0 0,0 0 0 16,-7 2 0-16,9-1 0 0,-1 0 0 0,-1 0 0 0,-7 1 0 0,0 0 0 15,8-1 0-15,-8 1 0 16,7-1 0-16,-7 1 0 0,0 0 0 0,0 0 0 0,9 0 0 0,-9 0 0 16,0 0 0-16,7 2 0 0,-7-2 0 0,0 0-128 0,0 0 128 15,9 1 0-15,-9-1-144 0,8 1 144 16,-8-1-160-16,7 0 160 15,-7 0-224-15,8-1 48 0,-8 1 16 0,8-1 0 0,-8 1 32 16,0 0 0-16,8-2 0 0,-8 2 0 16,8-2 128-16,-8 2 0 0,0 0-144 0,0 0 144 0,0 0 0 15,6-2 0-15,-6 2 0 0,0 0 0 0,7-3 0 0,-7 3 0 16,0 0 0-16,7-1 0 0,-7 1 0 0,0 0 0 16,9-1 0-16,-9 1 0 0,0 0-192 0,0 0 192 15,0 0-160-15,0 0 160 0,9 0-176 0,-9 0 176 0,8 1-192 0,-8-1 192 16,0 0-128-16,0 0 128 15,0 0 0-15,0 0 0 0,0 0 0 0,0 0 0 16,0 0 0-16,0 0 0 0,0 0 0 0,0 0 0 16,0 0 0-16,0 0 0 0,0 0 0 0,0 0 0 15,0 0 0-15,0 0 0 0,7 1 0 0,-7-1 0 16,0 0 0-16,0 0 0 0,0 0 0 0,0 0 0 16,0 0 0-16,0 0 0 0,0 0 0 0,0 0 0 0,0 0 0 0,0 0 0 15,0 0 0-15,0 0 0 0,0 0 0 0,0 0 0 16,0 0-208-16,0 0 64 0,0 0 16 0,0 0 0 31,0 0-336-31,0 0-64 0,-4 6-16 0,-1-1-13424 0,0 0-2688 0</inkml:trace>
  <inkml:trace contextRef="#ctx0" brushRef="#br0" timeOffset="189038.78">13112 5783 15663 0,'-3'-13'1392'0,"1"1"-1120"16,2-2-272-16,2 3 0 0,2 0 1104 0,1 2 176 0,0-1 16 0,1-1 16 16,-1 2 672-16,1 2 144 15,0 2 32-15,2 0 0 0,1 1 112 0,0 0 32 0,0 0 0 0,2 2 0 16,4 1-912-16,0 1-176 16,0 1-48-16,-1 0 0 0,-2-1-704 0,-1 0-144 0,0 1-16 0,1 2-16 15,0 1-288-15,-2 1 128 16,-1 0-128-16,0-2 0 0,-1-1 0 0,-1 3 0 15,0 1 0-15,-1 0 0 0,-6-6-464 0,0 0-48 16,0 0-16-16,2 10 0 16,0 0-1632-16,-1-1-320 0,-2 1-64 0,-2-3-16 0,-3-3-1088 0,-1 0-240 0,-2 0-32 0,-21 8-16 47,5-7 480-47,6-1 112 0,2-1 16 0,1-2 0 15,1-2 1680-15,0-2 352 0,-1-2 64 0,4 1 16 0,1 1 2848 0,1 1 576 0,1 2 112 0,2-3 32 16,0 1 720-16,7 2 160 0,-6 0 32 0,6 0 0 15,-4 8-896-15,2 2-160 0,1 4-32 0,2 3-16 16,1 3-384-16,1 3-80 0,1 2-16 0,0 4 0 16,0 5-336-16,-2 0-64 0,0 2 0 0,0 3-16 15,-1 3-512-15,-1 0-112 0,0-2 0 0,0-1-16 16,-4-6-416-16,2-1-80 0,1-1 0 0,-1-1-128 16,-1-3 128-16,1-1-128 0,-2-1 0 0,1-3 0 0,0-1 128 0,0-2-128 15,0 1 0-15,0-5 0 0,-1-3 0 0,1-2 0 16,-1-4 0-16,4-6 0 0,0 0 0 0,0 0 0 15,0 0 0-15,0 0-192 16,-3-6-896-16,2-4-160 0,2-3-32 0,1-3-15744 0</inkml:trace>
  <inkml:trace contextRef="#ctx0" brushRef="#br0" timeOffset="189206.35">13099 6112 11967 0,'-5'-9'528'0,"2"2"112"0,-1-1-512 0,0 1-128 15,0 1 0-15,1 2 0 0,3 4 2240 0,-2-7 432 16,2 1 80-16,0 6 0 0,5-7 128 0,3 0 32 0,1 0 0 0,3 0 0 15,1 1-976-15,2-3-192 0,0 0-32 0,2 1-16 16,1 1-736-16,1 0-160 0,-2 0-32 0,-2 1 0 16,0 0-544-16,-1 1-224 0,-2 1 176 0,0 0-176 31,0 0-336-31,-1 1-176 0,-3 0-16 0,1 1-17408 0</inkml:trace>
  <inkml:trace contextRef="#ctx0" brushRef="#br0" timeOffset="189399.47">13388 5553 5519 0,'0'0'240'0,"0"0"64"16,8-2-304-16,0-3 0 0,1 1 0 0,0-1 0 0,0 3 320 0,1-1 16 15,0 0 0-15,1 0 0 0,0-1-336 0,1 1 144 16,-2-3-144-16,3 0 0 0,1 0 0 0,-2 2 0 15,-3-1 0-15,5-7 0 0</inkml:trace>
  <inkml:trace contextRef="#ctx0" brushRef="#br0" timeOffset="189629.37">13634 5369 2751 0,'-6'-9'256'0,"3"4"-256"16,0-3 0-16,0 3 0 0,3 5 2512 0,0 0 464 0,0 0 96 0,0 0 0 15,-7-3 912-15,7 3 176 0,-7 6 48 0,2 2 0 16,3 5-1776-16,0 3-336 0,-1 0-80 0,1 1-16 16,0 0-800-16,1 1-176 15,1 1-16-15,-1-1-16 0,0 0-480 0,0 1-80 0,1-3-32 0,0 1 0 16,0 1-272-16,2 0-128 0,0 1 128 0,1 0-128 16,-1-2 0-16,0-1 0 0,0 1 0 0,0 5 0 15,1 3 0-15,-1 5-256 0,-1-3 64 0,-1 3-18048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2:53:58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16105 3945 6447 0,'0'0'576'0,"0"0"-576"16,0 0 0-16,0 0 0 0,-7-2 1360 0,7 2 176 15,-5-5 16-15,5 5 16 0,0 0 544 0,-3-8 96 16,3 8 32-16,0 0 0 0,0-8-736 0,0 8-144 16,0 0-16-16,1-6-16 0,-1 6-320 0,2-8-64 15,-2 8-16-15,0 0 0 0,7-5-432 0,1 3-96 16,0 0-16-16,1 1 0 0,0-1-192 0,3 1-32 15,3 0-16-15,2 1 0 0,1 0-16 0,3-1 0 16,1-1 0-16,3 1 0 0,0-1 176 0,0 1 16 16,2 0 16-16,0 0 0 0,2-1 128 0,0 0 32 15,0 0 0-15,2 1 0 0,0 1-48 0,0 0-16 16,0 0 0-16,3-2 0 0,-3-1-48 0,1 0 0 16,0 0 0-16,2 1 0 0,-1 0-144 0,1 1-48 0,2 0 0 0,1 1 0 15,-3 0-192-15,0 0 0 0,-1 1 0 0,0-2 0 16,1-1 128-16,-1 1-128 0,0 0 0 15,0 0 0-15,0 4 160 0,0 0-160 0,-1 0 160 0,-1-1-160 16,-3-2 128-16,0 0-128 0,0 1 0 0,-2-1 144 16,0 0-144-16,0 0 0 0,-1-1 144 0,1 1-144 0,-2-1 0 0,2 2 0 15,-2 1 0-15,1-1 0 16,0 0 0-16,-1 1 0 0,0-1 0 0,0 3 0 0,2-1 0 0,-1 1 0 16,-1-1 0-16,-1 0-128 15,-1-1 128-15,1 0 0 0,-1 0 0 0,2 0 0 16,0 0-160-16,1-2 160 0,0 1-192 0,3 1 192 0,1 0-272 0,2 0 48 15,2-1 16-15,-1 1 0 0,0-2-16 16,1-2 0-16,0-1 0 0,0 0 0 16,1 1 224-16,1 0 0 0,0 0 0 0,2 0-144 0,0 1 0 15,1 0 0-15,0 1 0 0,0 0 0 0,0-1 144 0,0-1 0 16,0-1 0-16,0 0 0 0,-1 0 0 0,1 1 0 16,-1 1 0-16,1-1 0 0,1 0 0 0,0 1 0 15,-1 1 0-15,-1-2 0 0,0 1 0 0,0 0 144 16,1 2-144-16,-10-2 160 0,2-1-160 0,4 2 0 15,2 3 0-15,2 0 128 0,0-2-128 0,0 3 128 0,-1-2-128 0,0 1 128 16,0-1-128-16,0 0 0 16,1 1 0-16,-1 0 0 0,0 0 0 0,0 2 0 0,-1-2 0 0,12 2 0 15,-6 0 0-15,-5-2-176 16,-3 0 176-16,-2 0-128 0,-2 0 128 0,0 0-192 0,1-1 192 0,-1 1-192 16,0 1 192-16,2 1-160 0,-1-2 160 0,1 1-160 15,1 0 160-15,2-1 0 0,-1-1 0 0,1-1 0 16,2-1 0-16,-1 0 0 0,2 0 0 0,0 0 0 15,1 0 0-15,0 0 0 0,-1 1 0 0,-2-1 0 16,-1-1 0-16,-1 0 0 0,0-1 0 0,0 1 0 16,-1-1 0-16,1 0 0 0,-2 0 0 15,1 0-128-15,0 1 128 0,1 0 0 0,-2 0 0 0,1-1-128 0,1 0 128 0,1-1 0 16,0 0-144-16,1 1 144 0,1-3 0 0,0 2 0 16,0 1 0-16,1 0 0 0,0 0 0 0,-1 1 0 15,-3 0 0-15,0 0 0 0,0-1 0 0,-2-1 0 16,-2-1 0-16,0 3 128 15,1-2 64-15,-1 2 0 0,0 1 0 0,3 2 0 16,-2 0 16-16,1-1 16 0,1 1 0 0,-1 1 0 16,1 1 16-16,-1-2 0 0,1 0 0 0,-1 0 0 15,-1-1-32-15,0 0 0 0,0 0 0 0,-1-1 0 0,0 0 48 0,1 0 0 16,-1-1 0-16,-1 1 0 0,1 0 128 0,0-1 48 16,-2-1 0-16,3 0 0 0,-1-1-128 0,0 0-32 15,1 1 0-15,-2-1 0 0,0 1-272 0,1 2 128 16,-2 0-128-16,0 0 0 0,0-2 128 0,-3 1-128 15,-1 1 0-15,-2-1 0 0,-2 0 0 0,-2-2 0 16,-2 0 0-16,-2 0 0 0,-1 1 0 0,-1 0 0 16,-1 0 0-16,-1-1 0 0,0-2 128 0,-1 0-128 15,-2 0 0-15,-1 0 0 0,-6 5 128 0,6-4-128 16,0 1 0-16,-6 3 0 0,5-5 0 0,-5 5 0 16,0 0 0-16,0 0-144 15,0 0-736-15,0 0-144 0,-2-9-16 0,-2 4-16384 0</inkml:trace>
  <inkml:trace contextRef="#ctx0" brushRef="#br0" timeOffset="2083.17">17431 4155 21183 0,'0'0'1888'0,"-1"-6"-1504"16,1 6-384-16,0-12 0 0,1 0 1072 0,0 1 144 15,0 2 16-15,-1 9 16 0,2-8 400 0,-2 8 80 0,-1-6 0 0,1 6 16 16,0 0-144-16,0 0-16 16,0 0-16-16,0 0 0 0,0 0-608 0,0 0-112 0,-6 7-16 0,1 5-16 15,0 4-368-15,1 2-64 0,2 2 0 0,0-2-16 16,-3-1-240-16,1 0-128 0,0-1 128 0,0 2-128 15,-1 0 0-15,0-2 144 16,-1 0-144-16,0-1 0 0,1 1 224 0,1 0-64 16,-1-3-16-16,0 1 0 0,-1-1-144 0,0-1 0 0,0-1 0 15,1 1 128-15,1 0-128 0,2-2 0 0,-1 2 0 0,-1-3 0 16,0-3 0-16,1 0 0 0,3-6 0 0,0 0 0 16,0 0 0-16,0 0-224 0,0 0 32 0,0 0 0 31,0 0-320-31,0 0-48 0,9-9-16 0,-1-2 0 0,1-3-896 15,0-3-192-15,-1-2-48 0,2-1 0 0,0-3-240 16,2 1-48-16,1-2-16 0,0-2 0 16,-3 0 672-16,1-1 144 0,-1 2 32 0,0 1 0 0,-2 3 896 0,1 1 272 0,-2 1-128 0,0 4 128 15,-2 3 1184-15,0 4 304 0,-1 3 64 0,-4 5 16 0,4-5 672 0,-4 5 128 16,0 0 16-16,9 0 16 16,-1 2-864-16,0 3-192 0,0 0-16 0,-1 0-16 0,-7-5-736 0,9 6-128 15,-1 1-48-15,-1 0 0 16,-2-1-144-16,0 0-16 0,-5-6-16 0,4 7 0 0,-1 1-96 15,-1 0-128-15,-2 0 176 0,-2 0-176 0,-2-1 128 16,-2 0-128-16,-2 1 0 0,-1 1 0 0,-2 1 0 16,0 0 0-16,-3 2 0 0,0 0 0 0,0-1 0 0,0-1-144 15,0 1-16-15,3 0 0 0,-1-3-64 0,1-1-16 16,1-1 0-16,2-2 0 0,0-1 16 0,2 1 0 16,6-4 0-16,0 0 0 0,-9-2 80 0,3-1 16 15,2-1 0-15,4 4 0 0,0 0 128 0,-1-6-208 0,1 6 80 16,-1-7 128-16,0 2-160 0,1 5 160 15,0 0 0-15,2-8-144 0,-2 8 144 0,4-7 192 0,-4 7-32 0,5-5-16 16,-5 5 128-16,9-3 32 0,-1 1 0 0,0 1 0 16,1 1 64-16,1 1 16 0,1 0 0 15,1 2 0-15,-1 1-64 0,2 0 0 0,1-1 0 0,-1 2 0 16,0-3-192-16,0 2-128 0,-1 1 160 0,-1 1-160 16,-1-1 192-16,0 3-48 0,-1 0-16 0,-2 1 0 15,1 0 0-15,-1 0-128 0,-1 0 192 0,-1 1-64 0,0 0 0 0,-1 0-128 16,-1 0 192-16,1 0-64 15,-1-1-128-15,0 1 0 0,-1 0 0 0,0-2 128 0,-2-8-128 0,1 9 0 16,0 0 0-16,0-2 0 16,-1-7-480-16,0 0-32 0,0 0 0 0,0 0 0 31,7 7-432-31,-7-7-80 0,8 4-32 0,-1-3-17760 0</inkml:trace>
  <inkml:trace contextRef="#ctx0" brushRef="#br0" timeOffset="2493.16">17856 4236 26943 0,'-5'-8'592'0,"5"8"128"0,0 0 32 0,0 0 0 0,-4-2-608 0,4 2-144 16,-5 0 0-16,5 0 0 0,-5 7 2448 0,0 4 464 0,1 1 96 0,1 0 0 16,0-1-1568-16,1 2-320 0,2 0-64 0,2 0-16 15,1-2-560-15,2 0-112 0,2 0-32 0,2-5 0 16,0 1-176-16,2-2-32 15,0-1-128-15,1-1 192 0,-1-1-48 0,1-1-16 16,0-2 0-16,-2 1 0 0,0-4-128 0,0 1 0 0,0-1 0 16,-1 0 0-16,-1-1 0 0,-3 1 0 15,1-3 224-15,-1 0-64 0,0 0-160 0,-1 0 0 16,-1 0 0-16,0 0 128 0,-1-3-128 0,0-1 0 0,-1-2 0 0,-1 2 0 16,0 0 0-16,-1-2 0 0,0-3 128 0,-2 4-128 0,0 1 0 0,-1 2 128 15,0 1-128-15,-3 1 0 16,-2 2 144-16,0 2-144 0,-2 0 160 0,0 2-160 0,-1 1 256 15,1 2-32-15,-1 0-16 0,1 0 0 16,0 1-32-16,1 0-16 0,0 2 0 0,0 1 0 16,1-1 64-16,1-1 16 0,2 0 0 0,0 1 0 15,1-1-240-15,1 2 144 0,4-6-144 0,-5 5 128 0,5-5-128 0,-4 7-224 16,4-7 48-16,0 0 16 16,-3 6-416-16,3-6-64 0,0 0-32 0,0 0 0 15,0 0-224-15,0 0-32 0</inkml:trace>
  <inkml:trace contextRef="#ctx0" brushRef="#br0" timeOffset="43313.05">14411 5203 1839 0,'0'0'160'0,"0"0"-160"0,0-9 0 16,0 2 0-16,1-1 1040 0,1 1 176 0,-2 7 48 0,2-9 0 15,-2 0 592-15,-1 2 128 16,-1-1 32-16,0 0 0 0,1 1 96 0,1 7 32 0,-2-8 0 0,0 1 0 16,0 1-416-16,2 3-96 0,0-1-16 0,-1 0 0 0,0 1-784 0,1 3-176 15,-1-5-16-15,0 1-16 16,0 0-192-16,-1-2-48 0,2 6 0 0,0 0 0 0,-4-6 0 0,-1 2-16 15,0 1 0-15,0 0 0 16,5 3 176-16,-7 0 32 0,-1 0 16 0,-1 0 0 0,-1-2 224 0,0 2 32 16,1 0 16-16,-1 1 0 15,-1-1-288-15,0 1-48 0,1-1-16 0,-3 3 0 16,0-2-288-16,-1 2-64 0,1 1-16 0,-3 0 0 16,-1-1-144-16,-1 0 0 0,0 1 0 0,1-1 0 0,-1 2 0 15,1 0 0-15,2-1 0 0,-2 0 0 0,0-1 0 0,0 1 0 16,1 1 0-16,0 2 0 0,-2 1 0 0,2 1 128 15,-2 1-128-15,1 1 0 16,0 3 0-16,1-1 128 0,-1 1-128 0,2 3 0 0,0-1 0 16,1-3 128-16,1 1-128 0,-1 3 0 0,3 3 0 0,1 1 0 15,0-1 0-15,1 0 0 0,0-2 0 0,1 0 0 16,1 0 0-16,2-1 0 0,0 1 128 0,1-2-128 16,0 0 0-16,1 0 128 0,0-1-128 0,2 1 192 0,2 0-192 0,-1-2 192 15,0 1-192-15,2 0 192 16,1-4-192-16,2 3 192 0,1 0-192 0,2 1 160 0,1-2-160 0,3-1 160 15,2-2-160-15,1 0 160 16,2 2-160-16,3-1 160 0,1-2-16 0,2-3 0 16,0 0 0-16,2 0 0 0,2-1 32 0,1 1 0 15,1 1 0-15,0-3 0 0,0-4-176 0,2 0 192 0,1-1-192 0,1 0 192 16,-1 1-16-16,2-3 0 0,-2 0 0 16,-1-1 0-16,-1 0-176 0,0 1 0 0,-1 0 0 0,-1 0 0 15,0-2 0-15,-2 0 0 0,0-3-192 0,0 1 192 16,-1 0 0-16,0 0 0 0,-2-1 0 0,0 1 0 15,-2-6 0-15,0 0 0 0,-2-2 0 0,0 2 128 0,-1-1-128 16,-2-1 0-16,-1 2 0 0,-1-3 0 16,-2-1 0-16,0 0 0 0,-1 0 0 0,-2 1 0 0,-2-4 160 15,0-1-160-15,-2-1 192 0,0 0-192 16,0-2 128-16,0 1-128 0,-2-2 0 0,-2-1 0 16,-3-3 0-16,-2 0 0 0,-2-1 0 0,0-2 0 15,0 1 0-15,-3 2 0 0,-1-1 0 0,-3 2 0 16,-3 0 0-16,-3 1 0 0,-3 5 0 0,-2 3 0 15,-5 4 0-15,-3 2 0 0,-3 1 0 0,-1 4 0 16,-1 4 0-16,-1 3 0 0,1 2 0 0,3 0 0 16,1-2 0-16,3 1 0 0,2 1 0 0,4 3 0 15,1 1 0-15,4 1 0 0,2-1 0 0,2 0 0 0,3-1 0 0,1 3 0 16,0 0 0-16,2-1 0 0,3-1 0 0,-1-1 0 16,0-1 0-16,0 2 0 0,1 2 0 0,0-2-144 15,-1 0 144-15,1-1 0 0,-3-1-192 0,0 0 32 16,0 0 16-16,1 1 0 0,1 3-32 0,0-1 0 15,1-1 0-15,0 0 0 0,0 0-96 0,6-5-32 16,-7 5 0-16,2 2 0 16,1-1-592-16,-1 0-112 0,-2 0-16 0,1 2-10688 0,1 1-2112 0</inkml:trace>
  <inkml:trace contextRef="#ctx0" brushRef="#br0" timeOffset="86245.49">6577 6979 13823 0,'-9'1'1216'0,"-1"0"-960"0,-1-1-256 0,1 2 0 16,1 1 1280-16,-1-1 224 0,0-1 32 0,1 1 16 15,2-2 480-15,7 0 80 0,0 0 32 0,0 0 0 16,0 0-80-16,0 0-16 0,0 0 0 0,0 0 0 0,0 0-688 0,8 0-144 16,3 1-16-16,3-2-16 0,1-3-496 0,4 0-112 15,1 1 0-15,3 0-16 0,2 0-272 0,5 2-48 16,1-3-16-16,3 1 0 0,3 1-96 0,3-1-128 16,1 0 176-16,1-2-176 0,2-1 0 0,0 0 0 15,-1-3 0-15,1 2 0 0,0 2 0 0,1 2 0 16,0 1 0-16,0-3 0 0,-1-1 0 0,-2 1 0 15,0-1 0-15,0 2 0 0,-1 0 0 0,0 0 0 16,0-1 0-16,-1 1 0 0,-3 1 0 0,0 2 0 16,0 1 0-16,-1-1 0 0,-3-1 0 0,0 2 0 15,-1-1 0-15,-1 0 0 0,-1 1 0 0,-1 2 0 16,0-1 0-16,-1 0 0 0,-1-2 0 0,-1 0 0 0,-1 1 0 16,2 0 0-16,-1 1 0 0,1-1 0 0,-2 0 0 0,1-1 0 15,0-1 0-15,-1 0 0 0,1 1 0 0,0-1 0 16,0-2 0-16,0-1 0 0,-1 1 0 0,2 1 0 15,0 1-128-15,-1 1 128 0,1 0 0 0,-3 1-144 16,-1-3 144-16,-2 1 0 0,0 0-144 0,-2 2 144 16,1 2 0-16,0 0 0 0,-2-1 0 0,1 0 0 15,-1 1 0-15,0 1 0 0,-1 1 0 0,1-1 128 16,0-2-128-16,-1 0 0 0,1 0 144 0,0 2-144 0,2 1 0 0,0 0 0 16,-2-2 0-16,2 0 128 15,-3-3-128-15,1 1 0 0,-1 1 0 0,-1-1 0 16,2-1 0-16,-2 0 0 0,0-1 0 0,-1 0 0 0,-2 0 0 15,-4 1 0-15,0 0 0 0,0 0-128 16,0-1 128-16,-2-1 0 0,0 1 0 0,0 0 0 16,-1 1 128-16,0 1-128 0,-1 0 160 0,-5 0-160 15,0 0 0-15,0 0 128 0,0 0-128 0,0 0 0 0,0 0 0 16,0 0 0-16,0 0 0 0,0 0-160 0,0 0-144 0,0 0-16 16,0 0-16-16,0 0 0 15,0 0-1200-15,0 0-256 0,-2-5-32 0,2 5-9120 16,0 0-1808-16</inkml:trace>
  <inkml:trace contextRef="#ctx0" brushRef="#br0" timeOffset="87046.1">6714 7089 13823 0,'-7'0'608'0,"7"0"128"16,-6 1-592-16,6-1-144 0,0 0 0 0,0 0 0 0,0 0 736 0,0 0 112 15,0 0 32-15,0 0 0 0,0 0 656 0,8 5 128 0,1-2 16 0,5 0 16 16,3-1-64-16,4 0-16 16,5-1 0-16,4-1 0 0,3-1-16 0,6-1-16 0,5-1 0 0,4 1 0 15,6 0-240-15,5 1-64 16,2 0 0-16,4-1 0 0,2-2-528 0,1 1-112 0,1-2-32 0,0 1 0 15,-1 1-304-15,-1-2-64 16,-3-3-16-16,-2 1 0 0,-4 1 32 0,-2 2 0 16,-1 1 0-16,-4-2 0 0,-3-1-112 0,-3 1-16 15,-1 1 0-15,-2 2 0 0,-3 0 16 0,-3 2 0 16,-3 2 0-16,-1-1 0 0,-2 1-144 0,-1 2 192 16,-1 1-192-16,-1 0 192 0,-2 0-192 0,-2-2 0 0,-2-1 144 0,-1 1-144 15,-2 1 0-15,-1-1 128 0,-1 0-128 16,-2-1 0-16,1-2 208 0,-1 0-16 0,-2 0-16 0,0 1 0 15,0 0 144-15,-1 0 48 0,-1-1 0 0,0-1 0 16,-1-1-48-16,1 2 0 0,-1-2 0 0,0 1 0 16,0 0-80-16,0 0-32 0,-1-3 0 0,0 3 0 15,-1-1-80-15,1 1-128 0,0 0 176 16,-8 1-176-16,7-4 160 0,-7 4-160 0,6-2 128 0,-6 2-128 0,8-3 192 0,-8 3-64 16,7-2 0-16,-7 2 0 0,6-4-128 0,-6 4 0 15,0 0 144-15,8-1-144 16,-8 1 0-16,0 0 0 0,6-2 0 0,-6 2 0 0,0 0 0 0,9-2 0 15,-1 1 0-15,-8 1 0 16,0 0 0-16,7-2 0 0,-7 2 0 0,9 0 0 16,-2 0 0-16,-7 0-160 0,9 0 160 0,-9 0 0 15,8 0-240-15,-8 0 64 0,6 1 16 0,-6-1 0 0,0 0 0 0,8 2 0 16,-8-2 0-16,0 0 0 0,8 3 160 0,-8-3-192 16,7 4 192-16,-7-4-192 0,0 0 192 0,0 0-128 15,0 0 128-15,0 0-128 0,0 0 0 0,0 0 0 16,0 0 0-16,0 0 0 0,0 0-176 0,0 0-16 15,0 0-16-15,-6 6 0 16,-2-1-512-16,-1 1-112 0</inkml:trace>
  <inkml:trace contextRef="#ctx0" brushRef="#br0" timeOffset="88035.96">8806 10189 15663 0,'0'0'1392'0,"-8"0"-1120"16,0-1-272-16,8 1 0 0,-8-2 1152 0,8 2 192 0,-6-3 16 0,6 3 16 15,0 0 464-15,0 0 80 0,-6-2 32 0,6 2 0 16,0 0-288-16,0 0-64 0,0 0-16 0,0 0 0 16,0 0-288-16,9 0-48 0,-1-1-16 0,3 0 0 15,1 1-336-15,1-1-80 0,-2 0-16 0,4-2 0 16,-1 2-384-16,0 0-80 15,1-2-16-15,2 1 0 0,-1 0-64 0,3 0-32 0,1-2 0 16,2 2 0-16,0 0-32 0,2 1-16 0,0 0 0 0,2 0 0 16,0 1-32-16,1 0 0 0,2 0 0 0,1 1 0 15,1 1-144-15,0-1 128 0,-3-1-128 0,-1-1 128 16,-1 0-128-16,-2 1 0 0,2 0 0 0,-4 0 128 16,-1-1-128-16,-3 1 128 0,-1 1-128 0,-2 0 128 15,-4 0-128-15,0 1 0 0,-1 0 0 0,-3 1 128 16,-7-3-128-16,0 0 0 0,0 0 0 0,3 9 0 15,-2-1-384-15,-2 2-96 0</inkml:trace>
  <inkml:trace contextRef="#ctx0" brushRef="#br0" timeOffset="98002.88">15377 5238 28559 0,'11'-1'2544'16,"5"0"-2032"-16,4-2-512 0,5-2 0 16,5-3-448-16,5 1-192 0,4-1-48 0,5 1 0 0,3 0 688 0,2 1 256 15,3-1-16-15,2 0 0 0,1 0-240 0,1 0 128 16,1 0-128-16,2 2 0 0,1-1 0 0,1-1 0 16,4-2 0-16,1 2 0 0,2 2 384 0,2 0 128 15,3 1 16-15,3 0 16 0,0-3 32 0,4 2 16 16,3 3 0-16,0-3 0 0,0 0-208 0,4 1-32 15,2 2-16-15,2-1 0 0,0-1-32 0,2 3-16 16,2-1 0-16,2 1 0 0,0-2-160 0,1 1-128 16,2-1 144-16,1 2-144 0,0 1 0 0,1 1 0 0,1 0 0 0,0-1 0 15,-1-1 0-15,1 0 0 16,-2 0 0-16,-1 1-160 0,-1 0 160 0,-2 0 0 16,-1 0 0-16,-1 0-128 0,-2 0 128 0,-2 1 0 0,-3 0 0 0,0 2 0 15,1-1 0-15,-2-1 0 0,-3-3 0 0,3 3 0 16,0 2 0-16,-1 0 144 0,-2-1-144 0,-1 0 0 15,-2 0 0-15,-1 0 0 0,-1 0-192 0,-3 0 48 16,-7-1 144-16,-3 0-128 0,-4 0 128 0,-2 1-128 16,-4 0 128-16,-6 0 0 0,-4-1 128 0,-5-1-128 15,-3-1 0-15,-6 0 0 0,-3 0 0 0,-4-1-128 16,-5 2 128-16,-4 0-128 0,-4 0 128 0,-4-1-128 16,-8 1-1136-16,0 0-208 0,-8-6-64 0,-7 4 0 0</inkml:trace>
  <inkml:trace contextRef="#ctx0" brushRef="#br0" timeOffset="98637.04">15561 5093 6447 0,'0'0'576'0,"0"0"-576"15,7-4 0-15,1 1 0 16,-1 1 320-16,-7 2-64 0,9-5 0 0,-2 2 0 16,-2-1-256-16,-5 4 0 0,0 0-176 0,3-5 176 15,-3 5-128-15,0 0 128 0,0-7 0 0,0 7 0 0,0 0 592 0,-3-3 240 16,3 3 32-16,-9-3 16 0,-1 1 864 0,-1 2 176 16,-1 0 48-16,0 3 0 0,-2 2-800 0,0-1-144 15,-1 1-48-15,-1 1 0 0,-1 0-176 0,-1 2-32 16,-1-1-16-16,2 1 0 0,-1 0 144 0,1 1 16 15,-2 1 16-15,0 0 0 0,1 0-96 0,0 3-32 16,0 2 0-16,0-2 0 0,-2 0-448 0,2 1-96 16,-1-2 0-16,2 1-16 0,1 1-240 0,2-2 0 15,3-2 0-15,2-2 0 0,3-1 400 0,4 1-16 16,3 2 0-16,5 0 0 0,4-4 256 0,4 0 32 0,5-1 16 16,5 1 0-16,6 1-688 0,4 0 0 15,4 1 0-15,4-3 0 16,4-3-496-16,3 1-128 0,2 1-16 0,3 1-13952 0</inkml:trace>
  <inkml:trace contextRef="#ctx0" brushRef="#br0" timeOffset="117801.35">6446 7152 13823 0,'0'0'1216'0,"0"0"-960"0,0 0-256 0,3-7 0 16,0 1 1344-16,3 0 240 0,1 1 32 0,1-2 16 15,1 1 864-15,2-3 160 0,2 1 32 0,4 0 16 0,3 1-496 0,5-2-96 16,2 0-32-16,3 0 0 16,3 1-960-16,-15 4-192 0,4 0-32 0,4-2-16 0,5-2-400 0,3 0-80 15,3-4-16-15,2 2 0 16,4-1-128-16,37-6-48 0,-10 5 0 0,-7 1 0 0,-2-2-32 0,-2 2-16 16,-1 3 0-16,-1 1 0 15,-1 2-32-15,-1 1-128 0,1-1 192 0,0 3-64 16,0 1-128-16,-2 2 0 0,1 1 0 0,-2-3 0 15,-2-2 0-15,-1 0 0 0,-2 0-144 0,3 2 144 0,1-1 0 0,0 0 0 16,-1-3 0-16,-1 0 0 0,-2 0 0 0,-1-1 0 16,-1 1 0-16,-1 1 0 0,-1 1-224 0,-2 0 64 15,-4-1 16-15,-3 1 0 0,-3 0-112 0,-2 0 0 16,-3 1-16-16,-2 0 0 0,-1-1-16 0,-3 1 0 16,-1 0 0-16,-2-1 0 15,-1 2-176-15,-1 0-48 0,-2-1 0 0,-1-1 0 16,-3-1-64-16,-2 0 0 0,-8 4-16 0,5-5 0 15,-5 5 96-15,2-7 32 0,-4 1 0 0,-3 2 0 16,-3-1-688-16,-6 1-144 0,-4 1-32 0,-5 0-12784 0</inkml:trace>
  <inkml:trace contextRef="#ctx0" brushRef="#br0" timeOffset="118207.4">6841 7003 3855 0,'-45'10'160'0,"16"-3"48"0,0 1-208 0,1 1 0 0,0-2 0 0,3 1 0 15,1-2 352-15,4-1 32 0,2-1 0 0,4 0 0 0,5 0 1264 0,2-1 256 16,7-3 48-16,0 0 16 0,0 0 112 0,0 0 32 16,8 3 0-16,2-1 0 0,4-2-112 0,4 0-16 15,2 0 0-15,5 0 0 16,5 0 224-16,6 0 32 0,5 0 16 0,6-2 0 15,3-1-816-15,6-1-160 0,3-1-48 0,7 1 0 16,4 2-496-16,7-1-96 0,3-5-32 0,2 1 0 16,3 1-272-16,2 0-48 0,0-2-16 0,-1 2 0 0,-3-1-128 0,-2 1-16 15,-3 1-128-15,-2 0 192 0,-2-3-192 0,-3 2 0 16,-4 2 0-16,-2-1 0 0,-3-3 0 0,-2 1 0 16,-3-2 0-16,-4 1 0 0,-2 3 0 0,-4 1 0 15,-4 0 0-15,-4 1 0 0,-4-4 0 0,-3 5 0 16,-4 3 0-16,-3 0 0 0,-3-3-176 0,-3 0 32 15,-5 1 0-15,-1-1 0 0,-3 2-64 0,-2 2-16 16,-8-2 0-16,0 0 0 0,0 0 0 0,0 0 0 16,-7-3 0-16,-4 2 0 15,-3 1-256-15,-4-2-48 0,-7 1-16 0,-4-1 0 16,-5-1-1376-16,-5 1-288 0</inkml:trace>
  <inkml:trace contextRef="#ctx0" brushRef="#br0" timeOffset="118532.5">6653 7061 7359 0,'-27'-4'656'0,"14"2"-528"15,1 0-128-15,5 0 0 16,7 2 2320-16,0 0 432 0,15-6 96 0,8 0 16 0,8-3-608 0,10-1-112 16,8 0-32-16,10-2 0 15,10-2 368-15,7-2 64 0,7 0 16 0,6 2 0 0,7 2-768 0,5 1-128 16,2 1-48-16,3-1 0 15,1-2-976-15,-2 3-208 0,-4 4-48 0,-1 1 0 0,-1 1-192 16,-5 2-64-16,-5 2 0 0,-5 1 0 16,-3 1-128-16,-6 2 0 0,-6 0 144 0,-6-1-144 0,-7 0 0 0,-5-2 0 15,-5 0 0-15,-3 2 0 0,-4 2 0 0,-5-2 0 16,-3 0 0-16,-5-2-128 0,-2-2 128 0,-6 0-192 16,-3 0 192-16,-3 0-192 0,-5-1 192 0,-7 2 0 15,0 0-144-15,0 0 144 0,-5-6-160 0,-6 1 160 16,-4 2-208-16,-7 0 80 15,-8 0-1104-15,-6-2-224 0,-7-1-32 0,-5 1-15312 0</inkml:trace>
  <inkml:trace contextRef="#ctx0" brushRef="#br0" timeOffset="118818.77">6878 6925 9215 0,'-27'0'816'0,"14"1"-656"0,1 0-160 0,4 1 0 15,8-2 1024-15,0 0 192 0,17 3 16 0,7-2 16 16,8-6 896-16,10-1 176 0,6-1 48 0,10 1 0 16,11 2 112-16,8-1 16 0,9-1 16 0,5-1 0 15,5 1-784-15,4-2-176 0,4 3-16 0,-2 1-16 16,-3-1-1040-16,0 1-208 0,-1 1-32 0,-5 2-16 0,-5 1-224 16,-4 3 0-16,-4 1 0 0,-7-1 0 0,-5-3 0 0,-8 0 128 15,-9 1-128-15,-5 2 0 0,-6 1 0 16,-6 0 0-16,-9-1 0 0,-5-1 0 0,-7-2 0 0,-4 1-192 15,-9-1 16-15,0 0 0 16,0 0-144-16,-16 0-16 0,-5 0-16 0,-7 0 0 16,-7 0-416-16,-7 2-96 0,-8-1-16 15,-9-2-14160-15</inkml:trace>
  <inkml:trace contextRef="#ctx0" brushRef="#br0" timeOffset="119085.18">6710 6996 13823 0,'7'1'1216'0,"10"2"-960"16,7 4-256-16,12-2 0 0,9-4 1088 0,11-3 192 15,11-5 16-15,10 0 16 0,9-2 1024 0,8-3 208 0,6-1 32 0,4-3 16 16,4-4-400-16,0 2-80 0,0-1 0 0,0 3-16 16,-1 3-912-16,-4 1-176 0,-5 0-48 0,-7 3 0 15,-3 2-448-15,-9 1-80 0,-6 3-32 0,-7-1 0 16,-8 1-240-16,-7 2-160 0,-6 0 192 0,-7 2-192 15,-5 1 128-15,-4 2-128 0,-7 0 0 0,-3-1 0 16,-5-1 0-16,-5-1-144 0,-9-1-16 0,0 0 0 16,8 1-304-16,-8-1-64 0,0 0-16 0,0 0 0 31,0 0-528-31,0 0-96 0,-8-1-32 0,0-2-14608 0</inkml:trace>
  <inkml:trace contextRef="#ctx0" brushRef="#br0" timeOffset="124422.81">6866 7053 16575 0,'0'0'1472'0,"0"0"-1168"0,2-6-304 0,2 0 0 15,1 1 1376-15,1-1 224 0,1 1 32 0,2-1 16 0,2-2 464 0,2-1 112 16,2 0 16-16,3 1 0 0,3 1-416 0,4 2-80 16,2 0-16-16,6 0 0 15,4 0-480-15,5 1-96 0,5 1-32 0,5-3 0 16,4-2-560-16,5-2-112 0,3-3-32 0,37-5 0 15,-6 3-224-15,-6-1-64 0,-4 3 0 0,-6-1 0 16,-4 0-128-16,-3 2 128 0,-1 0-128 0,-3 2 128 0,-4 1-128 16,-3 3 0-16,-3 1 0 0,-4 2 0 15,-4-1 0-15,-4 3 128 0,-4 1-128 0,-4 3 0 0,-3 0 0 0,-5 0 0 16,-4 0 128-16,-1 1-128 0,-4 3 0 0,-2 0 0 16,-3 0 0-16,-1-1 128 0,-3-1-128 0,-1 0 0 15,-4-1 0-15,-7-4 0 0,8 4 0 0,-8-4 0 16,0 0 0-16,0 0-176 0,-8 6 32 0,-4 1 0 15,-5 1 0-15,-5-1 0 0,-6-2-160 0,-4-1-16 16,-4-1-16-16,-5-1 0 16,-5 4-352-16,-4 0-64 0,-3 0-16 0,-2-2 0 15,-1-2-160-15,-3 2-32 0,-3 0-16 0,0 1 0 16,-3 0-128-16,2 1-32 0,-3-2 0 0,1 1 0 16,-3 0-80-16,0 1-32 0,-1 2 0 0,2-2 0 0,1-3 672 0,20 0 144 0,-3-3 32 0,-1 5 0 15,-2 0 400-15,1 0 0 0,2 0 0 0,2 0 176 16,4 0 560-16,4 0 112 0,1 1 32 0,5 0 0 15,1 0 352-15,4 1 80 0,3-1 16 0,3-1 0 0,3-1-240 16,5 1-64-16,3-2 0 0,4 0 0 16,7-3-144-16,0 0-48 0,0 0 0 0,13 2 0 15,5 1-384-15,19 0-96 0,6 0-16 0,8-3 0 16,8 0-112-16,10-2-32 0,8-2 0 0,6 1 0 16,6-2-32-16,5-1-16 0,5-1 0 0,-1 0 0 15,-1 0-144-15,-1 0 0 0,-1 1 0 0,-4-2 0 16,-6 1 0-16,-3-1 0 0,-4-1 0 0,-5 3 0 15,-5 1 0-15,-6 0 0 0,-6 2 0 0,-5-1 0 0,-5-3 0 0,-5 2 0 16,-5 2 0-16,-5 0 0 16,-5 1 0-16,-5 1 0 0,-7 1 0 0,-4 0 0 0,-10 0 0 0,0 0 0 15,-7-1 128-15,-8 0-128 0,-7-1 0 0,-6 0 0 16,-8 1 0-16,-5 2 0 0,-6 3-192 0,-7 1 16 16,-8 0 16-16,-6-1 0 0,-9 0-112 0,-2-1-32 15,-3 2 0-15,-1-2 0 16,-2-1-384-16,2-2-80 0,3-3 0 0,1 1-16 0,2 1 336 0,5 0 80 15,2 0 16-15,22 1 0 0,-1-3 352 0,-1 1 0 16,0-1 0-16,3 3 0 0,2 3 0 0,3-2 0 16,3 1 0-16,4-2 0 0,3-1 512 0,6 1 80 15,3 1 16-15,6-1 0 0,3 0 32 0,5 0 0 0,9 0 0 16,0 0 0-16,10 3-336 0,9 0-64 16,7 0-16-16,10-1 0 0,9-3-80 0,29-3-16 15,3 0 0-15,5 1 0 0,6 1-128 0,2-1 0 0,1-2 0 0,-1-1 128 16,-1-2-128-16,0 3-224 0,-2 0 48 0,-3 0 16 31,-5 0-448-31,-4 2-96 0,-2 1 0 0,-6 3-17296 0</inkml:trace>
  <inkml:trace contextRef="#ctx0" brushRef="#br0" timeOffset="130760.78">10768 7789 22111 0,'0'0'1968'16,"0"0"-1584"-16,0 0-384 0,0 0 0 0,-3-2 880 0,3 2 80 15,-4-2 32-15,4 2 0 16,0 0 992-16,0 0 192 0,0 0 32 0,0 4 16 15,0 0-688-15,0 2-144 0,0 2-32 0,1 3 0 16,0 1-512-16,-1 2-96 0,-1 3-32 0,0 2 0 0,0 1-304 0,0 2-64 16,1 2-16-16,0 0 0 15,0 2 0-15,0 0 0 0,-1-1 0 0,1 0 0 0,0 0-128 0,0-1-16 16,0-2-16-16,-2 6 0 0,-1-3-176 16,0-3-192-16,0-2 32 0,0-2 16 15,0-5-480-15,0-2-80 0,0 0-32 0,0-2-17952 16</inkml:trace>
  <inkml:trace contextRef="#ctx0" brushRef="#br0" timeOffset="130939.61">10759 8007 24879 0,'3'-7'1088'0,"-3"7"256"0,5-4-1088 0,5-1-256 0,0 0 0 0,-3 2 0 15,0 0 2368-15,1 0 400 0,2 1 96 0,1 0 16 16,0 1-960-16,0-3-192 0,0 3-48 0,1 0 0 15,1 0-1152-15,-2 1-224 0,1 0-48 0,-1 0-16 16,-1 0-240-16,-2 1 0 0,1 0-192 0,-1-1 192 31,-1 2-1424-31,0 1-176 0</inkml:trace>
  <inkml:trace contextRef="#ctx0" brushRef="#br0" timeOffset="131203.76">11075 7724 10127 0,'-5'-12'896'0,"5"12"-704"0,-1-3-192 0,-1-2 0 0,-1 0 3936 0,0 0 752 15,0 1 160-15,3 4 16 0,0 0-1344 0,-4 2-288 16,0 1-48-16,1 2-16 0,0 1-1936 0,1 4-384 16,0 3-80-16,0 1 0 0,0 4-336 0,0 0-64 15,-1 1-16-15,0 10 0 0,0 1 80 0,0 2 16 16,0-4 0-16,0 1 0 0,-1 0 0 0,0 2 0 15,1-1 0-15,1 0 0 0,0 1-272 0,2-2-48 16,1-2-128-16,1 6 192 16,1-9-512-16,2-1-128 0,1-2 0 0,2-1-16 15,0-1-592-15,2-3-112 0,1-2-32 0,0-1-17616 16</inkml:trace>
  <inkml:trace contextRef="#ctx0" brushRef="#br0" timeOffset="131443.89">11363 7795 26719 0,'-12'-6'1184'0,"7"3"240"0,-2 1-1136 0,-4 2-288 0,0 2 0 0,4 1 0 16,-1-3 2112-16,-1 2 384 0,0 3 64 0,-6 5 0 16,3 2-656-16,6-3-144 0,2-1-32 0,0 5 0 15,0 1-832-15,2 2-160 0,1 1-32 0,1 4-16 16,2 1-368-16,0 3-64 0,1-2 0 0,1 1-16 0,0 7-240 0,3-3 0 15,0-1 0-15,1-3 0 32,0-2-384-32,0-3-112 0,-1-1-16 0,5 4-16 0,-1-5-704 15,-3-8-144-15,-1-3-32 0,0-1-16576 0</inkml:trace>
  <inkml:trace contextRef="#ctx0" brushRef="#br0" timeOffset="131998.1">11477 7925 26719 0,'0'0'1184'0,"0"0"240"0,0 0-1136 0,0 0-288 16,2-3 0-16,-2 3 0 0,0 0 2176 0,0 0 384 16,0 0 80-16,6 4 16 0,-2 2-816 0,0 2-176 15,-1 1-16-15,0 0-16 0,-1 0-928 0,0 2-176 16,-1-2-32-16,-1 1-16 0,0 0-272 0,-1 0-48 0,0 1-16 0,0-1 0 16,0 0-144-16,0-1 0 15,0-1 0-15,0 2 0 0,0-3 0 0,1 1-144 0,1-1 0 0,-1-4 0 31,0-3-224-31,0 0-32 0,0 0-16 0,0 0 0 0,3-2 96 0,0-1 32 0,1-1 0 0,0-3 0 16,-1-2 80-16,1-1 16 0,0 0 0 0,1 0 0 16,0-1 0-16,0 1 0 0,1 1 0 0,1 0 0 15,-1 0 192-15,0 2 0 0,0 2 0 0,1 2 160 16,1 1 128-16,1 1 32 0,-1 1 0 0,1 2 0 16,0 1-112-16,0 3-16 0,0-1 0 0,-1 0 0 15,-2 2 48-15,1 0 0 0,-1 1 0 0,-1 0 0 16,0 0-64-16,-1 0-16 0,-1 0 0 0,-1-1 0 15,0 2-160-15,0 0 192 0,-1 0-192 0,0-1 192 16,-1-2-192-16,0 1 128 0,-1-2-128 0,0 0 128 16,1-2-128-16,0-3 0 0,0 0-192 0,0 0 192 15,0 0-448-15,0-7 16 0,0 1 16 0,1-4 0 16,0-1 0-16,2-8 0 0,1 1 0 0,-1 5 0 16,1-2-240-16,0 2-48 0,1-1-16 0,-1 2 0 0,0 1 368 0,0 3 80 15,0 1 16-15,-1 2 0 0,0 1 880 0,3 0 176 16,-6 4 32-16,6-1 16 0,0 1-160 0,1 1-48 0,1 1 0 0,2 2 0 15,0 0-288-15,-3 0-64 16,0 0-16-16,0 0 0 0,0 1-96 0,-1 2-32 16,0 0 0-16,0-1 0 0,-1 0 32 0,0 0 0 15,0 1 0-15,0 0 0 0,-1 0-48 0,0 0-128 16,0-3 192-16,-2 1-64 0,0-1-128 0,-2-4 0 16,1 5 0-16,-1-5 0 15,0 0-256-15,0 0-128 0,0 0-16 0,0 0-12752 16,0 0-2544-16</inkml:trace>
  <inkml:trace contextRef="#ctx0" brushRef="#br0" timeOffset="132205.57">11909 7793 21183 0,'4'6'1888'0,"3"6"-1504"0,1-1-384 0,-1-1 0 16,1 1 2688-16,1 4 448 0,-1-2 112 0,0 2 16 16,0 2-704-16,1 1-128 0,0 1-16 0,0-1-16 15,-1 2-1248-15,0 0-240 0,-1-1-48 0,0 1-16 16,-3-1-144-16,-1 0-48 0,-3-1 0 0,0 0 0 15,-1 1-128-15,-2-1-16 0,-2 0-16 0,-4 3 0 16,-2-1-304-16,-1 0-48 0,3-6-16 0,-3 1 0 0,-1-1-384 0,0-1-64 16,-1 0-32-16,-1 0 0 15,0-2-480-15,1 0-80 0,-2-1-32 0,1 2-19440 16</inkml:trace>
  <inkml:trace contextRef="#ctx0" brushRef="#br0" timeOffset="134489.32">9489 6945 26719 0,'0'0'2368'15,"0"0"-1888"-15,0 0-480 0,0 0 0 16,0 0 768-16,6 8 48 0,0-3 16 0,1 3 0 15,1 1 288-15,3 1 64 0,3 2 16 0,3 0 0 16,2 2-160-16,3 0-16 0,1-1-16 0,4 1 0 16,0 0-256-16,3-1-48 0,-2 1-16 0,-1-1 0 15,-1 0-432-15,-2 3-64 0,0-1-32 0,-4 2 0 0,0 2-160 0,-3 0 0 16,-1-1 0-16,-1 4-176 31,-2-5-1360-31,0 3-288 0</inkml:trace>
  <inkml:trace contextRef="#ctx0" brushRef="#br0" timeOffset="134768.79">9409 7398 38703 0,'-27'-7'1712'0,"10"3"352"0,2 0-1648 0,1 0-416 15,2-1 0-15,4 2 0 0,8 3 656 0,0 0 48 16,0 0 16-16,0 0 0 0,0 0-160 0,0 0-48 16,12 2 0-16,3 3 0 0,3 3 48 0,4 0 0 15,3 2 0-15,5 1 0 0,2 1 16 0,4 1 16 16,3-1 0-16,1 2 0 0,1 0-336 0,0-1-80 16,-1 0-16-16,0 1 0 0,-2 0-160 0,-1 2 0 0,-2 1 0 15,-1-1 0 1,-1 2-480-16,-1 0 32 0,0 2 0 0,-2 0 0 15,0 3-528-15,-2 1-112 0</inkml:trace>
  <inkml:trace contextRef="#ctx0" brushRef="#br0" timeOffset="144904.82">18169 10202 22111 0,'0'0'1968'0,"-2"-6"-1584"16,0 1-384-16,2 5 0 15,1-7 1776-15,-1 7 272 0,0 0 48 0,5-7 16 0,-1 0 48 0,-4 7 16 16,7-3 0-16,-7 3 0 0,9-2-976 0,-1 1-192 16,-8 1-48-16,9 2 0 0,1 1-528 0,0 2-112 15,0 1-32-15,-1 1 0 0,1 2-32 0,0 2-16 16,0 0 0-16,-1 3 0 0,0 1-48 0,1 0 0 15,-1 1 0-15,-3-4 0 0,0-1-64 0,-1 2 0 16,-1 0-128-16,1 2 192 0,-2-3-192 16,0 1 0-16,-1-1 128 0,-1-1-128 15,-1 1 0-15,-2 0 0 0,-1 0 0 0,-1-2 0 0,-1-1 176 0,-2 0-176 0,-2-1 192 0,-1 1-192 16,-2-4 0-16,1 2 0 16,-2-1 0-16,-1-2 0 0,0-2-176 0,-2-1 176 0,0-1-192 0,2-1 192 15,-1 0-192-15,-1-3 192 16,1-3-192-16,-1-1 192 0,1 1-176 0,2-2 176 15,0-2-160-15,1-2 160 0,1 0-128 0,2-2 128 16,-1-2 0-16,-2-7-144 0,2 1 144 0,4 1 0 16,0 0 0-16,0 0 0 0,1 1 0 0,2 3 0 0,0 0 0 0,1 3 0 15,1 1 0-15,0 1 0 0,1 2 128 0,2 3-128 16,1 1 240-16,2 0-32 0,1 0 0 0,2 1 0 0,0 0-16 16,2 2 0-16,2 0 0 0,2 1 0 15,1 1 0-15,2 2-16 0,-1-2 0 0,3 2 0 16,1-1-176-16,-1 1 192 0,1 3-192 0,0-3 192 15,1 0-192-15,0 0 0 0,1 1 0 0,-1 1 0 16,1 0 0-16,-2 1 0 0,0-1 128 0,-1 1-128 16,-3-2 0-16,0 1 0 0,-3 1 0 0,-1 0 0 15,-2-1 0-15,-1 1 0 0,-9-3 0 0,8 1 0 16,-8-1 0-16,0 0 0 0,0 0 0 0,6 2 0 0,-6-2 0 0,0 0-192 16,0 0 64-16,0 0 128 0,0 0-384 0,0 0 64 15,0 0 0-15,0 0 0 16,0 0-368-16,0 0-64 0,0 0-16 0,7 4-18144 15</inkml:trace>
  <inkml:trace contextRef="#ctx0" brushRef="#br0" timeOffset="146442.56">18600 10211 35007 0,'0'0'3120'0,"0"0"-2496"16,0 0-496-16,0 0-128 0,11 1 1008 0,0-1 176 15,-1-2 32-15,2 2 16 16,3 0-480-16,1 0-112 0,0 0 0 0,3 0-16 0,0 1-416 0,-1 1-80 15,1 0 0-15,-1 0-128 16,-1 0 0-16,0 1 0 0,-3-1 0 0,0 1 0 16,-3 0-832-16,-3 0-80 0,-8-3-16 0,0 0-16752 15</inkml:trace>
  <inkml:trace contextRef="#ctx0" brushRef="#br0" timeOffset="146620.19">18592 10326 29487 0,'-14'5'1296'0,"9"-2"288"0,-1 1-1264 0,1 1-320 16,2-2 0-16,3-3 0 0,0 0 2080 0,0 6 352 16,2 0 80-16,4-1 16 0,2 1-1248 0,2-3-256 15,2-1-64-15,1 1 0 0,3 0-496 0,1 1-96 16,2-3-32-16,3 1 0 0,0-1-144 0,3 0-48 0,-1 0 0 0,3 0 0 16,3 1-336-16,-1 0-80 0,1 0-16 0,1-2-18880 15</inkml:trace>
  <inkml:trace contextRef="#ctx0" brushRef="#br0" timeOffset="147004.1">19388 10046 27647 0,'-19'-7'1216'0,"10"5"256"0,1 1-1168 0,8 1-304 16,0 0 0-16,0 0 0 0,0 0 1184 0,0 0 176 15,0 0 48-15,11 1 0 0,3 1-272 0,1 2-48 16,2 1-16-16,2-2 0 0,0-1-144 0,3 1-32 16,0 0 0-16,3 0 0 0,0 0-320 0,0-2-80 0,-2-1-16 0,-1 0 0 15,0 0-480-15,-2 1 128 0,-4 1-128 0,-2-2-12288 16,-4-1-2480-16</inkml:trace>
  <inkml:trace contextRef="#ctx0" brushRef="#br0" timeOffset="147235.99">19508 10064 32255 0,'-14'12'1424'0,"6"-3"304"15,0 1-1392-15,0 4-336 0,1 1 0 0,1 4 0 16,0 2 1680-16,0 2 272 0,0 1 48 0,3-5 16 15,2 2-1008-15,-1 2-208 0,1 2-32 0,0 3-16 16,0-2-352-16,1 1-64 0,0-1-16 0,0 1 0 16,0 2-144-16,0 10-48 0,0-7 0 0,0-11 0 15,0-2-128-15,-1 1 0 0,0-1 0 0,1 0 0 16,-2-1 0-16,-1-2-272 0,0 0 32 0,0-1 16 16,0 0-816-16,0-3-176 0,0-1-16 0,-1-6-16672 0</inkml:trace>
  <inkml:trace contextRef="#ctx0" brushRef="#br0" timeOffset="147422.84">19432 10311 16575 0,'0'0'1472'0,"0"-7"-1168"0,2 1-304 0,-2 6 0 15,5-6 2544-15,2 2 448 16,-7 4 80-16,10-1 32 0,-1 1-96 0,1 1-32 0,-1 1 0 0,3 1 0 16,0 0-1680-16,2 0-336 15,-1 1-64-15,-1-1 0 0,2 0-480 0,0 0-96 0,2-1 0 16,1 1-16-16,-1-1-304 0,2 0 160 15,-2-1-160-15,1 1 128 16,0-2-496-16,-3 0-96 0,0-2-32 0,-1 1-18112 0</inkml:trace>
  <inkml:trace contextRef="#ctx0" brushRef="#br0" timeOffset="147744.82">19856 10042 21183 0,'0'0'1888'0,"0"0"-1504"0,0 0-384 0,0 0 0 16,0 0 1664-16,0 0 256 15,12-2 48-15,-2 0 16 0,2 0-320 0,0 1-48 0,0-1-16 0,0 1 0 16,1 0-1088-16,0 1-240 0,-1-2-32 0,-1 0-16 31,0-1-1328-31,0 0-272 0</inkml:trace>
  <inkml:trace contextRef="#ctx0" brushRef="#br0" timeOffset="147942.41">20172 9869 23951 0,'0'0'2128'0,"-8"3"-1696"0,-1-1-432 0,2 3 0 15,7-5 2480-15,-5 7 400 0,1 1 96 0,1 1 16 16,-2 0-816-16,2 3-176 0,0 3-16 0,2-1-16 0,1 4-1200 15,0 0-256-15,0-1-32 0,0 3-16 16,0-3-288-16,1 3-176 0,0-1 192 0,0 2-192 0,0-2 0 0,-1 2-304 16,-1-1 48-16,1-2-12592 15,4 1-2512-15</inkml:trace>
  <inkml:trace contextRef="#ctx0" brushRef="#br0" timeOffset="148304.96">20589 9932 18431 0,'-7'-3'1632'0,"-1"-2"-1312"0,-2 1-320 0,3 0 0 16,2 1 1680-16,5 3 272 0,-8-2 48 0,0 2 16 16,-1 0 512-16,-1 1 96 0,0 2 32 0,0 2 0 15,0 4-1040-15,-3 1-208 0,0 2-32 0,0 5-16 16,1 4-656-16,0 1-144 0,-1 4-32 0,2 3 0 16,-1 0 48-16,1 3 0 0,0 5 0 0,2 1 0 15,-1 3-176-15,3 3-16 0,1-1-16 0,2 2 0 16,2 0-128-16,1-2-32 0,1-3 0 0,2 0 0 15,2-2-208-15,0-12 0 0,0 0-192 0,2 1 192 16,1 0-480 0,0-2 16-16,1 0 0 0,1-5-12848 0,0 0-2560 0</inkml:trace>
  <inkml:trace contextRef="#ctx0" brushRef="#br0" timeOffset="149272.69">20837 10031 21183 0,'0'0'1888'0,"0"0"-1504"16,0 0-384-16,0 0 0 0,0 0 1536 15,0 0 256-15,0 0 32 0,0 0 16 0,0 0 272 0,6 6 48 16,-3 5 16-16,0 3 0 0,0 2-720 0,-1 2-144 0,0 4-32 16,-1 3 0-16,0 6-592 0,0 4-128 15,-1 1-32-15,0 4 0 0,-2 0-96 0,0 0-32 0,0-1 0 0,-1-1 0 16,-2-2-80-16,1-2-32 0,-2-2 0 0,0-3 0 16,-1-3-288-16,0-3-192 0,0 0 16 0,2-12 16 31,0 1-704-31,-2-1-144 0,0-1-16 0,0-3-17536 0</inkml:trace>
  <inkml:trace contextRef="#ctx0" brushRef="#br0" timeOffset="149446.01">20800 10391 19343 0,'0'-17'848'0,"2"6"192"0,1-1-832 0,1 1-208 0,1 1 0 0,0 1 0 16,1 2 1952-16,0 2 352 0,1 2 64 0,0 2 0 15,1 1 16-15,1 2 0 0,1 0 0 0,1 1 0 16,-1 2-976-16,3 0-192 0,1 1-32 0,0 0-16 0,0 0-720 0,0 0-160 15,-1-1-32-15,-2-2 0 16,1 0-256-16,0-1 0 0,-2-1 128 0,-2-2-128 31,0-1-880-31,0-1-224 0,-2 0-48 0,0-2-16256 0</inkml:trace>
  <inkml:trace contextRef="#ctx0" brushRef="#br0" timeOffset="149661.04">21107 10080 5519 0,'-4'-18'496'0,"2"9"-496"16,0-3 0-16,1 3 0 0,0 0 3248 0,0 2 544 15,1 7 112-15,0 0 32 0,0 0 512 0,-4 8 96 0,1 3 32 0,0 5 0 16,-1 1-2336-16,0 5-480 16,0 3-96-16,0 3 0 0,0 2-768 0,2 3-128 15,-1 0-48-15,0 0 0 0,0 1-80 0,1 2 0 16,1-1-16-16,1-1 0 0,-1-4-288 0,1 0-48 16,0-5-16-16,1-1 0 0,1-1-400 0,0-3-96 0,1-2-16 0,0-2 0 31,-1-5-736-31,2-1-160 0,0-2-16 0,-4-8-16 15,8 2-608-15,1-5-112 0,2-4-32 0,2-3-15200 0</inkml:trace>
  <inkml:trace contextRef="#ctx0" brushRef="#br0" timeOffset="149842.6">21432 10098 911 0,'3'-13'0'0,"-1"4"0"0,-2-2 0 0,0 2 0 16,0 2 4176-16,0 7 752 0,0 0 160 0,0 0 32 15,0 0-160-15,-9 6-32 0,0 5 0 0,0 4 0 0,-3 5-2832 0,0 3-576 16,0 3-112-16,1 2-32 15,-1 2-624-15,0 0-128 0,1 1-32 0,3 0 0 0,2 1-96 0,1-3-32 16,0-2 0-16,2-1 0 16,2-2-272-16,2-1-64 0,1-4-128 0,0-1 192 0,1-4-384 15,1-4-64-15,0-1-32 0,1-2 0 16,-5-7-512-16,7 5-96 0,1-5-32 0,1-2-11920 16,0-3-2384-16</inkml:trace>
  <inkml:trace contextRef="#ctx0" brushRef="#br0" timeOffset="150384.51">21518 10227 21599 0,'1'-10'464'0,"-1"10"112"0,0-7 0 0,0 7 48 0,0 0-496 0,0 0-128 0,0 0 0 0,0 0 0 0,-2 6 3888 0,-1 5 752 15,-1 2 160-15,0 2 16 0,-1 2-2976 0,0 3-608 0,-1-3-112 0,1 3-32 16,-1-1-416-16,2 0-96 16,0-2 0-16,1 0-16 0,1-2-256 0,0 0-48 0,0-1-16 0,0-2 0 15,1-2-240-15,-1-2 0 0,0-1 0 0,2-7 0 16,0 0-432-16,0 0 32 15,0 0 0-15,0 0 0 16,0 0-112-16,0 0-32 0,0 0 0 0,5-9 0 0,0-2 160 0,2-3 48 16,1-1 0-16,1-1 0 0,1-2 144 0,0 1 48 15,1-2 0-15,0 2 0 0,0 3 144 0,-2 1 0 0,1 3 128 0,-1 2-128 0,-2 3 384 0,-7 5 0 16,0 0 0-16,0 0 0 16,8 3 128-16,-3 2 16 0,-3 3 16 0,0 2 0 0,-2 2 48 0,-1 0 16 15,0 1 0-15,1 2 0 16,-1-3-192-16,1 0-32 0,0 1-16 0,1-3 0 15,-1-1-240-15,1-1-128 0,0 0 128 0,-1-8-128 16,0 0-256-16,0 0-112 0,0 0-16 0,0 0-16 31,0 0-80-31,0 0-16 0,0 0 0 0,0 0 0 0,0 0 160 0,9-3 16 0,-2-2 16 0,0-2 0 0,0-1 16 0,1-2 0 16,-2-2 0-16,3-1 0 16,0-1 96-16,2-1 0 0,0 0 16 0,-1 3 0 15,1 0 176-15,-1 3-128 0,-1 1 128 0,-1 4-128 16,1 2 128-16,-1 2 0 0,-1 1 0 0,-1 1 128 0,-6-2 112 0,6 9 16 15,-1-1 16-15,0 2 0 16,0 2 16-16,-1 0 0 0,-2-1 0 0,1 1 0 0,-1 1-80 0,2-1-16 16,0 1 0-16,-1-2 0 0,-1-1 0 15,0-2 0-15,-2-8 0 0,3 10 0 0,-1 0-192 0,1 0 128 16,-3-10-128-16,1 6 0 0,-1-6 0 0,0 0 0 16,0 0 0-16,0 0 0 15,0 0-384-15,0 0-64 0,-5-2 0 0,0-2-16 16,0-5-736-16,0 1-144 0,0-1-16 0,1-3-16624 0</inkml:trace>
  <inkml:trace contextRef="#ctx0" brushRef="#br0" timeOffset="150613.85">21939 10001 14911 0,'10'-6'320'0,"-2"4"80"0,1 2 16 0,-3 1 0 0,1 1-416 0,0 3 0 0,0 3 0 16,0 4 0-16,0 3 4528 0,0 4 816 0,-1 3 160 0,-1 1 48 15,-1 2-2736-15,-1 2-560 0,0-1-96 0,0 2-32 0,-1-1-880 0,-1 1-176 16,-1 0-48-16,0-2 0 15,0 1-256-15,0-4-64 0,-1 0-16 0,-1 0 0 16,0-3-256-16,-1-1-48 0,0-2-16 0,-1-1 0 16,-1 1-368-16,-3 3 144 0,1-3-144 0,0-4 0 15,-1-3 0-15,2-4 0 0,-1-2 0 0,0-1 0 16,-1-1-320-16,-1-1-128 16,0-1-32-16,0-1 0 0,-1-3-544 15,0 1-128-15,0 1 0 0,3-1-19216 0</inkml:trace>
  <inkml:trace contextRef="#ctx0" brushRef="#br0" timeOffset="151135.2">22391 9981 24879 0,'0'0'2208'0,"0"0"-1760"0,3 9-448 0,1 0 0 0,3 3 1216 0,2 0 176 16,1 1 16-16,0 2 16 0,2 5 640 0,0-1 128 15,0 2 32-15,-1 1 0 16,0 2-1056-16,0 0-208 0,-2 2-32 0,-2 0-16 16,-1 0-368-16,-2 2-80 0,-2-3-16 0,-1 2 0 0,0-2 0 0,-2 0-16 15,-1 1 0-15,-2-2 0 0,-2 0 16 0,0-2 0 16,-5 0 0-16,-1-1 0 0,-2 1-128 0,-7 8 0 16,-3-3-16-16,0-2 0 0,-1-1-304 0,-2-1 0 0,0-3 128 15,-1-2-128 1,2 0-640-16,1-4-192 0,0-1-48 0,6-5-19264 0</inkml:trace>
  <inkml:trace contextRef="#ctx0" brushRef="#br0" timeOffset="151240.26">22310 10665 17503 0,'0'0'1552'0,"0"0"-1232"16,0 0-320-16,0 0-3392 15,0 0-752-15,-6-3-144 0</inkml:trace>
  <inkml:trace contextRef="#ctx0" brushRef="#br0" timeOffset="156201.49">17107 10239 21183 0,'0'0'1888'0,"0"0"-1504"0,0 0-384 0,0 0 0 16,0 0 960-16,7-2 128 16,2-3 32-16,2 1 0 0,2 0 1232 0,4 2 240 0,3-1 48 0,1 1 16 15,3 0-1088-15,1 1-224 16,0 0-32-16,2 0-16 0,1 1-656 0,-1 0-128 0,-2 1-16 0,-1 0-16 15,-2 0-320-15,0 1-160 16,-3 0 160-16,0 1-160 0,-2-2 0 0,-1 1 0 0,-1 0 0 0,-3 0 0 31,0 1-448-31,-1-1-176 0,-1 1-32 0,-2-3-17104 0</inkml:trace>
  <inkml:trace contextRef="#ctx0" brushRef="#br0" timeOffset="156414.92">17110 10371 29487 0,'-11'3'1296'0,"11"-3"288"0,-7 2-1264 0,7-2-320 0,0 0 0 0,0 0 0 15,0 0 1792-15,0 0 288 0,0 0 64 0,11 6 16 0,3-2-800 0,4-1-144 16,1 1-48-16,4-1 0 0,1-1-656 0,3 1-128 16,0-3-16-16,2 3-16 15,3 1-160-15,-3 0-16 0,-2 0-16 0,1-2 0 0,-4 0-160 0,0 0 0 16,-1 0 0-16,-1 0 128 0,-3 1-320 0,0-2-80 15,-3 0-16-15,0 2-18720 16</inkml:trace>
  <inkml:trace contextRef="#ctx0" brushRef="#br0" timeOffset="156916.92">16376 10180 18431 0,'-2'-6'1632'0,"0"-1"-1312"15,1 1-320-15,1 0 0 16,0 6 1936-16,0 0 320 0,6-7 64 0,1 4 16 0,0-1 128 16,1 4 32-16,2 4 0 0,2 3 0 0,2 4-928 0,0 4-176 15,2 4-48-15,3 3 0 0,0 3-576 0,3 1-128 16,-1 2-32-16,3 1 0 0,-1 1-48 0,1 0-16 16,-1 1 0-16,0 0 0 0,1-1-224 0,-2-1-64 0,1-4 0 0,-2 0 0 15,-1-2-256-15,0 0 128 16,-3-3-128-16,-1 1 0 0,-2-3 0 0,0-1-176 0,-1-2 0 0,-2-3 0 31,-4-2-576-31,1 0-112 0,-1-5-32 0,-1-2-18320 16</inkml:trace>
  <inkml:trace contextRef="#ctx0" brushRef="#br0" timeOffset="157124.79">16853 10220 16575 0,'-12'-9'1472'0,"5"4"-1168"0,-2-1-304 0,1 1 0 15,1 0 3520-15,7 5 656 0,-7-2 128 0,7 2 32 0,-8 3-1328 16,2 2-256-16,-1 4-48 0,-1 0-16 16,-1 5-1568-16,-1 4-320 0,0 1-64 0,-2 5-16 15,-2 1-64-15,-1 3-16 0,-2 0 0 0,-1 3 0 16,1 3-256-16,-2 2-48 0,0-3-16 0,-2 1 0 16,-1-1-320-16,-1 1 0 0,1-1 0 0,-1 1 0 15,1-2-784-15,-1 1-240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3:19:23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13764 5362 11967 0,'0'0'1072'0,"0"0"-864"16,0 0-208-16,0 0 0 0,0 0 1472 0,0 0 256 15,-3-4 64-15,3 4 0 0,0 0-320 0,0 0-64 16,0 0-16-16,0 0 0 0,0 0-1200 0,0 0-192 15,0 0-144-15,0 0 144 16,0 0-448-16,0 0 16 0,1-6 16 0,0 1 0 0,-1 5 288 0,0 0 128 16,4-2-128-16,-1-1 128 0,0-1-192 0,-3 4 32 0,4-3 16 15,0 1-9200-15</inkml:trace>
  <inkml:trace contextRef="#ctx0" brushRef="#br0" timeOffset="1189.42">13453 9123 11055 0,'0'0'976'0,"7"-2"-784"0,0 0-192 0,1 1 0 16,1-2 1152-16,0 1 192 0,1-1 48 0,0 2 0 16,0 1 144-16,1 0 48 0,-1 0 0 0,1 1 0 15,0 0-784-15,-1 1-160 0,-1 0-16 0,-1 1-16 16,0 0 32-16,0 0 0 0,0 0 0 0,-1 2 0 16,-2-1-64-16,0 1 0 0,0-3 0 0,0 2 0 15,0-1 64-15,0 0 16 0,-1-2 0 0,0 1 0 16,-4-2-320-16,5 1-64 0,-5-1-16 0,3 1 0 15,-3-1 192-15,0 0 16 0,0 0 16 0,0 0 0 16,0 0 128-16,0 0 32 0,0 0 0 0,0 0 0 0,0 0-144 0,-4 3-32 16,-2 0 0-16,-1 1 0 0,1-2-256 15,-2 1-48-15,-1-1-16 0,1 1 0 0,-2 0-16 0,0 0-128 16,0 0 192-16,1 0-64 0,-1 1 112 0,0-1 16 16,1-2 0-16,2 1 0 0,2-1 160 0,5-1 32 15,0 0 16-15,0 0 0 0,0 0-256 0,0 0-48 16,0 0-16-16,0 0 0 0,0 0-144 0,5 5 160 15,0-2-160-15,2 0 160 0,1-1-16 0,2 0 0 16,-2-1 0-16,1 0 0 0,1-1 0 0,0-1 0 16,0 1 0-16,2 0 0 0,0-1-144 0,1 0 192 15,-1 0-192-15,1 0 192 0,-1-1-192 0,-1 1 0 16,-2 0 0-16,0 0 0 0,-2 1 0 0,-2 0 0 16,-5 0 0-16,0 0 0 0,0 0 0 0,1 5-192 0,-1 0 64 15,-4 1 128-15,-2 0-192 0,-2 0 192 16,0-1-160-16,1-2 160 0,-2-1-336 0,1-2 16 0,0-2 16 0,2-1-18192 15</inkml:trace>
  <inkml:trace contextRef="#ctx0" brushRef="#br0" timeOffset="1957.35">13501 6763 17503 0,'0'0'1552'0,"0"0"-1232"0,0 0-320 0,0 0 0 15,1 5 1904-15,-1-5 320 0,4 4 64 0,0-1 16 16,1-1 144-16,1-1 48 0,0 0 0 0,1 0 0 15,2-1-1040-15,1 0-208 0,-1-1-32 0,1 0-16 16,-1 0-528-16,1 1-96 0,-1 0-32 0,-1 0 0 16,-1 0-272-16,-1 1-48 0,-6-1-16 0,0 0 0 15,5 3-16-15,-5-3 0 0,0 0 0 0,2 6 0 0,-3 1-32 16,-2 1-16-16,0 0 0 0,-3 0 0 0,-2 0-144 0,-2-1 160 16,-1 1-160-16,1 1 160 0,-1 2-160 0,0-1 0 15,0-2 0-15,-2 2 0 0,0-2 0 0,1-1 0 16,1-2 0-16,2 0 0 0,2-1 0 0,0-1 0 15,0-2 0-15,1-1 0 0,1 0 0 0,1 0 0 16,4 0 0-16,0 0 0 0,-3-3 160 0,3 3 0 16,-2-4 0-16,2 4 0 0,0 0-32 0,2-5 0 15,0 1 0-15,-2 4 0 0,1-5-128 0,-1 5 128 16,0 0-128-16,0 0 128 0,3-5-128 0,-3 5 0 16,2-4 0-16,-2 4 0 0,0 0 0 0,0 0 0 15,0 0 0-15,0 0 0 0,0 0 0 0,0 0 0 0,0 0 0 16,-3 5 0-16,0 2-176 0,1-2-16 0,-2 3 0 15,-1 1 0 1,0 3-368-16,1 1-80 0,0-1 0 0,1 3-18192 0</inkml:trace>
  <inkml:trace contextRef="#ctx0" brushRef="#br0" timeOffset="6960.9">20295 13644 10127 0,'-9'3'896'0,"9"-3"-704"15,-8 2-192-15,1 1 0 0,-1 1 528 0,1-2 80 16,7-2 16-16,-7 2 0 0,7-2 912 0,-7 5 192 0,7-5 48 0,-6 3 0 16,6-3 144-16,-5 4 16 0,5-4 16 0,-4 5 0 15,4-5-272-15,-2 3-48 0,0 0-16 16,2-3 0-16,0 0-400 0,0 0-64 0,0 0-32 0,2 4 0 16,1-1-496-16,2 2-112 0,-5-5 0 0,10 3-16 15,-2 1 64-15,0-2 16 0,0 0 0 0,-1 0 0 16,1 1-144-16,1 0-32 0,1-1 0 0,0 2 0 15,-1-3-144-15,1 0-48 0,1 0 0 16,2-1 0-16,1 0-16 0,1 0 0 0,0 0 0 0,1-1 0 16,3 0 0-16,1 0 0 0,3-2 0 0,-2 1 0 15,0 0 64-15,-2 1 0 0,0 1 0 0,0 0 0 16,0 0 32-16,0 2 16 0,-1 0 0 0,-1 2 0 16,-1-2 16-16,-1 1 16 0,1 2 0 0,0-3 0 15,-1 2-64-15,1 0-16 0,-1-1 0 0,1-1 0 16,1 0-80-16,0-2-32 0,1-1 0 0,1 0 0 15,1 0-144-15,0-1 0 0,-1-1 0 0,2 0 0 16,-1-1 0-16,1 2 0 0,-3-3 0 0,0 1 0 0,-2 0 0 16,-2 0 0-16,1 1 0 0,-1 1 0 0,-3 2 0 0,0 1 0 15,-2 1 0-15,-9-2 0 0,10 3 0 0,-3 0 192 16,0 0-192-16,-7-3 192 0,8 5 0 0,-8-5 0 16,8 5 0-16,-2-1 0 0,-6-4-192 0,8 5 0 15,-1-1 0-15,-7-4 128 0,7 4-128 0,-7-4 0 16,8 2 0-16,-8-2 0 0,8 4 0 0,-1 0 0 15,-7-4 0-15,8 3 0 0,-8-3 0 0,7 2 0 16,0 0 0-16,-7-2 0 0,8 2 0 0,-8-2 0 16,8 2 0-16,0 1 0 0,0-1 0 0,-8-2 0 15,7 3 0-15,1 0 0 0,1-1 0 0,-1 1 0 16,-8-3-128-16,9 2 128 0,-9-2-192 0,8 5 48 16,0-2 0-16,-8-3 0 0,6 5-32 0,-6-5 0 0,8 5 0 0,-1 0 0 15,-7-5 0-15,8 5 0 0,-8-5 0 16,9 3 0-1,0 0-288-15,-9-3-64 0,0 0-16 0,10 0 0 16,-1-1-416-16,-1-1-64 0,-8 2-32 0,7-5-17856 0</inkml:trace>
  <inkml:trace contextRef="#ctx0" brushRef="#br0" timeOffset="22774.05">1762 9848 24879 0,'0'0'2208'0,"0"0"-1760"16,-4-1-448-16,-2-2 0 0,0 1 1744 0,0 0 272 15,2 1 48-15,-1 0 16 0,0 0-112 0,1 0-32 16,0 0 0-16,0 0 0 0,1 0-1008 0,3 1-208 0,0 0-32 0,0 0-16 16,-4-1-176-16,4 1-48 15,0 0 0-15,-3 3 0 0,0 2 16 0,1 4 0 16,1 2 0-16,-1 4 0 0,1 2-208 0,-1 2-64 16,0 4 0-16,0 6 0 0,0-1-64 0,0 2-128 15,0 0 176-15,1-1-176 0,0-1 128 0,0-3-128 0,0 0 0 16,0-2 0-16,0 1 0 0,0-4 0 0,0-2 0 15,0-2 0-15,0 1 0 0,0 0 0 0,0-1 0 16,0 1 0-16,-1-1 0 0,1-1 0 0,0-1-128 0,0-1 128 31,0-2-448-31,1 0 0 0,0-3 0 0,0-1 0 16,1-1-192-16,0-2-16 0,-1-4-16 0,0 0 0 16,0 0-944-16,3-4-192 0,1-4-48 0,-1-4-9408 0,0-4-1904 0</inkml:trace>
  <inkml:trace contextRef="#ctx0" brushRef="#br0" timeOffset="23278.35">1706 9943 4607 0,'1'-24'192'0,"1"13"64"0,0-2-256 0,1-2 0 16,1-1 0-16,1 1 0 0,1-2 2880 0,1-1 544 16,1 1 96-16,2-1 32 0,2 2 608 0,1 0 112 15,0 1 16-15,2 1 16 0,1 1-1744 0,-1 3-336 16,-2 3-80-16,0 3-16 0,-1 1-1264 0,1 1-256 16,-3 1-48-16,1 1-16 0,-1 2-288 0,0 1-48 15,-2 2-16-15,0 3 0 0,-2 1-192 0,-2 0 176 16,-3 1-176-16,0 0 160 0,-1 1-160 0,-2 1 128 15,-2-1-128-15,-1 0 128 0,-2 2-128 0,0 0 0 16,0-4 0-16,-1 2 0 0,-1 1 0 0,-2 0 0 16,-1 0 0-16,-1 1 0 0,0 1 0 0,-1 0 0 15,-1-2 0-15,-2 4 0 0,-2-1 0 0,2-2-176 16,0 0 176-16,1-3-128 0,2-2 128 0,0-3-192 0,2-1 192 16,2-2-192-16,2 0 192 0,2 0-192 15,6-2 192-15,0 0-192 0,0 0 192 0,0 0-208 16,5-3 80-16,2 1 128 0,2 1-176 0,3-1 176 15,3 1-128-15,0 1 128 0,2 0 0 0,2 3 0 0,1-2 0 16,1 2 0-16,-2-1 256 0,0 1-32 0,-2 1 0 16,0 1 0-16,0 2-48 0,-2 1-16 0,-1-3 0 0,-2 2 0 15,-4 0-160-15,-1 1 128 0,-1 1-128 0,-3 2 128 16,-2 1 144-16,-2 1 32 0,-3 2 0 0,-3 2 0 16,1-1 80-16,-3 2 32 0,1-1 0 0,-4 2 0 15,-2 0-96-15,0 2-32 0,-2-1 0 0,1 2 0 16,-1-3-128-16,1 0-32 0,1-2 0 0,0-3 0 15,0 0-128-15,1-3 0 0,1-3 0 0,0-1 128 16,1-2-128-16,1-2 0 0,2-1 0 0,1-2-176 16,1-2-160-16,2 0-48 0,1-1 0 0,2-1 0 15,2-2-224 1,2 1-48-16,2-4-16 0,2 0 0 0,2-1-400 0,0 0-80 0,2-1 0 16,6-4-11200-16,0 0-2224 0</inkml:trace>
  <inkml:trace contextRef="#ctx0" brushRef="#br0" timeOffset="23586.98">2112 10043 3679 0,'-6'10'320'0,"4"-5"-320"16,1 0 0-16,-2 4 0 0,0 1 3728 0,0 2 688 15,0 2 128-15,2 0 16 0,-1-1-80 0,0 1-32 16,0 0 0-16,1-2 0 0,1 0-2672 0,1-1-544 16,0-2-96-16,1-2-32 0,1 1-624 0,-1-3-128 15,-2-5-32-15,6 1 0 0,1-1-112 0,1-1-16 16,1-4-16-16,1-2 0 0,-2 0 32 0,1-1 16 0,0-3 0 15,0 0 0-15,-1 0-80 0,-2-1-16 0,1 0 0 0,-2 0 0 16,-2 1 0-16,0 0 0 0,-1 0 0 0,-1 0 0 16,-3 0 128-16,0-1 0 0,-2 1 16 0,0-1 0 15,-1 3 16-15,0 0 0 0,1 2 0 0,-2-1 0 16,0 2-160-16,0 2-128 16,0 1 144-16,0 1-144 0,-1 0 0 0,2 1 128 0,-1 1-128 15,1 1 0-15,5-1 0 0,0 0-192 0,0 0 48 0,0 0 0 31,0 0-304-31,0 0-64 0,0 0-16 0,0 0 0 0,0 0-400 0,0 0-80 16,0 0-16-16,6-1-17328 0</inkml:trace>
  <inkml:trace contextRef="#ctx0" brushRef="#br0" timeOffset="24096.52">2422 9527 10127 0,'-1'-5'896'0,"-1"0"-704"0,0 0-192 0,1 1 0 0,1 4 4432 0,0 0 864 15,-3-2 160-15,3 2 48 0,-3 2-1904 0,0 4-368 16,0 3-80-16,0 3-16 0,1 3-2240 0,0 2-464 16,0 3-96-16,0 1-16 0,1 9-48 0,1 0-16 15,1-2 0-15,0 1 0 0,-1-2-96 0,1-1-32 16,0 0 0-16,0-2 0 0,0 0-128 0,0-2 0 16,-1-1 0-16,0-1 128 0,0 1-128 0,0-1 0 15,0 1 0-15,-1-2 0 0,0 1 0 0,-1-2 0 16,-1-1 0-16,0 0 0 0,0 0 0 15,0-2 0-15,0 0 0 0,-1-3 0 0,0-1 0 0,0-1 0 0,1-2-160 16,0-1 160-16,3-7-192 0,0 0 48 0,-4 2 16 0,4-2 0 16,0 0 128-16,-2-6 0 0,2-3 0 0,2-1 0 15,1-1 0-15,2 0-160 0,2-3 160 16,2 0 0-16,2-2-160 0,0 0 160 0,3-1-128 0,1 2 128 16,-1-1 0-16,2 2 0 0,1 2 0 15,-1 2-128-15,1 0 128 0,0 2 0 0,-3 1 0 0,0 3 128 16,-2 1 192-16,-2 2 32 0,-1 1 16 0,-2 3 0 15,-2 1 64-15,-2 4 16 0,-3 0 0 0,-1 3 0 16,-2 3 144-16,-1-2 48 0,-2 3 0 0,-1 0 0 16,-1-1-32-16,0 2 0 0,-2-1 0 15,0-1 0-15,0-1-80 0,0-1-16 0,-1-2 0 0,0 1 0 16,-1-1-288-16,1-1-64 0,-2 0-16 0,0-3 0 0,0 1-144 16,-1-3 0-16,-1-1 0 0,0-1 0 0,1-2 0 15,-2-2 0-15,-1-2 0 0,1-1 0 16,1 0-832-1,2 0-32-15,0-1-16 0,1-1 0 0,1-2-368 0,3 1-80 16,1 0-16-16,3 0-19200 0</inkml:trace>
  <inkml:trace contextRef="#ctx0" brushRef="#br0" timeOffset="29345.45">22170 10189 911 0,'0'0'0'0,"0"0"0"16,-1-7 0-16,0 0 0 0,-1 0 4160 0,0 2 736 0,2-3 160 15,-1 1 16-15,0 0-912 0,1 7-192 0,-4-6-48 0,0 0 0 16,-1 0-1856-16,-1 2-368 0,-1 3-80 0,0-1-16 16,0 4-1040-16,3-2-224 0,-2 0-32 0,0 0-16 15,-1 1-16-15,0 1 0 0,1 0 0 0,0 1 0 16,1-1-32-16,-5 3-16 0,1 0 0 0,2 2 0 15,2-2 16-15,0 2 0 0,-1 1 0 0,0 1 0 16,-2 3-48-16,0 2 0 0,-1 0 0 0,0 4 0 16,0 1-192-16,-1 2 144 0,1 4-144 0,0 2 128 15,1 0-128-15,2 4-176 0,0-1 48 0,2 0 0 16,0 0 0-16,2-2 0 0,0-3 0 0,1 1 0 16,1-1 128-16,0 0 0 0,-1-2 0 0,0 0 0 15,0-2-192-15,0-1 64 0,0-2 0 0,-1 0 0 16,0-3-48-16,-1 1 0 0,0-2 0 0,0 0 0 15,0-2-336-15,1 0-80 16,-1 0-16-16,0-4 0 0,0-2-1216 16,3-6-240-16,0 0-48 0,0 0-13312 0</inkml:trace>
  <inkml:trace contextRef="#ctx0" brushRef="#br0" timeOffset="29881.98">22020 10179 7359 0,'0'0'656'0,"3"-7"-528"15,-1-2-128-15,2 0 0 0,-1 0 2272 0,2 1 416 16,1 0 96-16,1 2 16 0,0 2 80 0,0 0 32 16,0-1 0-16,0 3 0 0,2-2-672 0,2 3-144 15,0 1-32-15,1 1 0 0,0 1-784 0,1 2-176 16,0 2-16-16,0 2-16 0,1 1-560 0,-1 1-128 16,-2 1 0-16,0-1-16 0,-2-2-112 0,0 2 0 15,-2 3-16-15,-2-3 0 0,-3-1-240 0,-1 2 0 16,-2 1 128-16,0-1-128 0,-3 1 0 0,-3 2 0 15,0 0 0-15,-4 0 0 0,-3 1 0 0,0 0-208 0,-2-1 64 16,0 1 16-16,-2 0-112 0,-1-2-16 0,1-1 0 0,-1 0 0 31,2-1-208-31,0-2-48 0,1-3-16 0,2-1 0 16,-1-2-224-16,2-3-32 0,2-2-16 0,0-1 0 0,2 0 416 0,1-2 96 0,1 0 16 16,2-4 0-16,2 1 272 0,1 0 192 0,0 1-16 0,2 1-16 15,0 6 208-15,3-7 32 0,-1-1 16 0,2 1 0 16,1 1-64-16,1 1-16 0,1 0 0 0,0 1 0 15,1 1-336-15,-1 0 0 0,1 2 0 0,1 1 0 16,1 1-144-16,1 2-112 0,-1 2 0 0,3 0-16 16,0 3-352-1,1 2-64-15,1 0-16 0,0-1 0 0,-1 2 464 0,-2 1 96 0,-1 1 16 0,-1-2 0 16,-1 2 592-16,-3 2 128 0,-1 0 32 0,-3 1 0 0,-4-1 288 16,-4 1 64-16,-3-1 16 0,-3 1 0 0,-2-1-320 0,-1 1-64 15,-4 0-16-15,-1 0 0 0,0 0-256 0,-1-1-48 16,1 0-16-16,-1-1 0 0,1-3-96 0,-1-2-32 15,2 0 0-15,0-2 0 0,3 0-144 0,3-4 0 16,0 0 0-16,3-2 128 0,1-1-128 0,3-1 0 16,6 1 144-16,0 0-144 0,-3-6-176 0,5-3-96 15,3 1-32-15,3-2 0 16,3 0-912-16,3-2-192 0,2-1-48 0,3 0-15888 0</inkml:trace>
  <inkml:trace contextRef="#ctx0" brushRef="#br0" timeOffset="30334.57">22317 10561 7359 0,'-10'14'656'0,"3"-4"-528"0,1 0-128 0,-2 1 0 0,0 0 2816 16,0 3 512-16,-1 0 128 0,1-1 0 0,1 1-1248 0,0 0-256 16,1-3-48-16,4 1-16 15,0-1-432-15,3 1-96 0,2-4-16 0,2 1 0 16,1-2-320-16,2-2-80 0,1-2-16 0,2-1 0 0,1-1-128 0,1-2-32 16,2-3 0-16,0-2 0 0,0-2 0 0,1-1-16 15,1 0 0-15,-2-2 0 0,1-1-400 0,-1 0-80 16,-3 0-16-16,-1 1 0 0,0-2-256 0,-3 3 128 15,-3 1-128-15,-2-1 0 0,-3 3 128 0,-2-2-128 16,-2 1 0-16,-2 0 0 0,-2 0 320 0,-2 1-64 16,-1 1 0-16,0 2 0 0,-2 1 32 0,0 1 0 15,0 1 0-15,0 2 0 0,-1 1-96 0,2 1-32 16,0 1 0-16,1 0 0 0,1 1-160 0,2 0 0 16,2 0 0-16,0 1 0 0,0-1-192 0,6-5-32 15,-3 8 0-15,3-8 0 16,0 8-320-16,0-8-64 0,0 0-16 0,4 6 0 15,-4-6-976-15,0 0-192 0,10 1-32 0,-1-3-16 16,0-2-528-16,1-3-96 0</inkml:trace>
  <inkml:trace contextRef="#ctx0" brushRef="#br0" timeOffset="30785.76">22708 10187 19343 0,'10'-15'848'0,"-2"4"192"0,0-2-832 0,-1 0-208 0,-1 1 0 0,-1 2 0 16,-1 0 1872-16,-1 2 336 0,-3 8 64 0,0 0 16 15,1-5-336-15,-1 5-64 0,0 0-16 0,0 0 0 16,-5 6-528-16,0 6-128 0,-1 2 0 0,0 4-16 16,1 3-624-16,0 1-128 0,-1 4-32 0,1 2 0 15,0 0-160-15,1 2-48 0,0 0 0 0,-1-1 0 16,1 1-80-16,1-2-128 0,0-2 176 0,0-1-176 16,-1-2 128-16,1-1-128 0,-1-2 0 0,1 0 0 15,0-5 0-15,0-2 0 0,0-1 0 0,1-1 0 16,-1-2 0-16,0 0-224 0,3-9 64 0,-3 8 16 15,3-8-352-15,0 0-64 0,0 0-16 16,0 0 0-16,0 0 288 0,0 0 48 0,0 0 16 0,1-8 0 0,1-2 224 0,3-3 0 16,2-1 192-16,1-4-192 0,1-1 160 0,0 1-160 15,1-1 128-15,1 3-128 0,-1 1 304 0,0 4-32 16,-1 3 0-16,2 2 0 0,-1 3 48 0,1 3 0 16,-2 2 0-16,1 5 0 0,0 0-48 0,-1 3 0 15,-2 1 0-15,-2 3 0 0,-1-1 32 0,-1 1 0 16,-1 1 0-16,-2 1 0 0,-2-1 112 0,-2 1 32 0,-1 1 0 15,-3-1 0-15,-1 2-96 0,-1-1-16 16,-2 1 0-16,0 0 0 0,-2-3-96 0,0 1-32 0,1-1 0 16,-1-1 0-16,1 0-208 0,2-1 0 0,-2-3 0 15,0 0 0 1,0-2-304-16,3-2-144 0,1-1-48 0,1-2 0 16,1-3-272-16,0-1-64 0,7 1-16 0,-7-3-11824 0,1-1-2352 0</inkml:trace>
  <inkml:trace contextRef="#ctx0" brushRef="#br0" timeOffset="31805.12">21327 12917 12895 0,'-6'10'1152'0,"6"-10"-928"0,0 7-224 0,0-7 0 16,4 8 2096-16,1 0 368 0,1 1 80 0,2 1 16 15,1-1-224-15,0 1-32 0,0 2-16 0,0 2 0 16,2-1-720-16,0 0-144 0,0 3-16 0,0-2-16 16,2-1-224-16,2 0-32 0,0-1-16 0,4-3 0 15,0 0-464-15,4-4-80 0,1-3-32 0,5-4 0 16,1-4-304-16,3-3-64 0,3-6-16 0,1-3 0 15,2-6-160-15,2-3 0 0,-2-2 0 0,0-2 0 16,1-2 0-16,-1-2-192 0,0-4 32 0,1-2 16 16,1-3-16-16,-1-5 0 0,-2-1 0 0,-2-2 0 15,-5-3 160-15,0-2 0 0,-3-1 0 0,0 0 0 16,0-2 0-16,-2 4 0 0,-1 0 0 0,1 5 0 16,-4 2 0-16,-2 6 0 0,-3 4 160 0,-4 4-160 15,-2 2 224-15,-4 4-48 0,-3 2-16 0,-3 1 0 0,-3 2 32 16,-2-1 0-16,-2 3 0 0,-1 0 0 0,-2 4-192 15,0-2 192-15,-1 2-192 0,0 1 192 0,-2-3-192 0,1 3 0 16,-1-3 0-16,0 1 0 0,0-2-144 0,1-1 144 16,0-4-192-16,0 3 192 0,0-1-240 0,2 5 64 15,0-2 16-15,-1 5 0 16,2 3-368-16,0 1-80 0,1 2-16 16,-1 5 0-16,0 0 272 0,1 1 48 0,0 3 16 0,0 1 0 0,1 0 288 0,-1 2 272 15,7-2-48-15,-6 3-16 16,6-3-688-16,0 0-144 0,0 0-16 0,0 0-16128 15</inkml:trace>
  <inkml:trace contextRef="#ctx0" brushRef="#br0" timeOffset="32317.18">22326 11355 5519 0,'0'0'496'0,"0"0"-496"16,5-7 0-16,0 0 0 0,0-3 1984 0,1 2 288 0,0 3 64 0,-1-2 16 15,-1 0 736-15,0 1 160 0,-4 6 16 0,0 0 16 16,0 0-1232-16,0 0-240 0,0 0-48 15,0 0-16-15,0 0-336 0,0 0-80 16,0 0-16-16,-4 7 0 0,-1 1-448 0,-1 4-96 0,-1 2 0 0,0 2-16 16,-2 3-368-16,0 3-80 0,0-2-16 15,-1 2 0-15,1 0 64 0,-1-2 16 0,0-2 0 16,1 0 0-16,1-2-160 0,1 0-16 0,-1-2-16 16,0-1 0-16,0-4-368 0,1-1-64 0,0 0 0 15,0-1-16 1,-1-4-1600-16,0-1-320 0,-1-2-64 0,2-4-13936 0</inkml:trace>
  <inkml:trace contextRef="#ctx0" brushRef="#br0" timeOffset="32509.92">22253 11401 9791 0,'11'-21'208'0,"-3"9"48"0,1-2 16 0,0 2 0 0,-1 1-272 0,1 1 0 0,-1 2 0 0,1 1 0 16,0 1 3712-16,-1 2 672 0,1 0 144 0,0 3 16 16,1 1-1472-16,1 1-288 0,0 2-64 0,1 2-16 15,1 1-1056-15,0 1-224 0,2 3-32 0,1-1-16 16,-1 1-704-16,2 1-144 0,1-1-16 0,-2 2-16 0,1 1-160 15,-1-2-16-15,-3 0-16 0,2-2 0 0,0 1-176 16,-2-1-128-16,-1-1 192 0,-2 1-192 0,-1-1 0 16,-1-1 0-16,0-1 0 0,-2 0 0 0,-6-6-176 15,6 5-144-15,-6-5-16 0,0 0-12528 16,0 0-2496-16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2:58:49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18345 2852 13823 0,'0'0'1216'0,"0"0"-960"16,0 0-256-16,0 0 0 16,0 0 736-16,0 0 96 0,0 0 32 0,0 0 0 0,0 0 416 0,-6-3 96 15,0 1 16-15,6 2 0 16,-8 0 240-16,0 1 48 0,0 1 16 0,0 1 0 0,-1 1-256 0,5-3-48 16,-2 0-16-16,0 2 0 15,0 0-64-15,-1 1-16 0,0 1 0 0,0 0 0 0,1 0-512 0,-7 2-96 16,3 0-32-16,0 1 0 0,0 2-288 0,-1 0-64 15,-1 1-16-15,-1 2 0 0,0 4-128 0,-2 2-32 16,0 1 0-16,-1 3 0 0,-3 1 32 0,0 2 0 16,-2 1 0-16,6-7 0 0,0 4 32 0,-2 3 0 15,-1 1 0-15,-1 0 0 0,0 1 32 0,1 3 16 0,-1 0 0 16,-7 17 0-16,3-5-48 0,10-14-16 0,-1 2 0 0,1 3 0 16,2 0-176-16,-8 20 0 0,9-25 0 0,0 3 128 15,0 3-128-15,-1 3 0 0,-1 4 144 0,1 4-144 16,1 5 160-16,0 3-32 0,1 2-128 0,1 2 192 15,1 1-192-15,2 2 144 16,3 0-144-16,0 2 128 0,2-3-128 0,2 0 0 0,1-2-192 0,2-1 192 16,3 15-176-16,2 1 176 0,-2-22-128 0,1 1 128 15,1-6-128-15,0 0 128 0,1 0-128 0,-1-4 128 0,1 1-144 16,0-2 144-16,0-1-160 0,3 11 160 16,-2-5 0-16,0-4 0 0,0-2 0 0,0-4 0 15,0-1 0-15,1-3 128 0,0-2 0 0,0-2-128 16,-2-6 176-16,2-1-176 0,1-3 160 0,2-1-160 0,1-3 144 0,1-2-144 15,3-2 128-15,1-3-128 16,3-3 128-16,0-2-128 0,1-4 0 0,1-3 128 16,1 0-128-16,1-8 0 0,1-3 0 0,1 0 0 15,3-3-160-15,2-2 160 0,0 0 0 0,2-4-144 0,1-2 144 0,0-2 0 16,-1-3 0-16,2-1-128 0,-2-3 128 16,1-2 0-16,-1 0 0 0,1-3-128 15,0 0 128-15,-1 0-208 0,1-1 80 0,-1-3 128 0,-3-1 0 16,-2-1 0-16,0-1 0 0,-1-1 0 0,1 1 0 0,-2-3 192 15,-1 1 0-15,0-1 0 16,6-13-48-16,-3 2 0 0,-2 3 0 0,-2 1 0 0,-2 0-16 16,-2-2 0-16,-3-2 0 0,-2 2 0 0,-3 0-128 0,-2 3 0 15,-3 3 144-15,-3-3-144 0,-1-4 0 0,1-31 0 16,-3 10 0-16,-1 5 0 0,-2 1 0 0,-3 4 0 16,-3 2 0-16,-2 3 0 0,-3 5 0 0,-2 1 0 15,-2 3 0-15,-4 1-128 0,-3 1 128 0,-3 1 0 16,-1 4 0-16,1 4 0 0,-2 3 0 0,2 4 0 15,-1 2 0-15,1 3 0 0,-2 0 0 0,2 4 0 16,-1 3 0-16,-1 1 0 0,0 2-160 0,-2 0 0 0,-1 0 0 0,-4 4 0 16,-5 3 160-16,-4 3-192 0,-4 3 192 0,-2 3-192 15,-2 4 48-15,-1 0 0 0,-1 4 0 0,0 4 0 16,-1 1 144-16,1 3 0 0,2 4 0 0,3-1 0 16,4-1 0-16,4 0 0 0,3 1 0 0,1 1 0 15,4 0 0-15,1-1 0 0,1-2 0 0,3 2 0 16,1 1 0-16,2 0-208 0,1-1 48 0,2 1 16 31,0-1-256-31,4 2-48 0,1 0-16 0,3-1-12304 0,4 1-2464 0</inkml:trace>
  <inkml:trace contextRef="#ctx0" brushRef="#br0" timeOffset="751.08">18265 1920 13823 0,'-8'-10'1216'0,"8"10"-960"0,-4-6-256 0,4 6 0 15,1-7 5312-15,-1 7 1024 16,8-3 208-16,0 4 48 0,0 3-4480 0,1 4-896 16,-1 4-192-16,2 4-16 0,2 3-336 0,-2-3-64 15,0 1-16-15,3 3 0 0,1-1-224 0,1 1-48 0,1 0-16 0,1-2 0 16,-1 0-176-16,8 5-128 0,-3-4 144 0,0-4-144 16,-1 0 176-16,-7-6-176 0,-1 1 192 0,0-1-192 15,-2 1 0-15,5 3 0 0,-4-3-192 0,-5-4 48 31,0 0-400-31,-2 2-80 0,2-3-16 0,-1-2 0 16,-5-3-1328-16,8 0-272 0,2-6-48 0,0-4-16 0</inkml:trace>
  <inkml:trace contextRef="#ctx0" brushRef="#br0" timeOffset="910.36">18739 1820 25791 0,'-8'-11'1152'0,"8"11"224"15,-4-4-1104-15,4 4-272 0,-8-3 0 0,0 2 0 0,0 3 2640 0,-1 0 480 16,-1 6 80-16,-3 2 32 0,-2 2-1248 0,-2 1-256 15,-3 3-64-15,-2 3 0 16,-4 2-640-16,-1 3-128 0,-4 2-16 0,9-7-16 0,-3 2-368 0,-2 2-80 16,1 1-16-16,-11 12 0 0,4-2-400 0,14-13 0 15,0 2 128-15,3 0-128 16,1-1-544-16,4 0-144 0,2-1-16 0,1-2-19936 0</inkml:trace>
  <inkml:trace contextRef="#ctx0" brushRef="#br0" timeOffset="1970.44">21237 2867 18431 0,'-6'-5'1632'0,"0"0"-1312"0,0-2-320 0,1 0 0 0,1 0 512 0,0 0 48 16,-1 2 0-16,0 0 0 15,1 1 304-15,-1 0 64 0,-2 0 16 0,0 1 0 16,0 1 32-16,0 0 16 0,0 3 0 0,-1 3 0 15,-1 3 352-15,-1 3 80 0,0 4 16 0,0 5 0 16,-2 5-192-16,-1 1-32 0,-2 6-16 0,0 5 0 16,0 5-128-16,-1 6-32 0,-3 4 0 0,-1 6 0 15,-1 4-448-15,-1 8-80 0,-1 2-32 0,0 9 0 0,3 6-256 0,2 2-48 16,2 0-16-16,7-28 0 0,1 4-160 0,2 3 0 16,1 0 0-16,2 0 0 15,1-1 0-15,2 0 160 0,1-2-32 0,2-2-128 16,3-1 320-16,3 23-32 0,1-16-16 0,-2-27 0 0,-1-8 48 0,2 4 16 15,1-3 0-15,1 1 0 16,0 1-32-16,2 0-16 0,1-3 0 0,0 0 0 0,3 5-112 0,2-4-32 16,0-3 0-16,2-7 0 0,0-4-144 0,3-5 0 15,0-4 0-15,4-5 0 0,1-4-320 0,3-4 16 16,0-3 0-16,3-4 0 0,-7 0 80 0,1 0 16 0,1-5 0 16,-1-1 0-16,0-2 208 0,2-2 240 15,-1-2-48-15,1-1-16 0,2-2 208 0,-1-2 32 16,1 0 16-16,1-1 0 0,2-2-80 0,-1-1-16 15,-2-3 0-15,0 0 0 0,9-10-336 0,-3 0 0 16,-1-1 0-16,-3-1 128 0,0 0-128 0,-1-3 0 16,-1-1 0-16,0-1 0 0,-1-3 0 0,13-27 0 15,-9 7 0-15,-6 6 0 0,-4 1 0 0,-4 1-128 16,-2-2 128-16,-4 2-128 0,-2-3 128 0,-2 3-208 0,-2-1 80 16,-4 4 128-16,-4 2-368 0,-1 1 48 0,-2 4 16 0,-4 0 0 15,-2 2 16-15,-2 4 0 0,-2-1 0 0,-3 4 0 16,-3 2 48-16,-3 2 16 0,-3 1 0 0,-4 1 0 15,-5 2 32-15,-2 3 0 0,-1 3 0 0,-2 5 0 16,-1 3 192-16,0 3-192 0,0 2 192 0,0 2-192 16,1 4 192-16,-1 2 0 0,-3 1 0 0,2 0 0 15,0 1 0-15,-1 3-144 0,3 2 144 0,1 6 0 16,0 5 0-16,0 4-128 0,-1 1 128 0,-3 0 0 0,0 1 0 0,0 2-128 16,1-1 128-16,2 4 0 15,2-1-352-15,3 0 16 0,1 1 0 0,5-2 0 16,2 1-752-16,6 0-160 15</inkml:trace>
  <inkml:trace contextRef="#ctx0" brushRef="#br0" timeOffset="2572.16">21291 1544 24879 0,'-6'-2'2208'0,"1"1"-1760"15,0-1-448-15,5 2 0 0,0 0 1584 0,0 0 224 0,0 0 48 0,0 0 16 16,0 0-128-16,0 12-16 16,0 1-16-16,3 1 0 0,2 0-624 0,1 3-128 15,1 0-32-15,2-1 0 0,2 1-528 0,2-1-96 16,2 2-32-16,0-2 0 0,-2-2-272 0,1 1 128 0,0 0-128 0,-2-2 0 16,-3 0 0-16,1-1 0 0,0 0 0 15,-1-2-144 1,-1-3-976-16,-1-2-192 0</inkml:trace>
  <inkml:trace contextRef="#ctx0" brushRef="#br0" timeOffset="2772.34">21742 1532 21183 0,'0'0'1888'15,"0"0"-1504"-15,0 0-384 0,0 0 0 0,0 0 1632 0,-5 4 256 16,0 0 48-16,-3 2 16 15,-3 0-768-15,0 2-160 0,-2 0-16 0,0 1-16 0,-1 0-480 0,1 0-80 16,0 1-32-16,0-1 0 16,1 0-208-16,1 0-64 0,2 1 0 0,0 0 0 15,0-1-1248-15,1 0-256 0,1-1-48 0,1 2-12112 16</inkml:trace>
  <inkml:trace contextRef="#ctx0" brushRef="#br0" timeOffset="3022.1">21516 1760 12895 0,'0'0'576'0,"0"0"112"0,0 0-560 0,0 0-128 16,0 0 0-16,6-4 0 0,-6 4 2432 0,0 0 448 0,0 0 80 0,0 0 32 16,0 0 368-16,0 0 80 0,0 0 16 0,2 11 0 15,-2 1-1600-15,-1 3-304 0,0 2-64 0,0 3-16 16,0 1-896-16,-1 2-192 16,0-1-48-16,1-4 0 0,-1 2-64 0,0 3-16 0,0 0 0 0,0 2 0 15,1 0-16-15,-1-2-16 0,1 0 0 0,-1 2 0 16,0 0 48-16,0 0 16 0,0-1 0 0,-1 0 0 15,0-1-96-15,-2 11-32 0,1-3 0 0,1-11 0 16,0 1-160-16,0-1 0 0,0 1 0 0,-2 8 0 16,2-3-480-1,1-10-80-15,0 0-16 0,0-2-19248 0</inkml:trace>
  <inkml:trace contextRef="#ctx0" brushRef="#br0" timeOffset="6319.94">21217 3289 4607 0,'0'0'400'0,"0"0"-400"16,-5 3 0-16,0-3 0 15,1-3 3120-15,4 3 528 0,-5-2 128 0,5 2 0 16,0 0-1008-16,0 0-208 0,-4-2-32 0,4 2-16 15,-5-2-736-15,5 2-160 0,0 0-16 0,0 0-16 0,0 0-624 0,0 0-112 16,0 0-16-16,0 0-16 0,0 0-336 0,0 0-64 16,0 0-16-16,0 0 0 0,0 0-144 0,0 0-16 15,0 0-16-15,0 0 0 0,0 0 0 0,0 0 0 16,-4-4 0-16,-1 1 0 0,0 1 96 0,-1 1 32 0,-1 2 0 0,-1-1 0 16,0-1-144-16,-7-1-16 15,1 1-16-15,4 1 0 0,-2 1-48 0,-2 1 0 0,-2 0 0 0,0 0 0 16,-3-2-128-16,-2 1 128 15,-4 0-128-15,0 1 128 0,-2 0-128 0,-2 2 160 0,-1-2-160 0,-15 1 160 16,4 0-32-16,2 0-128 16,1-1 192-16,-1 0-64 0,1-2-128 0,-2 0 128 0,-3-1-128 0,0 1 128 15,3 2-128-15,0 0 0 0,0 0 0 0,-1-1 128 0,-1-2-128 0,-1 0 0 16,0 0 144-16,-1 1-144 16,-2 0 0-16,0 0 0 0,-1-1 0 0,2 0 0 15,2-1 0-15,2 1 144 0,2 2-144 0,2-2 0 16,-1-1 160-16,2-1-160 0,3 0 128 0,2 1-128 15,2 1 128-15,4 1-128 0,1 0 128 0,4-1-128 16,1 0 160-16,4-2-160 0,0 2 192 0,2 1-192 0,2 0 192 0,0 0-64 16,1-1 0-16,1 1-128 15,0 0 128-15,1 1-128 0,-1 1 0 0,1 0 0 16,0-2 0-16,-1 0 0 0,0 0 0 0,0 1 0 0,-1 3 0 0,0-1-144 16,0 1 144-16,0-1-192 15,-2-3 64-15,-1 1 0 0,0 0 0 0,1 2 0 0,1 0 0 0,0 1 0 16,1-4 0-16,-1 0 0 0,2 0 128 15,2 1-160-15,7-1 160 0,-7 1-160 0,0-3 160 0,7 2-160 16,-6-2 160-16,6 2-160 0,0 0-32 0,0 0-16 16,0 0 0-16,-7-2 0 0,2-1-112 0,5 3-32 15,-7-3 0-15,1 0 0 16,1 0-352-16,5 3-64 0,-6-6 0 0,2 1-16 16,-1 0-464-16,5 5-96 0,-4-7 0 0,4 7-16 15,-1-9-960-15,1 2-192 0</inkml:trace>
  <inkml:trace contextRef="#ctx0" brushRef="#br0" timeOffset="6801.13">19461 3140 10127 0,'0'0'896'0,"0"0"-704"16,3-6-192-16,-3 6 0 16,0 0 1408-16,5-5 256 0,-5 5 64 0,0 0 0 0,0 0-64 0,0 0 0 15,0 0 0-15,0 0 0 0,-4-6 128 0,-1 3 32 16,-3 1 0-16,0 2 0 16,-1 1-352-16,-2 3-64 0,-3-2 0 0,-1 3-16 15,-1 0-624-15,-2 1-128 0,-1 0-32 0,-1 1 0 16,0 1-64-16,0-1-16 0,-1 1 0 0,2-1 0 15,0 1-160-15,2 1-48 0,-1 0 0 0,1-3 0 16,1 1-128-16,0 0-16 0,2-2-16 0,1 0 0 16,0 0-32-16,2 0 0 0,3 0 0 0,0-1 0 0,1-3 80 0,7-1 16 15,-7 2 0-15,7-2 0 0,0 0-96 0,0 0 0 16,0 0-128-16,0 0 192 0,0 0-192 0,0 0 176 0,0 0-176 0,0 0 160 16,0 0-32-16,0 0-128 15,0 0 192-15,9 5-64 0,-1-1-128 0,-8-4 160 16,8 5-160-16,0-1 160 0,-8-4-160 0,9 3 0 15,-9-3 144-15,10 4-144 0,-2 1 128 0,-1-2-128 16,-7-3 160-16,8 4-160 0,0 1 160 0,0 1-160 16,-1 0 160-16,0-1-160 0,-7-5 128 0,8 4-128 0,1 0 0 0,0 1 144 15,0 1-144-15,1 0 0 0,-1 0 0 16,3 2 0-16,1-2-144 0,1 2-64 0,0-1-16 0,4 2-12480 16,1 2-2496-16</inkml:trace>
  <inkml:trace contextRef="#ctx0" brushRef="#br0" timeOffset="7650.24">19688 2673 15663 0,'0'0'1392'0,"-5"-5"-1120"15,1-1-272-15,4 6 0 0,-4-6 0 0,1 0 0 0,-2 1 0 0,5 5-144 16,0 0 672-16,0 0 144 16,0 0 32-16,0 0 0 0,0 0 144 0,0 0 48 0,2-7 0 0,-2 7 0 15,0 0-224-15,0 0-32 0,0 0-16 0,8 0 0 16,-8 0 592-16,9-1 128 16,0 1 32-16,-1 1 0 0,2-1 96 0,0 1 0 0,0-1 16 0,0 1 0 15,2 1-160-15,0 1-48 0,1 0 0 0,-2-1 0 16,0-2-576-16,0 0-128 0,-1-2-32 0,-2 2 0 15,0 2-416-15,0-2-128 0,-8 0 0 0,8 0 0 16,-8 0-192-16,0 0-128 0,0 0-48 0,0 0 0 31,0 0-1488-31,0 0-320 0,0 0-48 0,0 0-16 0,0 0-752 0,0 0-144 0,0 0-48 0,0 0 0 0</inkml:trace>
  <inkml:trace contextRef="#ctx0" brushRef="#br0" timeOffset="7870.15">19760 2641 6447 0,'0'0'272'0,"0"0"80"0,0 0-352 0,0 0 0 0,0 0 0 0,-7 5 0 0,0-1 1872 0,3 4 304 16,0 3 64-16,1 4 16 16,-1 4 976-16,0 3 192 0,0 1 32 0,1 2 16 0,-1 3-752 0,2 0-160 15,0 2-16-15,1-1-16 0,0-1-1216 0,1 0-240 16,0-4-48-16,2 1-16 0,0-2-544 0,0-1-96 16,0 0-32-16,-1-2 0 0,-1-1-336 0,-1 0 144 0,-1-4-144 0,1-3 0 15,-1 0 0-15,0-1 0 16,-1 1 0-16,-1-1 0 0,-1-1 0 0,1-1-144 0,0-1-16 0,0 1 0 31,4-9-992-31,0 0-208 0,-6 0-48 0,2-4-9776 0,1-1-1952 0</inkml:trace>
  <inkml:trace contextRef="#ctx0" brushRef="#br0" timeOffset="8030.13">19683 2902 911 0,'0'0'0'0,"0"0"0"0,0 0 0 0,0 0 0 16,0 0 3328-16,7-5 592 0,0 1 112 0,0 1 32 15,0 0-1088-15,1 1-224 0,0-1-32 0,1 1-16 16,-1 1-384-16,2 1-80 0,0 0 0 0,0 0-16 16,-1-2-1264-16,-1 1-240 0,-8 1-48 0,10-1-16 31,-1 1-1408-31,-1 0-272 0</inkml:trace>
  <inkml:trace contextRef="#ctx0" brushRef="#br0" timeOffset="8240.12">19935 2705 23039 0,'0'0'2048'0,"0"0"-1648"15,0 0-400-15,0 0 0 0,8-3 0 0,0 1 0 0,-8 2 128 0,8-5-128 16,-2 2 208-16,-6 3 16 15,9-3 0-15,0 0 0 0,-1 0-16 0,-1 1 0 0,-7 2 0 0,8-3-7408 32,-8 3-1488-32</inkml:trace>
  <inkml:trace contextRef="#ctx0" brushRef="#br0" timeOffset="8480.33">20135 2507 25791 0,'-4'-3'2304'0,"4"3"-1856"0,-4-9-448 0,4 9 0 15,0 0 992-15,0 0 96 0,0 0 32 0,0 0 0 16,0 0 576-16,0 0 112 0,0 0 32 0,2 7 0 16,-2 1-768-16,-1 3-160 0,0-1-16 0,0 4-16 15,0 0-528-15,0 2-96 0,-1 0-32 0,0-2 0 0,-1 0-224 0,0 0 0 16,-1-1 0-16,2 1 0 15,1 1-1408-15,0-1-208 0</inkml:trace>
  <inkml:trace contextRef="#ctx0" brushRef="#br0" timeOffset="8806.96">20322 2597 19343 0,'0'0'848'0,"0"0"192"0,0 0-832 0,-6-2-208 0,1-1 0 0,5 3 0 16,-7-1 1856-16,7 1 336 16,0 0 64-16,-8 1 16 0,1 1-176 0,0 0-48 0,0 2 0 0,1 5 0 15,-2 3-752-15,1 2-144 0,1 1-48 0,-1 3 0 16,-1-1-352-16,1 4-80 15,0 1-16-15,1 2 0 0,2 0-400 0,0 0-96 0,-1 0-16 0,3-1 0 16,2 0 16-16,2 2 0 16,1 0 0-16,-1-3 0 0,0-3-160 0,1 0 0 0,0-3 0 15,1 1 0-15,0-1 0 0,1-1-176 0,-1-1 176 0,1-1-128 0,0-2-176 16,0 0-16-16,0-1-16 0,1 0-18000 16</inkml:trace>
  <inkml:trace contextRef="#ctx0" brushRef="#br0" timeOffset="11939.98">20431 2696 4607 0,'0'0'400'0,"0"0"-400"0,0 0 0 0,0 0 0 0,0-5 912 0,-1-1 112 15,0 0 0-15,0 1 16 16,1 5 352-16,0 0 64 0,0 0 16 0,1-4 0 0,-1-1-64 16,0 5 0-16,0 0 0 0,0 0 0 15,0 0-32-15,0 0-16 0,0 0 0 0,0 0 0 0,-4 6-160 0,1 1-48 16,-1-1 0-16,0 5 0 15,0-1 112-15,0 2 16 0,1-1 0 0,0 2 0 0,1 1-160 0,2-2-32 16,0-1 0-16,2 1 0 16,0-1-288-16,0-1-64 0,3-2-16 0,1 3 0 15,0-2-448-15,-1-3-80 0,-5-6-32 0,7 5 0 0,-7-5-160 0,8 3 0 16,-8-3 0-16,7 1 0 0,-7-1 0 0,0 0 0 16,6-6 0-16,-1 1-176 0,-5 5-80 0,4-8 0 15,-2 0-16-15,0 0 0 16,-1 1 80-16,1 0 0 0,-1-1 16 0,0 3 0 0,0-2 176 0,0 0 0 15,0 0 0-15,1-1-128 0,0 0 128 0,1-1 0 16,0 0 0-16,0 1-128 0,-2 0 128 0,1 0 0 16,-1 1 0-16,1 1 0 0,-2 6 0 0,0 0 0 15,0 0 0-15,0 0-128 0,0 0 128 0,0 0 0 16,2 7 0-16,-1 3 0 0,-1 2 0 0,0 4 192 16,-1 2-32-16,0 11-16 0,1 1 176 0,0 3 16 15,0 1 16-15,-1 0 0 0,-1-3 16 0,2 0 0 0,-1-3 0 0,2 0 0 16,2 1-144-16,0-3-32 15,0-1 0-15,-1-1 0 0,-1-4-64 0,1-1-128 16,0 2 176-16,-2-6-176 0,-1 0 144 0,-2-2-144 16,-2-2 0-16,1-3 144 0,1-1-144 0,-2-1 0 0,-1-1 0 0,-1-3 0 15,-2-2 0-15,0-4 0 0,1 0 0 0,-1-1 0 0,0-2 0 16,0-1 0-16,0-4 0 0,1-2 0 16,-1-3-256-16,2-1 64 0,0-2 0 0,2 1 16 15,1 0 48-15,1 2 0 0,1-1 0 0,1 3 0 16,0 2 128-16,1 2 0 0,1 1-144 0,1 2 144 15,0-3 0-15,0 5 0 0,1-3 0 0,-3 9 0 16,4-6 192-16,-4 6-32 0,6-5-16 0,-6 5 0 16,8-4-144-16,0 2 160 0,-8 2-160 0,10-1 160 0,0 0-160 0,-1 1 0 15,-9 0 0-15,12 0 0 0,0 2 0 16,1 0 0-16,-2 2 0 0,-1-2 0 16,-3-1-1088-16,-7-1-112 0,9 2-16 15,-9-2-15760-15</inkml:trace>
  <inkml:trace contextRef="#ctx0" brushRef="#br0" timeOffset="12392.5">20646 2647 22111 0,'0'0'1968'0,"0"0"-1584"16,0 0-384-16,0 0 0 16,2 6 1408-16,0 2 192 0,1 2 32 0,0 2 16 15,1 1 704-15,1 4 144 0,0 2 16 0,2 4 16 0,2 0-1184 0,1 3-224 16,0 0-48-16,4 13-16 16,-1-6-736-16,0-3-160 0,-2-4-32 0,-1-1 0 15,-1-2-128-15,-3-7 0 0,-1 0 0 0,-1 1 0 16,-1 0 0-16,-1-1 0 0,-2 2 128 0,-3 6-128 0,-3-3 0 0,-3-3 0 15,-2-1 0-15,-1-1 0 16,-3-2 0-16,0-1 128 0,-1-1-128 0,0-1 0 16,-2-4 0-16,2-2-272 0,0-2 32 0,0-1-18064 15</inkml:trace>
  <inkml:trace contextRef="#ctx0" brushRef="#br0" timeOffset="16204.34">18844 3230 11055 0,'0'0'976'0,"0"0"-784"15,-6 3-192-15,6-3 0 16,0 0 1808-16,0 0 320 0,-7 2 64 0,7-2 16 16,0 0-608-16,0 0-128 0,0 0-32 0,0 0 0 15,0 0-112-15,0 0-32 0,0 0 0 0,0 0-13344 16</inkml:trace>
  <inkml:trace contextRef="#ctx0" brushRef="#br0" timeOffset="24226.1">18570 3167 23039 0,'0'0'2048'0,"0"0"-1648"0,0 0-400 0,0 0 0 16,2-8 1264-16,-2 8 160 0,2-7 48 0,-2 7 0 15,5-6-112-15,-5 6-16 0,6-5 0 0,1 1 0 16,-7 4-416-16,8-3-96 0,-8 3 0 0,10 1-16 15,-1 2-384-15,-4 1-80 0,1 1-16 0,1 2 0 16,0 1 112-16,2 2 32 0,0 0 0 0,1 3 0 16,1-2-32-16,8 10 0 0,0-2 0 0,-3-1 0 15,-1-3-304-15,0 1-144 0,-2-2 128 0,0-1-128 16,-1-2 0-16,-2-1 0 0,-2-1 0 0,0 1-176 16,-2 0-96-16,-1-1-32 0,-1-2 0 0,-2 1 0 15,-2-8 48-15,2 10 0 0,-2-2 0 0,0-8 0 16,0 0-320-16,-3 6-48 15,3-6-16-15,0 0 0 0,0 0-1152 0,0 0-224 0</inkml:trace>
  <inkml:trace contextRef="#ctx0" brushRef="#br0" timeOffset="24421.59">18886 3138 5519 0,'-3'-14'496'0,"1"8"-496"0,-2-3 0 0,2 3 0 0,2 6 5024 0,0 0 912 16,-3-4 176-16,3 4 32 0,-6 0-2112 0,1 4-448 0,-2 2-64 0,-1 3-32 15,-1 1-2016-15,-1 4-416 16,1 2-80-16,-3 3-16 0,-1 0-144 0,0 3-48 16,0 1 0-16,-2 0 0 0,0 0-400 0,0 0-96 15,-1 1-16-15,1-1 0 0,0 0-256 0,0-1-176 0,0-1 32 0,2 1 0 16,-2 1-800 0,1 0-144-16</inkml:trace>
  <inkml:trace contextRef="#ctx0" brushRef="#br0" timeOffset="25260.19">17988 6948 21183 0,'-4'-2'1888'0,"1"-1"-1504"16,-1-1-384-16,1 1 0 0,1-4 144 0,-1-1-144 15,2 0 192-15,2 4-192 0,1-4 992 0,2 0 96 16,0-2 0-16,2 3 16 0,2-1 304 0,3 1 64 0,1 0 16 0,6-6 0 15,0 1-336-15,-1 3-64 16,-1 1 0-16,-3 3-16 0,1 1-512 0,-1 1-112 16,1 1 0-16,0 2-16 0,-2 1-48 0,0 2 0 0,-1 2 0 0,-1 2 0 15,-1 1-112-15,0 3-16 0,-1 1-16 0,-2 3 0 16,1 2 192-16,0 3 32 16,-1-1 16-16,1 1 0 0,-2-2-80 0,2 1-16 15,0-1 0-15,0-1 0 0,0 0-144 0,0-1-48 0,1-2 0 0,0 0 0 16,0 0-48-16,4 1-16 0,-3-1 0 0,-2-6 0 15,0-1-128-15,0-2 0 0,-1 0 0 0,1-2 0 32,-2-1-352-32,2-2-96 0,-1-2-32 0,3-4 0 0,-2-1-2032 0,-2 1-416 15</inkml:trace>
  <inkml:trace contextRef="#ctx0" brushRef="#br0" timeOffset="25463.62">18452 6675 29487 0,'0'0'1296'0,"0"0"288"0,0 0-1264 0,0 0-320 0,0 0 0 0,0 0 0 16,0 0 1968-16,-10 8 336 0,-1 3 64 0,3 0 0 16,-3 4-1152-16,-2 2-256 0,-3 4-32 0,1 3-16 15,-2 4-448-15,1 0-80 0,-1 1-32 0,0 1 0 0,2-3-96 0,0 1-32 16,1-1 0-16,2-1 0 0,0 0-96 0,0-2 0 16,0-1-128-16,2-3 192 0,0 0-192 0,1-1 0 15,1-2-144-15,-1 4 144 16,2-4-608-16,4-7-32 0,1-4 0 15,2 1-18064-15</inkml:trace>
  <inkml:trace contextRef="#ctx0" brushRef="#br0" timeOffset="25629.98">18631 7055 30399 0,'0'0'2704'0,"0"0"-2160"0,0 0-544 0,0 0 0 16,1 7 320-16,-2 1-32 0,-2 1-16 0,-5 4 0 15,-2 0-272-15,1-3-144 0,-1-2 16 0,-2 1 0 32,-1 2-1264-32,1 0-240 0,-1 0-48 0,2-2-16 0</inkml:trace>
  <inkml:trace contextRef="#ctx0" brushRef="#br0" timeOffset="26530.11">19098 6723 21183 0,'-3'-13'1888'0,"2"5"-1504"0,-1-2-384 0,1 2 0 16,1 0 2048-16,0 8 352 0,0 0 64 0,0 0 16 0,0 0-752 0,0 0-128 15,-7 4-48-15,1 5 0 16,-2 2-864-16,1 5-176 0,0 2-48 0,2 2 0 0,0 1-176 0,2-2-32 16,1-1-16-16,3-2 0 15,2 1 384-15,4-1 80 0,1-5 0 0,1-1 16 0,0-2-336 0,0 1-64 16,0-4 0-16,0-2-16 16,-1-3-304-16,-8 0 128 0,9-3-128 0,-2 0 0 0,0 1 144 0,1-1-144 15,-1-1 0-15,-1-1 144 0,0-3-144 0,0 1 0 0,-2 0 0 16,1 1 0-16,0-2 0 0,0 1 0 15,-1-3 0-15,-2 4 0 0,0-1 0 0,0 1 0 16,-1-2-176-16,0 0 176 0,0 0 0 0,-1 1 0 16,0-1 0-16,0 1 0 0,0 2 0 0,0 5 0 15,0 0 0-15,0 0 0 0,0 0 0 0,0 0 0 0,3 7 0 0,3 7 0 16,0 2 0-16,-1-2 0 16,1 2 0-16,0 5 0 0,1 3 0 0,2 13 0 15,-2 1 0-15,-3-13 0 0,1 2 144 0,0 3 16 0,-1 0 0 16,0 1 0-16,-1 1-32 0,-1-1 0 0,0-7 0 0,-2 2 0 15,-1-3 16-15,-2 2 0 0,-1-2 0 0,-2 0 0 16,-1-3 112-16,0 1 32 0,-2-3 0 0,-4 3 0 16,0-8 16-16,1-1 0 0,-1-2 0 0,0-5 0 15,0-3-144-15,2-3-32 0,-1-4 0 0,0-2 0 16,1-2-128-16,0-2 0 0,1-5 0 0,-2-7 0 0,3 1 0 0,5 7 0 16,0-1 0-16,1 0 0 15,1 1-208-15,1 2 80 0,1-1 128 0,1 0-208 0,1 2-32 0,2 1 0 16,1 0 0-16,3-2 0 15,1 1 48-15,1 1 16 0,1 2 0 0,0-1 0 0,2 2-160 0,1 0-48 16,0 0 0-16,-2 2 0 16,0-2-320-16,-1 2-80 0,-2 1-16 0,-3 1 0 15,0-1-1952-15,-6 5-384 0,3-7-64 0,-3 0-11312 16</inkml:trace>
  <inkml:trace contextRef="#ctx0" brushRef="#br0" timeOffset="26920.42">17874 6662 18431 0,'0'0'1632'0,"0"0"-1312"0,-5 6-320 0,0 1 0 16,0 2 1712-16,0 2 272 0,0 4 48 0,1-2 16 15,0 2 528-15,-2 14 112 0,0-2 32 0,1 5 0 16,1 4-816-16,1-10-176 0,0 4-16 0,-2 18-16 0,2-3-848 0,0-14-160 15,-1 2-48-15,1 0 0 16,2 2-288-16,2-1-64 0,0 0-16 0,4 10 0 0,1-10-272 0,1-14 0 16,2 1 0-16,3-1 0 15,2-2-240-15,2-1-96 0,3-3-32 0,1 0 0 16,3-2-240-16,1-1-48 16,2-5-16-16,13 3-18064 0</inkml:trace>
  <inkml:trace contextRef="#ctx0" brushRef="#br0" timeOffset="27252.2">19268 6666 20271 0,'8'0'1792'0,"1"0"-1424"15,2 1-368-15,1 2 0 0,3 0 1536 0,1 2 224 0,-1 2 48 0,1 1 16 16,-1 3 544-16,-6-2 96 0,2 1 32 0,1 2 0 16,2 3-1008-16,-2 2-192 0,1 0-32 0,0 1-16 0,-1 1-672 0,0 0-144 15,-1 1-32-15,0 1 0 16,-2-1-160-16,0-1-48 0,-1-1 0 0,-1 0 0 0,-1 1 16 0,-1 0 0 16,-1-2 0-16,0 2 0 15,-2-3-48-15,0 8-16 0,-2-5 0 0,-1-5 0 0,-1 0-144 0,-1 6 0 16,-3-3 0-16,-1-1 128 15,-1-2-128-15,2-5-192 0,-2 0 32 0,1 0 16 32,0-2-624-32,-2 1-128 0,0-2-32 0,1 0-17392 0</inkml:trace>
  <inkml:trace contextRef="#ctx0" brushRef="#br0" timeOffset="44766.85">19012 4073 5519 0,'-6'0'496'0,"-1"0"-496"0,1 0 0 0,0 0 0 15,-1 0 848-15,1 0 80 16,-1-1 16-16,7 1 0 0,-7 1 304 0,7-1 64 15,0 0 16-15,0 0 0 0,0 0 464 0,0 0 112 16,0 0 16-16,0 0 0 0,0 0-352 0,0 0-64 16,0 0-16-16,0 0 0 0,0 0 128 0,4 4 32 0,2 0 0 0,1 0 0 15,2-1-320-15,1-1-64 0,2 0-16 0,2-2 0 16,1 1-480-16,15 2-80 0,-2-1-32 0,2-1 0 0,-1-2-144 0,2-1-16 16,1 0-16-16,4 0 0 15,2 5-272-15,0-1-48 0,0-2-16 0,0-1 0 16,0-1-16-16,-10 1-128 0,3 0 192 0,3 0-64 15,3 0-128-15,20-3 128 0,-5 0-128 0,-18 2 128 0,2 0-128 0,1 1 128 16,2 0-128-16,1-1 128 16,1-1-128-16,1 0 0 0,1-1 0 0,0 2 0 15,-1 2 0-15,-1-2 0 0,-1 1 0 0,-1 0 0 16,-1 1 0-16,-1 0 0 0,1 1 128 0,-2 0-128 16,-1-1 0-16,-1 0 0 0,-2 0 0 0,14 2 0 0,-5-1 0 0,-6 2 0 15,-3 0 0-15,-11-2 0 0,0-1 0 16,2-1 0-16,-5 0 0 0,3 1 0 15,0 0 0-15,2 0 0 0,0-1 0 0,2 0 0 0,-2 0 0 16,0 1 0-16,0 0 0 0,-1-1 0 0,0 0 0 0,-2 0 0 16,0 1-128-16,-1 0 128 0,-2 0 0 0,0 0 0 15,-1 2 0-15,4 0 0 0,-5-2-128 0,-2 0 128 16,1 0 0-16,-1 1 0 0,-1 0 0 0,-1 0 0 0,0-1 0 0,0 1 0 16,0-1 0-16,-3 1 0 15,1 0 0-15,-1 0 0 0,0-1-144 0,-1 0 144 0,-2-1 0 0,2 1 0 16,-2 1-128-16,-5-1 128 15,0 0 0-15,0 0 0 0,0 0-192 0,0 0 64 16,0 0 128-16,0 0-208 16,0 0-256-16,0 0-48 0,0 0-16 0,0 0 0 15,0 0-1200-15,0 0-224 0</inkml:trace>
  <inkml:trace contextRef="#ctx0" brushRef="#br0" timeOffset="45094.91">21106 3970 3679 0,'-9'-10'320'0,"5"6"-320"0,0 0 0 0,1 1 0 15,0-1 2752-15,1 0 496 0,0 1 80 0,2 3 32 16,0 0-1040-16,0 0-208 0,0 0-32 0,0 0-16 16,0 0-1088-16,0 0-208 0,0 0-64 0,0 0 0 0,0 0-176 0,7 2-32 15,1 1-16-15,1 2 0 16,-2 0-16-16,2 1 0 0,1 0 0 0,0 0 0 0,1 1 176 0,-1 1 16 16,2-1 16-16,-1 1 0 15,0-1 96-15,-2 1 32 0,1 1 0 0,2 0 0 0,-1-1 0 0,-2-2 0 16,0-1 0-16,0 1 0 15,0 0-336-15,-1 0-64 0,-2 0-16 0,1-2 0 16,-1 0-240-16,0-1-144 0,-1 2 160 0,0-1-160 16,-5-4 144-16,0 0-144 0,0 0 128 0,0 0-128 15,0 0 192-15,2 6-64 0,-1-1 0 0,-1-5 0 0,0 0 176 0,-6 4 16 16,-2-1 16-16,-2 2 0 0,0 1-64 0,-4 0-16 16,-2-2 0-16,-2 2 0 0,1-1-128 0,-3 1-128 15,-1 3 192-15,-4 1-192 0,-1-2 0 0,-3 1 0 16,-3 1 0-16,-2 2-18672 15</inkml:trace>
  <inkml:trace contextRef="#ctx0" brushRef="#br0" timeOffset="49929.99">18461 3975 6447 0,'0'0'576'0,"0"0"-576"15,0 0 0-15,0 0 0 0,0 0 992 0,0 0 96 0,0 0 0 0,0 0 16 16,0 0 368-16,0 0 80 0,0 0 16 0,7 6 0 16,2 2 448-16,0 1 96 0,-1 1 0 0,2 3 16 15,-1 1 160-15,3 1 16 0,0 2 16 0,1-1 0 16,0-3-688-16,1 1-144 0,0-4-16 0,0 3-16 15,0 0-576-15,1 0-112 0,-2-2-32 0,1-1 0 16,-2-3-464-16,-1 1-80 0,-2 1-32 0,-1-2 0 16,-2 1-160-16,-1-1 0 0,-5-7 0 0,4 8 0 15,-1 1-192-15,-3-9 0 0,1 9-16 0,-1-2 0 32,0-7-928-32,0 0-176 0,0 0-32 0,-4 6-9616 0,4-6-1920 0</inkml:trace>
  <inkml:trace contextRef="#ctx0" brushRef="#br0" timeOffset="50200.16">18711 4001 7359 0,'-2'-12'320'0,"1"4"80"0,0-1-400 0,0-1 0 15,0 3 0-15,1 0 0 0,-1 0 2304 0,1 7 368 16,0-8 80-16,-1 2 0 0,1 6 512 0,0 0 112 16,0 0 16-16,0 0 0 0,-2-6-912 0,2 6-176 15,0 0-48-15,0 0 0 0,0 0-1152 0,-6 7-224 16,0 3-48-16,0 1-16 0,-2 2-432 0,0 4-96 15,-2 2-16-15,0-1 0 0,-1 2-16 0,-1-1 0 16,0-1 0-16,0 2 0 0,1 2-128 0,-1 0-128 16,0-2 192-16,2 0-192 0,-3-6 128 0,1 1-128 15,1-1 0-15,3-1 0 0,-1 1 0 0,1-2 0 16,1-3 0-16,2 0 0 0,0 0-176 0,1-2 16 0,0 0 0 0,4-7 0 31,-2 8-240-31,2-8-48 0,0 0-16 0,0 0-11760 0,1 8-2368 0</inkml:trace>
  <inkml:trace contextRef="#ctx0" brushRef="#br0" timeOffset="52792.49">19539 3662 8287 0,'0'0'736'0,"0"0"-592"16,0 0-144-16,0 0 0 16,0 0 896-16,0 0 128 0,7-5 48 0,0 1 0 0,-1 2 1104 0,2-1 240 15,-1 0 32-15,3-1 16 0,0-1-224 0,2 0-32 0,1 0-16 0,2 1 0 16,0-1-704-16,1 1-144 15,1 0-16-15,0 1-16 0,2-1-512 0,-1 0-96 16,-2 1-32-16,0 0 0 0,-2 1-384 0,-2-2-80 16,0 3-16-16,-1-2 0 0,-2 2-192 0,-9 1 0 0,7 0 0 0,-7 0 0 31,0 0-768-31,0 0-32 0,0 0-16 0,0 0 0 16,0 0-1456-16,0 0-288 0</inkml:trace>
  <inkml:trace contextRef="#ctx0" brushRef="#br0" timeOffset="53032.35">19659 3624 3679 0,'0'0'160'0,"0"0"32"0,0 0-192 0,0 0 0 0,0 0 0 0,0 0 0 0,0 0 1408 0,0 0 224 15,0 0 48-15,0 0 16 16,0 0 1008-16,0 0 208 0,0 0 32 0,2 9 16 16,0-1-144-16,0 2-48 0,-1 2 0 0,-1 2 0 15,-1 2-816-15,0 1-160 0,-1 3-48 0,-1-2 0 0,-1 1-864 0,2-2-176 16,-1 1-48-16,0-1 0 15,0-1-416-15,0 0-96 0,0-3-16 0,2 1 0 16,0-2-128-16,1 0 0 0,0 0 0 0,-1-2 0 16,0 0 0-16,0 0 0 0,0-1-128 0,-1-1 128 15,0 1-864 1,-1-3-96-16,3-6-32 0,-4 7-15472 0</inkml:trace>
  <inkml:trace contextRef="#ctx0" brushRef="#br0" timeOffset="53214.55">19600 3821 24879 0,'0'0'1088'0,"0"0"256"0,4-7-1088 0,2-2-256 16,0 0 0-16,3 1 0 0,2 3 1600 0,2 1 256 15,1 1 48-15,1-2 16 0,0-2-96 0,0 2-16 0,1 2 0 0,1 1 0 16,0-2-976-16,0 2-208 0,-3 0-48 0,1 1 0 16,-1 0-576-16,-1 1 0 15,-1 2 0-15,0-2 0 16,-1-3-656-16,0 0-208 0,1 0-32 0,-1 0-10496 15,-1 2-2112-15</inkml:trace>
  <inkml:trace contextRef="#ctx0" brushRef="#br0" timeOffset="53449.72">20031 3615 20271 0,'0'0'896'0,"0"0"192"0,-1-8-880 0,1 8-208 0,-1-6 0 0,1 6 0 16,0 0 1744-16,0 0 304 0,-6 2 64 0,-1 2 16 15,-1 2-336-15,0 5-80 0,-2 3-16 0,1 2 0 16,0 4-752-16,2 1-160 0,0 0-16 0,0 1-16 0,2-1-256 0,1 0-48 16,1 1-16-16,2 0 0 15,2-5-112-15,1-2-32 0,1 0 0 0,2-2 0 0,1 0-288 0,0-1 128 16,0-2-128-16,2-1 0 16,0-2-208-16,1-1-160 0,-1-2-16 0,0-1-16 15,1-1-1712-15,0 0-352 0,0-2-64 0,0-1-11856 0</inkml:trace>
  <inkml:trace contextRef="#ctx0" brushRef="#br0" timeOffset="53692.87">20169 3658 8287 0,'0'0'368'0,"0"0"80"0,0 0-448 0,0 0 0 15,0 0 0-15,-3 6 0 0,3-6 2112 0,-3 8 320 0,3-8 80 0,2 12 16 16,1 0 80-16,2 3 16 0,0 1 0 0,1-3 0 15,2-2-448-15,1 2-64 16,0-2-32-16,1 0 0 0,-2-3-1056 0,1 1-224 0,-1-1-32 0,0 1-16 16,1-1-320-16,0-2-64 0,-2 1-16 0,0-2 0 0,-7-5-352 0,7 6 144 15,-7-6-144-15,7 7 0 16,-7-7 0-16,6 6-144 0,-6-6-16 0,0 0 0 31,0 0-1568-31,0 0-320 0</inkml:trace>
  <inkml:trace contextRef="#ctx0" brushRef="#br0" timeOffset="53860.14">20331 3623 11967 0,'0'0'1072'0,"0"0"-864"15,-8 0-208-15,2 3 0 0,2 3 3712 0,-2 3 704 16,0 1 144-16,-1 1 32 16,-1 0-1696-16,1 1-336 0,0 2-64 0,1 0 0 15,1 1-1248-15,-1-1-240 0,0 0-48 0,0-1-16 16,-1 0-752-16,2-1-192 0,1 1 0 0,0-1 0 15,-1-3-720-15,-1-1-240 0,-1 0-32 0,3-1-16176 16</inkml:trace>
  <inkml:trace contextRef="#ctx0" brushRef="#br0" timeOffset="54070.63">20391 3619 26719 0,'13'-6'1184'0,"-4"2"240"0,1 1-1136 0,2 1-288 16,1 2 0-16,-1 3 0 0,0 4 1744 0,-1 2 304 0,-2 2 48 0,-2 3 16 15,0 0-336-15,-1 3-64 0,-2 0-16 0,-1 2 0 16,-3-1-848-16,-1-1-160 0,-2-1-48 0,1 2 0 16,0-1-256-16,-1 1-48 15,-3-3-16-15,-1-1 0 0,-1-2-176 0,-1 0-144 0,-1-1 192 0,-1-1-192 16,0 1 192-16,-2 1-64 0,0-4 0 0,-1 1-128 16,1-1-128-16,-1 0-144 0,-1-1-32 0,0 0-19232 15</inkml:trace>
  <inkml:trace contextRef="#ctx0" brushRef="#br0" timeOffset="54805.02">18912 3767 18431 0,'0'0'1632'0,"0"0"-1312"15,0 0-320-15,0 0 0 0,0 0 1536 0,0 0 224 16,-1 9 48-16,-2-2 16 0,3-7 624 0,-3 5 128 16,3-5 32-16,-4 8 0 0,1 1-800 0,0 0-144 0,3-9-48 15,-3 10 0-15,0-3-1024 0,0 3-208 16,-2 1-32-16,0 0-16 0,0-1-336 0,-2 3 0 0,-2 2 0 0,-1 1-18320 16</inkml:trace>
  <inkml:trace contextRef="#ctx0" brushRef="#br0" timeOffset="56180.15">21506 3800 12895 0,'0'-7'1152'0,"0"7"-928"0,0 0-224 0,0 0 0 16,0 0 1056-16,0 0 160 0,0 0 48 0,0 0 0 0,0 0 464 0,0 0 80 15,-5 9 32-15,-1 1 0 0,0 2 400 0,1-3 96 16,0 1 16-16,-1 3 0 16,1-2-560-16,2 0-96 0,1-1-32 0,1-1 0 15,1-9-752-15,2 10-144 0,-2-10-48 0,5 9 0 16,1-3-384-16,1-1-80 0,1-1 0 0,0-2-16 15,0-1-112-15,1-1-128 0,0-1 176 0,1 1-176 0,0-3 0 0,-1 0 0 16,0 0 0-16,1-1 0 0,-1 0 0 0,0 0 0 16,-1 1 0-16,0-2 0 0,-2-2 0 0,0 1-304 15,0-1 48-15,-1 1 0 16,0-2-192-16,-2-1-48 0,1 0 0 0,-1-1 0 16,0-1-208-16,0 1-64 0,-1 0 0 0,0 0 0 15,0 0 48-15,-1 0 0 0,-1 0 0 0,0 3 0 0,0 7 320 0,0 0 64 16,0 0 16-16,0 0 0 0,-3-8 448 0,3 8 112 15,0 0 16-15,0 0 0 0,-7 8 208 0,2 0 48 16,1 2 16-16,2 1 0 0,-1 1-16 0,2 4 0 16,0 2 0-16,1 2 0 0,0 0 176 0,2 2 16 15,0 1 16-15,-1 1 0 0,1 0-288 0,1 3-64 0,-1-1-16 0,0-3 0 16,0 0-64-16,0-2-16 0,0 1 0 0,0 0 0 16,0-2-80-16,-1 1-32 0,0-4 0 0,-1 0 0 15,0-2-160-15,0 1 192 0,0 1-192 0,-1-5 192 16,0 0-64-16,-1-1-128 0,0-2 192 0,0-1-64 15,-1-1-128-15,3-7 0 0,-5 5 0 0,0 0 0 16,-2-2 0-16,-1-1 0 0,0-2-192 0,0 0 192 16,0-2-400-16,1-1 32 0,-2-2 16 0,0-2 0 15,-1 0 112-15,0-3 32 0,1-1 0 0,-2-2 0 16,-1-2 0-16,0-2 0 0,0 0 0 0,-1 1 0 16,-1 1-48-16,3 1-16 0,1 1 0 0,1 0 0 15,1-1 400-15,3 3 64 0,1 1 32 0,2 2 0 16,2 8 160-16,3-8 16 0,0 0 16 0,2 3 0 0,2 0-176 0,2 0-48 15,1 0 0-15,1 1 0 16,2-1 0-16,2 0 0 0,0 0 0 0,0 0 0 0,1 2-16 0,-1 2-16 16,0-3 0-16,-1 2 0 0,-5-1-160 0,1 1 0 15,-2 0 0-15,-8 2 0 0,7-2 0 0,-7 2-272 16,0 0 32-16,0 0 16 16,0 0-640-16,0 0-128 0</inkml:trace>
  <inkml:trace contextRef="#ctx0" brushRef="#br0" timeOffset="57352.57">20360 3511 13823 0,'0'0'1216'0,"0"0"-960"16,-7 1-256-16,7-1 0 0,-6 4 592 0,6-4 80 16,-5 6 16-16,2 2 0 0,-2 0 0 0,2 0 0 0,1 1 0 0,1-1 0 15,1 2 144-15,0 0 48 16,1 0 0-16,1 1 0 0,0-1-592 0,1 3-112 0,-1 2-32 0,-1-1-10048 31</inkml:trace>
  <inkml:trace contextRef="#ctx0" brushRef="#br0" timeOffset="57942.74">21841 3719 911 0,'0'0'0'0,"0"0"0"0,0 0 0 0,0 0 0 15,0 0 2496-15,0 0 432 0,2-7 80 0,-2 7 0 16,0 0-256-16,0 0-48 0,0 0-16 0,0 0 0 16,0 0-320-16,0 0-80 0,0 11-16 0,-1 3 0 0,-1-2-736 0,0 3-160 15,-1 0-32-15,0-1 0 16,-2 1-752-16,0 1-144 0,0 1-48 0,0 1 0 0,1 1-400 0,-2-2-224 16,-1 0 32-16,1 1-15600 15</inkml:trace>
  <inkml:trace contextRef="#ctx0" brushRef="#br0" timeOffset="58904.33">21301 5793 20271 0,'0'0'1792'0,"0"0"-1424"16,0 0-368-16,0 0 0 16,-6-2 1088-16,-1 1 128 0,1 1 48 0,-1 2 0 0,-1 2-96 0,0 1-16 15,0 1 0-15,0 1 0 0,0 3 288 0,-2 3 48 0,0 3 16 0,-1 3 0 16,1 2-352-16,-2 4-80 16,0 3-16-16,1 4 0 0,2 2-128 0,0 3-32 15,1 2 0-15,2 1 0 0,1 0-320 0,3-1-80 16,2-3-16-16,2-3 0 0,1-1-288 0,2-3-48 0,2-1-16 15,2-3 0-15,1-1-128 0,3-2 0 16,0-3 0-16,1-1-176 0,2-2-80 0,1-2 0 0,-1-4-16 16,4 0 0-1,1 0-736-15,4-3-144 0,-1-2-16 0,-5-4-16496 0</inkml:trace>
  <inkml:trace contextRef="#ctx0" brushRef="#br0" timeOffset="60610.07">21504 6181 20271 0,'0'0'1792'0,"0"0"-1424"15,-2-4-368-15,2 4 0 0,0 0 912 0,0 0 112 16,0 0 32-16,5-6 0 0,1 0-16 0,2 1 0 16,1 1 0-16,1 0 0 0,0 0-352 0,2-1-80 0,1 0-16 0,1 0 0 15,-1 0-256-15,2 1-48 16,1 1-16-16,-1-1 0 0,1-1 0 0,-1-1 0 0,-2-1 0 0,2 2 0 16,1 3-16-16,-3 0-16 15,-2 0 0-15,-1 0 0 0,-1 0-240 0,-1 2 0 16,-8 0 128-16,9 4-128 0,-2 2 0 0,-1 2 176 15,-2 1-176-15,-1 2 160 0,-1 3 224 0,0 2 32 0,0 0 16 0,-2 3 0 16,-2-1 432-16,0 2 96 16,0-3 0-16,2 0 16 0,2 1-96 0,1-1-32 0,0-2 0 0,1 0 0 15,1-2-416-15,1-1-96 0,1-2-16 0,1 0 0 16,0 0-112-16,0-2-16 0,1-1-16 0,1-1 0 16,0-1-176-16,0-1 0 0,-1-1 0 0,1-1 128 15,0-1-128-15,-1-2 0 0,-1-1-160 0,-1-1 160 16,0 0-576-16,-1-1-32 15,0-1 0-15,-1-1 0 16,-1-2-2048-16,0 0-416 0</inkml:trace>
  <inkml:trace contextRef="#ctx0" brushRef="#br0" timeOffset="60862.92">22023 6024 18431 0,'0'0'816'0,"0"0"160"0,0 0-784 0,0 0-192 0,0 0 0 0,-6 5 0 15,-2-4 1776-15,0 4 304 0,-1 1 64 0,0 4 16 16,-2 1 64-16,-1 2 16 0,-1 2 0 0,0 1 0 0,-2-1-560 0,0 3-96 16,-1 2-32-16,-1 1 0 0,-2 0-896 0,-2-1-176 15,-1 1-32-15,-3-1-16 0,0 1-432 0,-1-2 0 16,0 1 128-16,0-2-128 0,-1 1 0 0,1-1 0 16,0-3 0-16,3 2 0 0,1-4 0 0,3-2 0 15,0-1 0-15,4-3 0 0,0-2-320 0,3-1-64 16,3-1 0-16,9-3 0 15,-5-3-1152-15,4-5-224 0,3-2-48 0,3 2-14160 16</inkml:trace>
  <inkml:trace contextRef="#ctx0" brushRef="#br0" timeOffset="61050.21">22087 5850 11055 0,'0'0'976'0,"0"0"-784"0,0 0-192 0,0 0 0 16,6-5 2816-16,-6 5 512 0,7-3 96 0,-7 3 32 16,8 3-320-16,-8-3-64 0,9 5-16 0,-4-1 0 0,-5-4-1136 0,0 0-240 15,0 0-32-15,4 7-16 0,-1 0-1120 16,-2 0-208-16,-2 0-48 0,-2 5-16 16,-2-2-688-16,0 4-144 0</inkml:trace>
  <inkml:trace contextRef="#ctx0" brushRef="#br0" timeOffset="61320.15">22227 6357 36863 0,'0'0'1632'0,"0"0"336"0,0 0-1584 0,0 0-384 16,0 0 0-16,0 0 0 0,0 0 976 0,-1 6 112 0,1-6 32 0,-1 6 0 15,0 0-752-15,0 0-160 0,-1 0-16 0,0 0-16 16,-1 0-320-16,-1-1-64 16,0 0-16-16,-3 2 0 15,0 2-1888-15,1-1-368 0</inkml:trace>
  <inkml:trace contextRef="#ctx0" brushRef="#br0" timeOffset="61899.7">22586 5939 5519 0,'3'-16'496'0,"-2"9"-496"0,0 0 0 0,0 0 0 0,1 1 5152 0,0 1 928 15,-2 0 192-15,0 5 48 0,0 0-3312 0,-4 3-672 16,-2 3-128-16,-1 1-32 0,-2 3-720 0,1 1-160 15,1 1-16-15,0 0-16 16,1 2-608-16,2 0-112 0,2-2-32 0,2 2 0 16,3-3-112-16,2 1-16 0,1-3-16 0,2 2 0 0,1-3-176 0,2-1-16 15,-1-3-16-15,1 0 0 0,-1-1-160 0,1 0 0 16,-1-3 0-16,1 0 128 0,-3-2-128 0,1-1 0 16,-1 0 0-16,0 0 0 0,-1-1-192 0,-1-1 0 0,0-1-16 0,-2-1 0 15,0-1-32-15,0 0 0 16,0-1 0-16,0-2 0 0,0-1 240 0,0 0 0 0,-1-2-160 0,1 1 160 15,-1 0 0-15,0 0-144 16,0 1 144-16,-2 2 0 0,1 2-208 0,-1 4 64 0,-1 4 16 0,0 0 0 16,0 0 128-16,2 6 0 0,0 2-144 0,0 6 144 0,0 3 0 15,0 4 0 1,0 2-144-16,1 3 144 0,0 1 0 0,0 3 0 16,0-1 176-16,0 2-176 0,0 1 368 0,-1 0-48 0,0-1 0 0,0 12 0 15,-2-4 0-15,-1-4 0 0,-1-3 0 0,-1-2 0 16,-1-4-112-16,-2-1-16 0,-2-2-16 0,-1 1 0 15,-1-1 16-15,-1-1 16 0,-1-3 0 0,2-2 0 16,2-5-208-16,-2-3 0 0,1-3 0 0,0-1 0 16,0-2-240-16,2-1-32 0,-1-4-16 0,-1-3 0 31,0-4-240-31,0-4-48 0,0-3-16 0,1-3 0 0,-2-4 208 0,1 1 64 0,0-2 0 0,1 3 0 16,2 1 128-16,0 2 48 0,0 0 0 0,2 2 0 0,2 1 384 15,1 0 80-15,1 2 0 0,2 5 16 16,2 0 80-16,2 0 16 0,1 0 0 0,1 0 0 15,2 1-208-15,1 1-32 0,1 0-16 0,0 0 0 16,0 1-176-16,1 0 0 0,1-1 0 0,-2 1 0 16,1 0-320-16,0 0 0 0,0 1 0 0,4-2 0 15,-2 1-576-15,-3 1-96 0,-1 1-32 0,-3 2-17072 0</inkml:trace>
  <inkml:trace contextRef="#ctx0" brushRef="#br0" timeOffset="62143.96">22977 5818 22111 0,'0'0'1968'0,"0"0"-1584"0,0 0-384 0,0 0 0 15,5 4 1360-15,0 2 192 0,0 2 48 0,0 1 0 16,-1 0 272-16,0 3 64 0,1 0 16 0,-1 2 0 15,-3 0-432-15,-1 1-96 0,-1 1-16 0,0-3 0 16,-2 2-912-16,-1-1-192 0,-2-1-48 0,-2 2 0 16,-2 0-496-16,-1-1-96 0,-2 1-32 0,0-1-17440 15</inkml:trace>
  <inkml:trace contextRef="#ctx0" brushRef="#br0" timeOffset="62690.08">23362 5832 18431 0,'0'0'1632'0,"0"0"-1312"0,7 0-320 0,1 3 0 15,1 3 2032-15,1 3 336 0,0 0 64 0,4 5 0 16,-1 1 16-16,0 1 0 0,0 2 0 0,2 2 0 16,0 4-1104-16,2 1-208 0,-2 3-48 0,-2-4-16 0,-1 1-560 0,-1-1-96 15,-3 1-32-15,0 7 0 16,-5-4-80-16,-3-2-32 0,-3-3 0 0,-2 0 0 0,-5-1 112 0,-2 0 32 15,-2-2 0-15,-1 1 0 16,-3-1 96-16,-1 0 0 0,-3-1 16 0,0 2 0 0,-1-2-80 0,-1 3-32 16,-3-2 0-16,3-1 0 15,-1-4-288-15,3-1-128 0,0 0 0 0,4 0 128 16,1-5-448 0,3-2-80-16,1-1-32 0,2-1 0 0,2 0-576 0,2-3-112 0,7-2-32 0,-4 1-18048 15</inkml:trace>
  <inkml:trace contextRef="#ctx0" brushRef="#br0" timeOffset="67290.3">19218 7651 23039 0,'0'0'2048'0,"0"0"-1648"15,0 0-400-15,0 0 0 16,-3-3 1392-16,0 0 192 0,0 0 32 0,3 3 16 16,0 0-288-16,0 0-64 0,0 0-16 0,0 0 0 15,0 0-240-15,0 0-32 0,0 0-16 0,0 0 0 16,0 0-272-16,5 6-48 0,-3 2-16 0,1 1 0 16,-1 5-32-16,-1 0-16 0,-1 2 0 0,0 1 0 15,-1 1-272-15,-1 0-48 0,-1 1-16 0,1-1 0 16,-1 1-80-16,0-1-32 0,0 0 0 0,1-1 0 15,-1-2-144-15,0 7 160 0,1-4-160 0,1-7 160 16,-1 0-160-16,0 4 0 0,0-4 0 0,1-4 0 16,0 0 0-16,-1 2 0 0,0-1-192 0,2-8 192 15,0 0-544-15,0 0 16 0,0 0 0 0,0 0 0 16,0 0-1328-16,0 0-272 0,-3-5-48 0,1-5-8640 16,1-1-1712-16</inkml:trace>
  <inkml:trace contextRef="#ctx0" brushRef="#br0" timeOffset="67491.77">19201 7715 911 0,'2'-12'0'0,"1"0"0"15,0-2 0-15,2-4 0 0,-2 4 2384 0,1 3 400 16,-1 2 80-16,-3 9 16 0,1-6 1264 0,-1 6 256 16,0 0 48-16,0 0 16 0,0 0-1008 0,-5 5-208 15,0 1-48-15,-2 6 0 0,-2-1-1792 0,3-2-384 16,-1 3-64-16,-2-2 0 0,0 1-384 0,-2 0-64 0,-1 2 0 0,-5 6-16 16,1-3-144-16,5-4-32 15,0-1 0-15,1 1 0 0,-1-2-160 0,1 0-32 16,1-1-128-16,1-1 192 0,2-2-192 0,-2-1-288 0,3-1 64 0,5-4 16 15,0 0-864 1,0 0-160-16,0 0-48 0,4-7-17376 0</inkml:trace>
  <inkml:trace contextRef="#ctx0" brushRef="#br0" timeOffset="67657.7">19163 7606 13823 0,'0'0'608'0,"6"-3"128"16,0 1-592-16,2 2-144 0,3 2 0 0,0 0 0 0,1 3 2992 0,7 1 560 15,-1 4 112-15,-6-1 32 16,3 3-432-16,1-1-96 0,-1 2-16 0,1 1 0 0,-1 0-1712 0,-2 0-352 15,0 2-64-15,0-3 0 16,-1-1-592-16,0 0-112 0,-2-2-32 0,0 0 0 0,-1-1-288 0,3 5 0 16,-1-2 0-16,-5-6 0 15,-6-6-736-15,9 7-96 0</inkml:trace>
  <inkml:trace contextRef="#ctx0" brushRef="#br0" timeOffset="68649.88">19055 8293 25791 0,'0'0'2304'15,"0"0"-1856"-15,0 0-448 0,0 0 0 16,0 0 1792-16,0 0 272 0,0 0 48 0,8-4 16 0,-1 3-528 0,-7 1-96 16,8 0-32-16,-8 0 0 15,7 1-1088-15,-7-1-240 0,8 4-144 0,-1 0 192 16,-7-4-192-16,6 6-256 0,-6-6 64 0,3 5 16 16,0 0-1344-16,-1 0-272 0,-1-1-48 0,-1 2-16 15,-1 0-960-15,-1 0-192 0,0-1-32 0,-1 1-16 16,-1 0-160-16,0-1-48 0,1-1 0 0,-4 2 0 15,1-1 1344-15,2-2 256 0,-1 0 48 0,1 0 16 0,-1-1 1600 0,5-2 544 16,-4 2 0-16,4-2 0 0,-5 3 1808 0,0 3 352 16,2 0 80-16,1 1 16 0,0 1-48 0,2-1 0 0,1 1 0 15,1 3 0-15,0 2-416 0,2 9-96 0,-1-2 0 0,0-4-16 16,-1-1-480-16,1 2-80 0,-1-1-32 0,0 1 0 16,-1-2-752-16,1 2-160 15,0-4-16-15,-1 2-16 0,0-1-368 0,0 0-80 0,0-2-16 16,-1 0 0-16,0-2-224 0,-1 0 128 0,0-1-128 0,0-2 0 15,0 1 0-15,1-8 0 0,0 0 0 0,0 0 0 16,0 0-192-16,0 0-96 0,0 0-16 0,0 0 0 31,5-5-1408-31,-1-3-272 0,1-2-64 0,5-8-14304 0</inkml:trace>
  <inkml:trace contextRef="#ctx0" brushRef="#br0" timeOffset="68809.71">19356 8170 4607 0,'8'-13'400'0,"1"-1"-400"0,-1 1 0 0,1 4 0 15,0 5 3328-15,0 3 576 0,-9 1 112 0,8 4 16 16,-8-4 272-16,5 9 48 0,-2 2 16 0,-1 0 0 16,-2 2-2032-16,0 2-416 0,-2-3-64 0,0 1-32 15,-1-1-1184-15,1 1-256 0,0-2-32 0,-1 1-16 16,0-2-336-16,0-1 128 0,0-2-128 0,0 0 0 0,-1-1-128 0,4-6-112 16,-5 5-16-16,5-5-18496 15</inkml:trace>
  <inkml:trace contextRef="#ctx0" brushRef="#br0" timeOffset="68943.24">19330 8174 18431 0,'0'0'816'0,"-6"7"160"0,1-2-784 0,1 3-192 15,0 0 0-15,1 2 0 0,1 2 2096 0,0-3 368 16,0 1 80-16,1 0 16 0,3 0-736 0,1-1-144 16,4-3-16-16,3-1-16 15,2 0-1648-15,0-4-496 0,2-1-16 0,2-1 0 0</inkml:trace>
  <inkml:trace contextRef="#ctx0" brushRef="#br0" timeOffset="69660.08">19583 8176 16575 0,'0'0'736'0,"0"0"160"0,0 0-720 0,0 0-176 0,-6 0 0 0,0 1 0 15,6-1 1664-15,-8 4 320 0,-2 1 48 0,0-1 16 0,-1 2-1072 0,1-1-208 16,-2 2-32-16,0 1-16 16,-1 1-720-16,1-1 0 0,-3 1 0 0,1 0 0 31,1 1-1008-31,-1-1-192 0,-1-1-32 0,2 0-16 15,-1 0-1152-15,0-1-224 0,1-1-64 0,7-2 0 16,0 1 1680-16,0-1 336 0,0 1 64 0,-2 3 16 0,3 0 1904 0,2-1 384 0,0 2 80 0,1 0 16 0,1 2 1552 0,-1 8 320 16,0-1 64-16,1-2 16 15,1 0-912-15,-1 3-176 0,-1 2-32 0,0 0-16 16,-1 0-1456-16,-2 0-304 0,0 0-48 0,0 0-16 0,0 2-416 16,0-3-96-16,0 2-16 0,-1-2 0 0,0 0-256 0,1-2 0 15,1-4 128-15,0-1-128 0,1-1 0 0,0-3 0 16,1-1 0-16,1-1 0 15,0-1-640-15,1-6-16 0,0 0-16 16,0 0 0-16,1-5-1792 0,1-2-352 0,0-2-80 0,1-1-16 16,1-7-176-16,3-9-48 0,-1-1 0 0,-1 9 0 15,0-5 512-15,-1-1 112 0,2-2 16 0,0 0 0 0,0-1 1728 0,0 0 368 16,0 3 64-16,1 1 16 0,0 3 1904 0,0 1 384 0,0 2 80 0,0 3 0 16,0 1 1072-16,0 3 208 0,-1 2 32 0,5 1 16 15,-1 4-960-15,-2 3-192 16,0 3-48-16,0 3 0 0,1 2-640 0,1 2-128 15,0 5-16-15,3 7-16 0,-1 1-656 0,-2-1-128 16,-2-1-16-16,-3-5-16 0,-2 2-80 0,1 2-16 0,-2-1 0 0,0 2 0 16,0-3-112-16,-1 2-32 0,-1-1 0 15,0 0 0-15,-1-1-96 0,0 7-32 0,-1-5 0 0,1-7 0 16,-1-2-192-16,0 0 0 0,1-5 0 0,-1-1 0 16,-1 0 0-16,0-2-288 0,-1-2 64 0,0-2 16 31,-1-1-480-31,0-1-80 0,-1-2-32 0,-5-8 0 0,-1-1 176 15,5 0 48-15,0-1 0 0,0-3 0 0,2-1-128 0,-1-12-32 0,0 4 0 0,2 0 0 0,1 2 288 0,2 11 64 16,0 1 16-16,1 0 0 16,1 1 368-16,1 1 128 0,0 2 0 0,1 1 0 0,1 3 704 0,1 2 128 15,-1 1 16-15,-4 2 16 0,0 0-496 0,7 8-112 16,-2 1 0-16,-3-1-16 0,0 2-48 0,-1 2 0 16,0 1 0-16,0 2 0 0,-1-1-320 0,0-1 128 0,0 0-128 15,0-5 0-15,-1 1 0 0,-1-4 0 16,2-5 0-16,-1 7 0 0,0-1 0 0,0-1 0 15,1-5 0-15,0 0-192 0,0 0 192 0,0 0 0 16,0 0 0-16,0 0 0 0,0 0 0 0,0 0 0 16,3-6 0-16,0 0-128 0,1-2 128 0,1-1-208 15,1-1 80-15,1-1 128 16,-1-4-768-16,2-3-48 0,0-2 0 0,1-3-17392 0</inkml:trace>
  <inkml:trace contextRef="#ctx0" brushRef="#br0" timeOffset="70698.45">19615 8098 23039 0,'5'-7'1024'0,"-1"0"192"0,0-2-960 0,1 0-256 0,0 0 0 0,1 3 0 16,0 1 2656-16,-1 1 480 0,1-1 112 0,1 0 16 16,0 0-1168-16,2 0-240 0,0 0-32 0,0 1-16 15,1 1-1232-15,0-1-256 0,-1 0-64 0,0 2 0 16,-2-2-256-16,1 3 0 0,0 1 128 0,-1 2-128 16,-7-2 0-16,0 0 0 0,5 8 0 0,-2 2 0 0,-1 7 0 0,-2 2 0 15,-2 2 128-15,-2 4-128 16,-3 0 144-16,-1 1-16 0,-1 2-128 0,2-1 192 15,-2 0 64-15,1 0 0 0,0-3 0 0,3-6 0 16,1 1 112-16,1-1 16 0,0 1 16 0,1-2 0 0,0-1-208 0,0-1-32 16,0-2-16-16,0 6 0 15,1-5-144-15,0-6 0 0,0-3 0 0,1-5 0 0,0 0-304 0,0 0-32 16,0 0-16-16,0 0 0 16,-3-5-432-16,2-2-96 0,0 0-16 0,2-3 0 15,1-3-800-15,1-1-160 0,1-3-48 0,2-10 0 16,1-1 48-16,0 1 0 0,0-2 0 0,2 4 0 15,1 2 912-15,-1 2 192 0,0 2 48 0,0 5 0 0,-2 0 1632 0,1 4 336 0,-2 2 64 0,1 4 16 16,-1 1 784-16,-6 3 176 16,10 0 16-16,-1 5 16 0,0 1-1184 0,-1 4-256 0,1 2-32 0,-2 2-16 15,-2-1-432-15,0 1-96 0,-1-1 0 0,0 1-16 16,-1 0-16-16,-2 1 0 0,-1-1 0 16,-1-4 0-16,0 0-288 0,-1 1 128 0,-1 0-128 0,-3 6 0 15,0-2 0-15,1-7 0 16,-1 1 0-16,0 0 0 0,0 0 0 0,-2 4 0 15,0-4-128-15,2-5 128 0,-1 0-352 0,-1-1 32 16,-1-1 0-16,2 0 0 0,0-1 0 0,0-1 16 16,0-2 0-16,-1-1 0 0,0-1 112 0,2-1 0 15,-1 0 16-15,2 0 0 0,0-2 176 0,2 0 0 0,0 0 0 0,2 1 0 16,2 0 128-16,1 0 64 0,2 1 16 0,1 0 0 16,1 0-80-16,1 1 0 0,-1 1-128 0,2 1 192 15,1 1-32-15,4 1-16 0,-3 1 0 0,-5 1 0 16,-5-2-144-16,6 5 128 0,-1-2-128 0,0 4 128 15,-5-7-128-15,1 9 0 0,-3 0 0 0,-1-2 0 16,-2 2 0-16,-1 2 0 0,0-1 0 0,-3 2 0 16,-2-1 0-16,-1 1 0 0,0-1 0 0,-1 2 0 0,0 1 0 0,-5 4 128 15,1-2-128-15,7-6 0 0,0-2 0 0,-2 6 128 16,2-2-128-16,4-5 0 16,0 0 144-16,0-1-144 0,-2 1 160 0,2-2-160 0,0 1 0 0,0 1 128 15,0-2-128-15,0 0 0 0,1-2 0 0,1 1 0 16,-1-2 0-16,5-2 0 0,0 0 0 0,0 0 0 15,0 0 0-15,-1 5 0 0,1-5 0 0,0 9 0 16,0-9 0-16,1 7 0 0,1 1 0 0,2 0 0 16,0 0 0-16,1 0 0 0,2 2 0 0,1 0 0 15,1-2 0-15,1 0 0 0,2 0 176 0,2 0-16 16,0-3 0-16,2 0 0 0,1 0 64 0,-1-2 16 0,2-1 0 0,0-1 0 16,-2-1-48-16,1-1 0 0,-2 0 0 15,0 0 0-15,-2-3-192 0,0 0 176 0,-2 0-176 0,-1 0 160 16,-1 0-160-16,-1 1 0 15,-2 0 0-15,-2 1 0 0,-4 2 0 0,3-5 0 0,-3 5 0 0,1-4 0 16,-1 0 0-16,-1 0 0 16,-2-1 0-16,0 0 0 0,0-2-208 0,-1 0 16 0,-1 0 16 0,0 1 0 15,-1-4 176-15,1 1-208 0,0 0 80 0,0-3 128 0,1 3-128 0,1 0 128 16,3 2 0-16,0 0 0 16,1 1 0-16,1 1 0 0,-2 5 0 0,6-4 128 0,2 0-128 0,-2 4 192 15,0 1-192-15,2 2 192 16,0-3-192-16,2 4 192 0,1-1-192 0,1 1 192 15,-1 0-192-15,2 0 128 0,1-1-128 0,-1 0 128 16,1 0-128-16,1 1 160 0,-1-2-160 0,-1 1 160 0,-1 1 0 0,0-1 0 16,0-2 0-16,-1 1 0 15,-2-1 32-15,-1 0 0 0,-1 0 0 0,-1 0 0 0,-1 0-192 16,0 1 128-16,-5-2-128 0,0 0 128 0,0 0-288 0,0 0-64 16,0 0-16-16,0 0 0 15,0 0-672-15,-5 0-144 0</inkml:trace>
  <inkml:trace contextRef="#ctx0" brushRef="#br0" timeOffset="71359.96">18237 7540 17503 0,'0'0'1552'0,"0"0"-1232"16,0 0-320-16,0 0 0 0,0 0 1888 0,0 0 320 15,0 6 64-15,0-6 16 0,0 0 448 0,-2 6 80 16,2 2 32-16,1 0 0 0,1 2-1072 0,0 5-224 15,1 3-32-15,-1 4-16 0,0 5-864 0,-2 6-192 16,0 3-16-16,-1 2-16 0,-3 3-112 0,-1 2-32 16,-1 1 0-16,0 1 0 0,1 5-16 0,-2 16-16 0,0-11 0 0,4-23 0 15,-1-1-240-15,1-2 144 0,1-7-144 0,0-2 128 0,0-1-128 0,0-2 0 16,0-1 0-16,0-2 0 16,0-5 0-16,0-1 0 0,2-3 0 0,0-5 0 0,0 0-256 0,-4-4 32 15,0-3 0-15,2-1 0 31,1-1-368-31,0-2-80 0,1 0-16 0,1-5 0 16,0-3-1536-16,0-2-304 0</inkml:trace>
  <inkml:trace contextRef="#ctx0" brushRef="#br0" timeOffset="71559.71">18223 7613 15663 0,'-2'-8'1392'16,"1"-2"-1120"-16,1 2-272 0,0-1 0 0,0 2 3056 0,0 2 544 15,0 1 112-15,0 4 32 16,0 0-304-16,0 0-64 0,0 0-16 0,0 0 0 15,-2 6-2048-15,0 0-416 0,-1 2-64 0,-1 2-32 0,0 3-352 0,-2 4-64 16,-2 1 0-16,1-6-16 16,-2 0-112-16,-1 0-32 0,0 2 0 0,-2 0 0 0,-1 1-224 0,-1 0 0 15,0-3 0-15,-1 0 0 0,1-1 0 0,2-1-128 0,0 0 128 0,2-5-208 32,1 0-560-32,3-1-96 0,1-2-32 0,5-2-18576 15</inkml:trace>
  <inkml:trace contextRef="#ctx0" brushRef="#br0" timeOffset="71700.08">18193 7560 20271 0,'0'0'1792'0,"0"0"-1424"0,0 0-368 0,5 4 0 16,1 2 3376-16,4 8 592 0,0 0 128 0,-3-2 32 15,1-3-1600-15,0 4-320 0,2 0-64 0,0 0-16 16,0 1-1296-16,4 6-272 0,-1-5-48 0,-4-4-16 0,0 0-496 0,-1 1 0 16,-1-1 0-16,0 3-13120 15,-1-2-2704-15</inkml:trace>
  <inkml:trace contextRef="#ctx0" brushRef="#br0" timeOffset="72982.67">17615 8303 31327 0,'0'0'2784'0,"0"0"-2224"16,2 9-560-16,-2-3 0 0,0 1 576 0,-1 1 0 15,-1 2 0-15,-1 2 0 0,-1 0 256 0,-1 2 64 16,-1 1 16-16,-3 5 0 16,2-1-400-16,2-7-64 0,-1 0-32 0,0 1 0 0,0-3-416 0,0 0 0 15,0-3 0-15,2 0 0 0,0 1-288 0,0-2-32 16,4-6-16-16,0 0 0 16,0 0-800-16,0 0-144 0,0 0-48 0,0 0 0 15,-2-3 144-15,1-3 32 0,1 0 0 0,2 0 0 0,1-2 1360 0,3-2 288 16,0 1 48-16,0 4 16 0,1-3 784 0,1 1 176 15,1 1 16-15,0 1 16 0,0 1-320 0,1 2-64 16,-2-1-16-16,0 1 0 0,-1 2-560 0,-2 0-112 0,1 2-32 0,-1 2 0 16,-5-4-320-16,4 5-128 0,-1 0 0 0,0-1 0 15,-1 1 0-15,0 2 0 0,-1-2-176 16,-1 1 176-16,-1 0-560 0,0 0 16 16,-1 0 0-16,-1-1 0 15,0 2 96-15,-2 3 0 0,-1-1 16 0,2-3 0 0,0-1 432 0,-2 0 0 0,0 1 0 0,1 0 0 16,0-1 352-16,0 0 160 0,1-1 16 0,4-4 16 15,0 0 96-15,0 0 0 0,0 0 16 0,0 0 0 16,0 0-320-16,6-2-64 0,2-3-16 16,7-3 0-16,-1-3-128 0,-2 5-128 0,1-6 144 0,2-1-144 15,0 0 0-15,1-1-288 0,-1-1 32 0,1 0 16 32,-1-2-208-32,4-7-32 0,-4 4-16 0,-6 7 0 15,-1 1-80-15,4-2-32 0,-3 2 0 0,-3 4 0 0,-2 3 112 0,-4 5 32 0,0 0 0 0,0 0 0 16,0 0 608-16,0 0 128 0,0 0 32 0,-6 1 0 15,0 1 272-15,-3 3 48 0,1 0 16 0,3 0 0 16,0 0-176-16,-3 1-16 0,0 1-16 0,4-3 0 0,0 1-176 0,1 1-16 16,1 0-16-16,0 2 0 0,2-8-80 15,0 6-16-15,0-6 0 0,2 7 0 0,0-3-128 0,2 2 192 16,1-3-192-16,1 0 192 0,0-1-192 0,1 0 160 16,0 0-160-16,1-1 160 0,0-1-160 0,3-2 128 15,-1-1-128-15,-5 2 128 0,1 0-128 0,-6 1 0 16,6-1 0-16,-6 1 0 0,5-2-224 0,-5 2-32 15,0 0 0-15,0 0 0 0,0 0-96 0,0 0-32 0,0 0 0 0,0 0 0 32,0 0-112-32,0 0-16 0,0 0-16 0,0 0 0 15,0 0-384-15,-6 2-80 0,-1 1-16 0,-3 3 0 16,1 2-384-16,2-3-80 0,-1 1 0 0,-1-2-16 16,1 1 272-16,-1-1 48 0,-1 0 16 0,1 1 0 0,1 0 1152 0,1 0 0 0,0-1 0 15,1 0 224-15,0 0 752 0,1 1 160 16,1 2 16-16,0-1 16 0,0 0-176 0,1-1-32 0,-1 0-16 0,2 1 0 15,0 2-592-15,0-1-112 0,-1 0-32 0,-1 1 0 16,-2 0 64-16,-3 1 16 0,-1 0 0 0,-5 6 0 16,-2 0 544-16,4-5 96 0,-2 3 32 0,-3 2 0 15,-2 1-336-15,-3 3-64 0,4-2-16 0,-4 0 0 16,-1 2-304-16,-4 1-64 0,-2 2-16 0,-2 0 0 16,-3 2-160-16,2-1 0 0,0 0 0 0,-6 3 128 15,6-5-128-15,5-3 0 0,6-4 0 0,5-4 0 16,5-3-320-16,6-5 0 0,6-2 0 0,2-7 0 15,5-3-3296-15,4-5-656 16,1 3-128-16,4-6-9360 0</inkml:trace>
  <inkml:trace contextRef="#ctx0" brushRef="#br0" timeOffset="73950.88">17498 8619 2751 0,'27'-15'256'0,"-5"5"-256"15,5-1 0-15,15-1 0 16,-1 1 3616-16,-14 6 672 0,2 2 144 0,12 2 32 16,-6 2 512-16,-13 2 96 0,1 1 32 0,-2 2 0 0,0 0-2848 0,-1 0-560 0,-1 1-112 0,0 2-32 15,-3 2-784-15,0-1-144 16,-1-1-48-16,-2 0 0 0,0 0-352 0,-2 0-80 0,-2 0-16 0,0-1 0 15,-1-2-128-15,0 4 0 16,-3-2 0-16,-5-8 0 0,0 0 0 0,1 6-144 0,-1-6 144 0,-4 5-208 31,-2-1-416-31,-2 0-80 0,-2-1 0 0,0-2-16 16,-3 1-1216-16,-1 0-240 0,2 0-64 0,-2 1 0 0,-3-2-1168 16,-1 1-240-16,-2 0-64 0,-1-2 0 15,-2 1 1360-15,-1-1 272 0,-3 0 48 0,-21-1 16 0,6-1 2336 0,17 1 448 0,-1-1 112 0,2 0 16 16,2 0 1840-16,-7 0 368 0,7 1 80 15,10 1 16-15,2-1-112 0,0 0-16 0,5 1 0 0,5 0 0 16,0 0-1792-16,3-4-352 0,3 0-80 0,3 0-16 16,2-1-480-16,1 0-96 0,0 1-32 0,1 0 0 15,0 1-224-15,-2 1 0 0,2 1 0 0,-2 1 0 16,-3 1 0-16,-1 2 0 0,-7-3-192 0,4 4 192 16,0 2-336-16,-2 0 32 0,-2 2 16 0,-1-3 0 0,-1 1 128 0,-1 2 32 15,0 0 0-15,-2 1 0 16,0 0 128-16,0-2 0 0,-1 0 0 0,-1 0 0 15,1 0 0-15,-1 3 0 0,2-2 0 0,5-8 0 16,-6 4 0-16,6-4 0 0,0 0 0 0,0 0 0 0,0 0 0 0,0 0 0 16,0 0 0-16,0 0 0 15,0 0 0-15,0 0 0 0,0 0 0 0,0 0 0 16,0 0 0-16,3 4 0 0,0 1 0 0,1-2 176 0,0 1 128 16,0 0 16-16,0 0 16 0,0 0 0 0,0-1-144 0,0 0-16 15,0 0-16-15,0 0 0 0,1 0-160 0,-1 0 0 16,-1-1 0-16,-3-2 0 0,0 0 0 0,5 3 0 15,0-3 0-15,1 1 0 0,0-2 0 0,1-1 0 16,0-1-176-16,1 1 176 0,0 0-144 0,1-1 144 16,0 0-160-16,0 0 160 0,0-1 0 0,-1 1 0 0,-1 1-128 15,0 2 128-15,-2 1 0 0,-1 2 0 0,-2 1-160 0,-1 2 160 16,-2 0-320-16,-1 1 0 0,-1 2 0 16,-1 1 0-16,-1 0-96 15,0-1-16-15,-1 3 0 0,0-2 0 0,2-2 432 0,-1 2 0 0,1-4 0 0,-1 2-128 16,2-2 128-16,3-6 0 15,0 0 160-15,0 0-160 0,0 0 304 0,7 0-48 0,1-2 0 0,0-2 0 16,2-1-256-16,5-4 160 0,-1-3-160 0,-4 3 128 16,2-3-368-16,2-2-80 0,0-3 0 0,10-10-16 15,-1-1-1520 1,-7 8-288-16,3-4-64 0,1-2-16 16,2-3-1712-16,1-4-352 0,2-2-64 0,14-19 0 15,-6 7 1424-15,-13 17 304 0,1-3 48 0,8-12 16 0,-5 6 2560 0,-5 7 304 0,-3 6 160 0,-3 5 48 16,-5 3 2512-16,-3 5 512 0,-1 4 112 0,-4 9 0 15,0 0-112-15,0 0-16 0,-8 6-16 0,2 1 0 0,-3 3-1792 0,-2 2-368 16,-2 1-64-16,0 3 0 16,-1 2-688-16,0-1-128 0,0 1-16 0,2-2-16 0,1 0 48 0,-1 5 16 15,6-4 0-15,3-3 0 0,2-2-192 0,1-7-48 16,0-5 0-16,2 7 0 0,0-1-256 0,3 0 0 16,1-1 0-16,1-1 0 0,1-2 160 0,6 1-160 0,-2 1 128 0,-2-4-128 15,0 1 128-15,2-1-128 16,0-1 128-16,7-1-128 0,-2-1 0 0,-6 1 0 15,2 0 0-15,3-1 0 0,-4 0-256 0,-1-1-16 16,-3 1-16-16,-8 3 0 0,0 0 96 0,0 0 32 16,0 0 0-16,0 0 0 0,0 0 160 0,-7 10 0 15,-2 2 0-15,1-6-128 0,-1 3 128 0,-3 3 0 0,-2-2 0 16,-7 7 128-16,-1 1-128 0,8-8 0 0,-2 2 0 0,-2-2 128 16,0 1-288-16,-11 3-48 0,4-2-16 0,2-4-18464 15</inkml:trace>
  <inkml:trace contextRef="#ctx0" brushRef="#br0" timeOffset="74089.83">17997 8606 15663 0,'0'0'1392'0,"6"-2"-1120"0,2 0-272 0,2 0 0 15,1-1 2912-15,3 0 528 0,1 1 96 0,0-1 32 0,2 0-1136 0,7-1-240 16,-1 2-32-16,-7 0-16 16,-3-1-784-16,1 0-144 0,0 0-48 0,-2 1 0 15,0 0-768-15,-1 1-144 0,-2 1-48 0,-2 1 0 31,-1 0-1392-31,-6-1-288 0,0 0-48 0,5 6-15248 0</inkml:trace>
  <inkml:trace contextRef="#ctx0" brushRef="#br0" timeOffset="74372.78">18235 8671 11055 0,'-4'10'480'0,"1"-4"112"0,1 1-464 0,0 2-128 0,0 1 0 0,-3 7 0 15,0 1 4016-15,1-6 784 16,0 3 144-16,2 1 48 16,-1 0-1248-16,1 2-240 0,1-4-48 0,1-1-16 0,0 1-2272 0,0 0-448 15,1-2-80-15,0 1-32 0,1-1-320 16,0-2-64-16,-1-3-16 0,4 6 0 0,1-2-208 0,-2-6 128 15,2-3-128-15,-1 0 0 0,0-4 0 0,1-1 0 16,1-2 0-16,3-4 0 0,1 0 0 0,-3 1 0 16,-1 0-128-16,0-1 128 0,0-2-320 0,1-1 32 15,0 1 16-15,0-3 0 0,-1 0 16 0,0-2 16 16,-3 0 0-16,2-4 0 0,-1 0 240 0,-2 1-144 16,-3 2 144-16,-2 2-128 0,-2 0 128 0,-2 3 256 15,-1-1-64-15,-3 4-16 0,-1 2 368 0,-1 4 80 16,0 2 16-16,-1 1 0 0,-1 1-96 0,-4 3-16 0,2 1 0 15,6-1 0-15,1 1-272 0,1 0-64 0,-1 0-16 16,3 0 0 0,2 0-640-16,4-5-128 0</inkml:trace>
  <inkml:trace contextRef="#ctx0" brushRef="#br0" timeOffset="75220.33">22803 6872 27647 0,'0'0'2448'0,"0"0"-1952"0,0 0-496 0,0 0 0 15,0 0 1280-15,0 0 144 0,0 0 48 0,0 0 0 16,0 0-304-16,-2 11-48 15,2 3-16-15,2-1 0 0,1 0-80 0,2 6-32 16,-1 2 0-16,3 4 0 0,-1 1-368 0,2 2-80 0,0 2-16 0,0 0 0 16,1 1-96-16,-1 2-32 0,-1-1 0 0,1-1 0 0,-1-1-208 0,0-3-64 15,-1-2 0-15,-1-1 0 16,-1-2-128-16,0-1 0 0,-1-4 0 0,-3 1 0 16,-2-5 0-16,0-2-224 0,0-4 80 0,2-7 16 15,0 0-208-15,-4 5-48 0,4-5 0 16,0 0 0-1,-6-4-416-15,2-3-96 0,1 0 0 0,2-5-17040 0</inkml:trace>
  <inkml:trace contextRef="#ctx0" brushRef="#br0" timeOffset="75399.92">22904 6951 11055 0,'-2'-10'976'0,"-1"-3"-784"0,0 2-192 0,-2 3 0 16,-1-5 3824-16,0 3 720 0,-1 2 128 0,2 3 48 15,-2 3-1008-15,0 2-192 0,-1 3-32 0,0 4-16 0,-3-1-2160 16,2 4-432-16,-2 2-96 0,-5 10-16 0,2-1-192 0,-1 0-32 15,0-1-16-15,2 0 0 0,-1 0-144 0,0-2-16 16,2-1-16-16,1-1 0 0,2-3-352 0,0 0 128 16,1-3-128-16,1-1 0 15,4-4-320-15,3-5-144 0,0 0-32 0,0 0-13008 0,0 0-2624 0</inkml:trace>
  <inkml:trace contextRef="#ctx0" brushRef="#br0" timeOffset="75542.02">22862 6834 3679 0,'9'-12'320'0,"-3"7"-320"0,2-3 0 0,-1 1 0 15,0 2 4288-15,1 2 768 0,-1 3 176 0,3 3 16 16,1 2-752-16,3 3-144 16,0 2-48-16,3 2 0 0,2 3-2688 0,-2 0-528 0,-1 0-128 0,0 0 0 15,1-2-640-15,0-2-128 0,-2 0-32 0,1 0 0 16,0 0-416-16,-1-1-96 0</inkml:trace>
  <inkml:trace contextRef="#ctx0" brushRef="#br0" timeOffset="76471.95">22758 7686 9215 0,'-9'-7'816'0,"4"2"-656"16,1 0-160-16,4 5 0 16,-1-5 3840-16,1 5 720 0,0 0 160 0,8-4 16 0,1 2-2576 0,1 3-528 15,0 2-96-15,0 5-32 16,1 4-288-16,0 3-48 0,0 1-16 0,-1 3 0 0,0 0-208 0,0 0-48 15,0 1-16-15,0 1 0 16,1 0-288-16,-1 0-48 0,-2-2-16 0,-1 0 0 16,-1 1-144-16,-2-1-48 0,-1 0 0 0,-1-1 0 15,-1-1-64-15,1 0-16 0,0-1 0 0,-1-1 0 0,-1 3-256 16,-1-4 128-16,0 2-128 0,0-2 0 16,0-3 0-16,0 0 0 0,1-2 0 0,0-1-192 15,0-8-256-15,0 7-64 0,0-7 0 0,0 0 0 16,0 0-1088-16,0 0-208 0,6-6-48 15,2-6-9200-15,0-6-1824 0</inkml:trace>
  <inkml:trace contextRef="#ctx0" brushRef="#br0" timeOffset="76629.75">23197 7488 9215 0,'5'-4'816'0,"-5"4"-656"16,9-3-160-16,-1 3 0 0,-8 0 2784 0,7 9 528 16,-1 1 96-16,0 4 32 0,-1 0 176 0,-1 3 32 15,0 1 16-15,0-1 0 0,0-1-1568 0,0 0-320 16,-2-2-64-16,1 0-16 0,0-2-1072 0,-2-3-224 15,-1-1-32-15,0-8-16 0,-2 8-352 0,2-8 0 16,-4 6 0-16,4-6-192 16,-6 0-1584-16,6 0-320 0</inkml:trace>
  <inkml:trace contextRef="#ctx0" brushRef="#br0" timeOffset="76752.05">23233 7567 13183 0,'0'0'288'0,"-2"-7"64"0,0 2 16 0,2 5 0 0,0 0-368 0,0 0 0 0,-7 0 0 0,7 0 0 15,-7 5 4160-15,1 0 768 0,0 2 160 0,1 3 32 0,-1-1-2160 0,1 1-416 16,0-1-96-16,1 0-16 15,1-2-1664-15,0 1-352 0,0 0-64 0,3-8-16 16,0 0-336-16,0 0-288 0,0 0 48 0,8 5-11952 16,1-4-2400-16</inkml:trace>
  <inkml:trace contextRef="#ctx0" brushRef="#br0" timeOffset="77450.8">23394 7550 5519 0,'9'-4'496'0,"1"0"-496"0,0 1 0 0,-1 1 0 0,-9 2 3328 0,0 0 576 15,0 0 128-15,8-2 0 0,-8 2 352 16,0 0 64-16,0 0 16 0,0 0 0 0,0 0-2480 0,0 0-480 15,0 0-96-15,0 0-32 0,0 0-1040 0,-5 8-208 16,-2-1-128-16,-2-2 160 16,-1 0-800-16,-1 0-176 0,-1-1-16 0,-1 1-16 15,-1-1-1664-15,1 1-336 0,-2 0-64 0,2 0-16 16,2 0 192-16,0 2 48 0,0 0 0 0,1 1 0 0,1 2 2240 0,1 3 448 0,0 1 128 0,0 5 0 16,-1 3 1904-16,0 2 384 15,1 1 80-15,-2 3 0 0,0-1 320 0,1 2 64 16,0 0 16-16,2 0 0 0,-1-1-1392 0,1-1-288 15,0-2-48-15,1 1-16 0,0-4-480 0,2 0-96 0,1-2-32 0,1-1 0 16,0-3-160-16,1-3-16 16,1 0-16-16,2-1 0 0,0-2-160 0,2-3-16 15,-4-7-16-15,5 6 0 0,-5-6-160 0,9 2-192 16,-1-2 32-16,1-2 16 16,-1-3-400-16,-1-3-80 0,-1-1-16 0,2-3 0 0,-1-2-272 0,1-1-64 0,0-4-16 15,-1-3 0 1,0-4-1136-16,1-2-240 0,0-3-32 0,1-2-16 0,0 0-80 15,-1-1-32-15,1-1 0 0,1 2 0 16,0 4 1600-16,0 5 320 0,0 4 64 0,1 3 16 0,0 3 1888 0,-1 3 384 0,-3 3 80 0,1 5 16 0,1 5 544 0,0 5 112 16,-2 4 32-16,0 4 0 0,-1 4-816 0,0 2-176 15,0 5-16-15,1 2-16 16,1 3-720-16,0-1-144 0,-2 1-16 0,3 0-16 0,0 3 80 16,0-4 16-16,-1 1 0 0,-2-2 0 15,-1-4-416-15,0 0-80 0,-1-3-16 0,0 0 0 16,-2-5-192-16,-1 0 128 0,-2-4-128 0,-1-1 0 15,-1-5 0-15,-1-1 0 0,-2-2 0 0,6-4-160 16,-8 0-176-16,1-1-48 0,-2-1 0 0,1-2 0 16,0-1-224-16,0-4-48 0,0-2-16 0,0-3 0 15,1-5-224-15,2-2-32 0,0-4-16 0,2 1 0 16,1 0-736-16,1 1-160 0,-1 0-16 0,1 3-16 16,-1 1 1168-16,1 4 224 0,0 1 48 0,1 1 16 0,0 3 1456 0,0 1 304 15,-1-1 48-15,1 1 16 0,1 2-64 0,-1 7-16 16,0 0 0-16,0 0 0 0,-2-6-816 0,2 6-144 15,0 0-48-15,-5 0 0 0,5 0-176 0,-6 5-144 16,0 0 192-16,0 0-192 0,-1 0 0 0,2 0 0 16,5-5-160-16,-6 7 160 0,2-3-256 0,4-4 64 15,0 0 0-15,0 0 16 16,0 0-208-16,0 0-32 0,0 0-16 0,0 0 0 16,0 0-400-16,7-4-64 0,1-4-32 0,1 1 0 15,1-1-1280-15,0 0-256 0,-2 2-48 0,0-4-6736 0,0 0-1344 0</inkml:trace>
  <inkml:trace contextRef="#ctx0" brushRef="#br0" timeOffset="78374.67">23536 7564 10127 0,'13'-32'448'0,"-3"11"96"0,2-3-544 0,-1 0 0 0,1-2 0 0,0 3 0 15,-1 2 1888-15,-2 4 272 0,2 1 48 0,-1 3 16 16,-1 1 576-16,-1 0 112 0,0 0 32 0,2 2 0 16,0 3-928-16,0 3-176 0,-1 3-48 0,0-1 0 15,-9 2-672-15,8-1-144 0,-8 1-16 0,8 4-16 16,-2 6-208-16,-1 1-32 0,-3 4-16 0,1 1 0 15,-1 3-176-15,-2 5-48 0,0 2 0 0,-2 3 0 16,-1 2 64-16,1 1 16 0,-2 0 0 0,1 1 0 0,0-1-64 0,0-2-16 16,1-1 0-16,0-3 0 0,-1-5-304 0,0-3-160 0,0-1 160 0,0-2-160 15,-1-5-160-15,1-1-128 16,0-2-32-16,3-7 0 16,0 0-448-16,0 0-112 0,0 0-16 15,0 0 0-15,-3-8-400 0,1-3-96 0,1-3-16 0,1 1 0 16,2-1-640-16,1-1-144 0,1-1-32 0,1-3 0 0,2-2 1584 15,1-2 304-15,1 0 64 0,0 0 16 0,2-1 1296 0,1 1 272 16,1 2 48-16,-2 2 16 0,0 4-320 0,0 3-64 16,-1 2-16-16,-1 2 0 0,-2 3-48 0,-7 5-16 15,0 0 0-15,10 2 0 0,-1 3-272 0,-2 3-48 16,-2 2-16-16,-1 0 0 0,-2 0-64 0,1 1 0 0,0 0-16 0,-1 0 0 16,-2-2-224-16,-1 0-32 0,0 0-16 15,-1 1 0-15,-2-2-224 0,1 1 0 0,-1-1 0 0,-1 1 0 16,-2-2-144-16,-1-1-80 0,-2 0-16 0,2 0 0 31,0-1-176-31,0 1-32 0,1 1-16 0,-1-2 0 0,0-2 80 0,2 0 32 0,6-3 0 0,-7 2 0 16,7-2 224-16,0 0 128 0,-7-1-160 0,7 1 160 15,0 0 0-15,0 0 0 0,0 0 0 0,5-7 0 16,-1 0 0-16,0 1 0 0,-4 6 0 0,5-5 0 16,3 3 128-16,-8 2-128 0,8 0 0 0,-1 1 0 0,-7-1 192 15,8 2-192-15,-8-2 192 0,6 5-192 0,-6-5 176 0,3 8-176 16,-3-8 160-16,0 10-160 15,-3-1 144-15,0-1-144 0,-1 1 128 0,0-1-128 0,-1-2 144 0,-2 0-144 16,-2-1 160-16,1 0-160 16,-1 3 144-16,0 1-144 0,-1 0 128 0,-1-1-128 0,-1-1 0 15,-2 2 0-15,0 0 0 0,2 0 0 0,-1-1 0 0,1 1 0 0,1-1 0 0,2 1 0 16,0-1-128-16,2 0-16 16,1-1 0-16,2-2 0 0,4-5 144 0,0 0-160 15,0 0 160-15,0 0-160 0,-3 9 160 0,3-9 0 16,0 0 0-16,-1 10 0 0,1-10 0 0,0 9 0 0,0 0 0 0,-1 0 128 15,-1-1-128-15,0 2 128 16,-1 1-128-16,2 0 128 0,-2-1-128 0,1 1 0 0,1 1 0 0,1-1 128 16,2-2 16-16,1 1 16 0,0-1 0 0,3-1 0 15,4 1 80-15,0-1 16 16,0-3 0-16,1 1 0 0,3-2-80 0,1-1-16 16,1-1 0-16,1-1 0 0,0-1-32 0,1-2-128 0,1-1 192 0,-2-1-64 15,0 0-128-15,0 1 0 0,-1-2 144 0,-1 0-144 16,-4 0 0-16,-2-1 0 0,-2 1 0 0,-1 0 0 15,-6 5-208-15,0 0 32 0,3-7 16 0,-2 0 0 16,-2 0 32-16,-1 1 0 0,-1-2 0 0,0 0 0 16,-1 0 128-16,1-2 0 0,2 0 0 0,0 0-128 15,1 1 128-15,1 2 0 0,-1 7 0 0,4-7-128 16,1 2 128-16,-5 5-192 0,8-2 192 0,-8 2-192 16,11 1 192-16,0 3-128 0,-2-2 128 0,1 3-128 0,-1 0 128 0,1 1 0 15,-1-1 0-15,0 0 0 16,0-1 0-16,-1 1 0 0,-8-5 128 0,10 5-128 15,-3 1 0-15,0-1 0 0,-2 0 0 0,-5-5 0 16,0 0 0-16,4 7-288 0,-4-7 48 0,0 0-18560 0</inkml:trace>
  <inkml:trace contextRef="#ctx0" brushRef="#br0" timeOffset="78949.94">21658 6764 23039 0,'0'0'2048'0,"0"0"-1648"15,0 0-400-15,0 0 0 0,0 0 1024 0,-2 12 112 16,0 2 16-16,0 6 16 0,0 2 208 0,1 5 32 0,-1 2 16 0,1 1 0 15,-3-1 304-15,0 1 64 16,0 0 16-16,-2 2 0 0,0-1-736 0,0 0-160 16,-1-1-16-16,0 1-16 0,0-3-352 0,1-1-64 15,-1-1-16-15,1-3 0 0,0 0-448 0,1-3 0 16,-1-1 0-16,0-2 0 0,1-2 0 0,1 1 0 16,-1-4 0-16,1-2 0 15,1 0-816-15,3-10-96 0,0 0-32 0,0 0-17440 0</inkml:trace>
  <inkml:trace contextRef="#ctx0" brushRef="#br0" timeOffset="79109.67">21670 6889 13823 0,'-1'-23'608'0,"1"13"128"0,-1 1-592 0,0 1-144 0,1 8 0 0,0 0 0 16,-7-2 2560-16,0 5 496 0,-1 6 80 0,-1 0 32 16,0 1-256-16,-3 3-48 0,-1 1-16 0,-1 1 0 15,-3 3-1824-15,-2 0-384 0,0-1-64 0,-1 1 0 16,1-3-576-16,0-3 0 0,2-2 0 0,2 0 0 15,3 0-432-15,4-4-80 16,1-2-32-16,7-4-15520 0</inkml:trace>
  <inkml:trace contextRef="#ctx0" brushRef="#br0" timeOffset="79260.07">21747 6798 33167 0,'0'0'1472'0,"6"9"304"0,1-1-1424 0,1 0-352 16,3 2 0-16,1 2 0 0,2 2 1616 0,0 1 256 15,0 1 48-15,0 0 16 0,-2-3-1184 0,1 1-240 16,-1 0-64-16,-1-1 0 16,-3 1-832-16,0-1-160 0,-1 0-32 0,-1-1-17408 0</inkml:trace>
  <inkml:trace contextRef="#ctx0" brushRef="#br0" timeOffset="80404.36">21285 7520 35007 0,'0'0'3120'0,"-5"1"-2496"0,5-1-496 15,-6 4-128-15,2 3 400 0,0 0 64 0,-1 2 16 0,1 3 0 16,0-2-352-16,0 2-128 0,0 1 0 0,0-1 0 15,2-3-224-15,-1 0-144 16,1 0-16-16,0-1-16 16,2-8-528-16,-1 9-96 0,1-9-32 0,0 0 0 15,0 0 224-15,0 0 32 0,0 0 16 0,0 0 0 0,0 0 528 0,0 0 96 16,0 0 32-16,0 0 0 0,0 0 128 0,0 0 224 0,7 1-48 0,-7-1-16 16,8-3 352-16,0 1 80 0,-1-2 16 0,-7 4 0 15,9-1 592-15,-9 1 112 0,8 1 32 0,-8-1 0 16,8 2-432-16,-8-2-80 0,0 0 0 0,6 6-16 15,-6-6-560-15,0 0-96 0,0 0-32 0,3 9 0 16,-2 0-128-16,-1 1-256 0,0-4 64 0,0-6 16 16,0 0 176-16,0 0-128 0,2 9 128 0,-2-9-128 15,7 5 128-15,1-3 256 0,1-2-64 0,1-2-16 0,2-3 64 0,2 0 16 16,0-2 0-16,2-1 0 16,1-1-672-16,-1-1-128 0,0-2-32 0,-2 0 0 15,0 0-1424-15,0 0-304 0,-1-1-48 0,-2 1-16 16,-3 0 320-16,-1 3 48 0,0 0 16 0,-2 2 0 15,-5 7 928-15,5-5 192 0,-5 5 32 0,0 0 16 0,0 0 1360 0,0 0 272 0,0 0 48 0,-8 6 16 16,0 0 1120-16,0 2 240 16,0-1 32-16,0 0 16 0,1 1-624 0,0 0-128 0,1-1-32 0,1-1 0 15,5-6-272-15,-5 7-48 0,1-2-16 0,4-5 0 16,0 0-624-16,-1 8-128 0,1-8-32 0,0 0 0 16,0 0-176-16,6 7-32 15,2-2-16-15,1-2 0 0,0-3-160 0,1-1 128 0,-1-1-128 0,2 1 128 16,0 0-128-16,0 0 0 0,-1 0 0 0,-1-1 128 15,-1-1-272-15,-8 3-64 0,8-3-16 0,-8 3 0 16,0 0 32-16,0 0 0 0,0 0 0 0,0 0 0 16,0 0-112-16,0 0-16 0,0 0 0 0,-7 2 0 31,-1 0-224-31,-1 1-48 0,0 0-16 0,-1 2 0 0,-1 1-16 0,0 1 0 0,1 0 0 16,0-1 0-1,-2-3-48-15,1 0-16 0,1 1 0 0,2-1 0 16,-1 2 112-16,2-1 0 0,7-4 16 0,-7 4 0 0,0 1 560 0,2 0 128 0,1 1 0 0,4-6 16 15,-5 4 512-15,5-4 112 0,-6 5 0 0,2 4 16 16,2-2 352-16,0 3 64 0,0-3 16 0,0 1 0 16,2-8-704-16,0 0-144 0,-1 8-32 0,1 0 0 0,0-8-128 0,-1 8-16 15,1-8-16-15,-3 9 0 16,-1-4-32-16,-1 1 0 0,-1 0 0 0,-2 0 0 0,-1 0 16 0,-4 2 0 16,-3 0 0-16,-3 1 0 0,-2 3 16 0,-1 2 0 0,-4 0 0 15,-2 4 0-15,-2-1-176 0,0 2 0 16,-4 2 0-16,2-1 128 0,-2 2-128 0,-1 0 0 0,-2-1-192 0,1-1 192 31,1 0-512-31,4-3 0 0,3-1 16 0,6-3 0 16,3-4-512-16,6-5-96 0,3-2-32 0,10-2 0 15,0 0-1008-15,3-6-208 0,5-3-32 0,4-5-11344 16</inkml:trace>
  <inkml:trace contextRef="#ctx0" brushRef="#br0" timeOffset="80549.75">21053 7936 5519 0,'25'-13'496'0,"5"-1"-496"0,4 1 0 0,2 0 0 15,1 1 3088-15,0 0 528 0,0 3 96 0,1 3 32 16,-2 1 928-16,-4 3 176 0,-4 0 32 0,-1 1 16 15,-2 1-2784-15,-1 0-576 0,-3 1-96 0,-1 1-32 16,-4 1-896-16,-1 0-176 0,-3 0-32 16,-3 1-16-16,-2 1-288 0,-7-5-224 0,4 10 32 0,-3-1 16 31,-1-9-656-31,-4 9-128 0,-1 0-16 0,-2 0-16 16,0 0-1808-16,-2-1-352 0</inkml:trace>
  <inkml:trace contextRef="#ctx0" brushRef="#br0" timeOffset="81092.63">21300 8015 20271 0,'-16'2'896'0,"7"-1"192"0,0 1-880 0,1 0-208 0,0-2 0 0,8 0 0 16,-7-2 1568-16,7 2 272 0,0 0 48 0,0 0 16 0,0 0 80 0,0 0 0 15,3-8 16-15,3 1 0 0,3 0-480 0,3 0-112 16,0 1 0-16,2 0-16 0,0 0-864 0,-2 2-160 16,-3 1-48-16,1 1 0 15,0 1-320-15,-10 1 0 0,0 0 0 0,8 3 0 16,-8-3 0-16,0 0 144 0,5 7-144 0,-4 1 0 0,-3-1 0 0,-1 1 0 15,-2 0 0-15,-1 0 0 0,-2 2 0 0,0 0-352 0,0-1 48 0,0 0 16 16,1-3 32-16,0 0 16 16,0-1 0-16,7-5 0 0,-4 7 240 0,4-7 0 15,0 0 0-15,0 0 0 0,0 0 0 0,0 0 256 0,0 0-48 16,0 0-16-16,0 0 96 0,0 0 16 0,3-8 0 16,1 2 0-16,-4 6-160 0,8-5-16 15,-1 2-128-15,0 1 192 0,-7 2-192 0,8-4 176 0,-8 4-176 16,10 0 160-16,-1 4 0 0,0-1 0 15,-2 0 0-15,-2 2 0 0,1 1-16 0,-1 0 0 0,-2 1 0 16,0 2 0-16,-3-9-144 0,-1 9 0 0,0-2 144 0,-2 2-144 16,-2-2 0-16,0 2 128 0,1 0-128 0,-3-2 0 15,-1-3 0-15,-1 1 128 0,0 0-128 0,2 0 0 16,3 0 0-16,-2-1 0 0,-1-2 0 0,7-2 0 16,0 0 0-16,0 0 0 0,0 0 0 0,0 0 0 15,0 0 0-15,0 0-208 0,10-2 16 0,0 0 16 31,1 0-256-31,1 1-48 0,3-2-16 0,-1 1 0 0,0-3-16 0,0 1 0 0,-2 0 0 16,1 1 0-16,-1 1 288 0,-2-2 48 0,1 1 16 0,-2 1 0 16,-9 2 160-16,0 0 0 0,0 0 128 0,0 0-128 15,0 0 304-15,0 0-16 0,0 0 0 0,0 0 0 0,-4 6 128 0,0 0 32 16,-1 0 0-16,5-6 0 0,-6 4-320 16,6-4-128-16,0 0 0 0,0 0 128 15,0 0-320-15,0 0-64 0,0 0 0 0,5-5-16 16,1-1-1968-16,2 0-400 0,0-4-80 0,2-3-12320 15</inkml:trace>
  <inkml:trace contextRef="#ctx0" brushRef="#br0" timeOffset="81400.11">21911 7547 23951 0,'0'0'2128'0,"0"0"-1696"16,0 0-432-16,-7 4 0 0,7-4 2688 0,-5 9 464 0,-2 1 96 0,0 2 16 15,-1 0-1472-15,0 1-304 0,1 0-48 0,0 1-16 16,-1-1-832-16,1-2-160 15,1 0-48-15,2-3 0 0,2 1-80 0,2-1-32 16,0-8 0-16,3 7 0 0,-3-7-96 0,6 5-32 16,-6-5 0-16,10 3 0 0,0 1-144 0,1-2 128 0,0-1-128 15,0 0 128-15,-1-1-128 0,2 1 0 0,-1 1-192 0,0 2 192 0,-1-2-336 0,-2 1 48 16,1 0 16-16,-9-3 0 16,10 6 272-16,-2 1-128 0,-3 1 128 0,-1-2 0 0,-4-6 0 0,0 8 0 15,0-8 0-15,-2 10 0 16,-3-1 0-16,-2-1 144 0,-2 1-144 0,-1-1 192 0,-1-1-192 15,-2 1 0-15,-1 0 144 0,-1-1-144 16,-1 1 0-16,-1-1 0 0,0-1 0 0,-1 0-192 31,0-1-224-31,3 0-48 0,0-3-16 0,0 1-18064 0</inkml:trace>
  <inkml:trace contextRef="#ctx0" brushRef="#br0" timeOffset="81533.25">21724 7813 8287 0,'0'0'736'0,"7"4"-592"16,0 0-144-16,0-1 0 0,-7-3 3328 0,11 5 624 15,0 0 128-15,1-2 16 0,1 1-864 0,0 0-176 16,-2 0-48-16,3 0 0 0,0-1-1952 0,-1 0-400 16,1 0-80-16,-2-1 0 15,-1 0-1392-15,-2 0-272 0,0 1-48 0,-9-3-13680 16</inkml:trace>
  <inkml:trace contextRef="#ctx0" brushRef="#br0" timeOffset="81803.03">21906 7920 16575 0,'-6'8'736'0,"1"0"160"0,-2 2-720 0,-1 3-176 0,0 1 0 0,0 3 0 15,0 3 2784-15,1 0 528 16,1 1 96-16,2-2 32 0,1 0-816 0,3-2-144 0,2 1-48 0,2-2 0 16,1-2-1344-16,2-1-256 0,-1-1-64 0,3-4-16 15,0-1-448-15,2-2-96 16,0-2-16-16,0-2 0 0,0-2-64 0,1-2-128 0,-2 0 176 0,1-3-176 16,-1 2 160-16,-1-1-160 0,-1-1 128 0,-2 0-128 15,0-3 0-15,-1 1 128 0,-2 0-128 0,0 1 0 0,-1-1 160 0,-1 0-160 16,-1-1 192-16,0 1-192 15,-1-1 240-15,0 1-64 0,-1-2-16 0,0 1 0 16,-1 0-16-16,-1 1 0 0,-1-1 0 0,0 2 0 16,-2 2-144-16,-1 2 128 0,-1 0-128 0,0 1 128 15,0-1-128-15,-1 1 160 0,1 2-160 0,0 0 160 16,1 0-160-16,1 2 0 0,-1-1 0 0,1 1-12960 16,7-2-2592-16</inkml:trace>
  <inkml:trace contextRef="#ctx0" brushRef="#br0" timeOffset="105580.68">20916 6787 15663 0,'0'0'1392'0,"0"0"-1120"16,0 0-272-16,0 0 0 0,0 0 224 0,12 4-16 0,3-1 0 0,4-3 0 15,4 0 880-15,6-2 160 16,3-1 32-16,9-2 16 0,6-2-272 0,6 1-48 16,2-2-16-16,1-1 0 0,0-1 368 0,-23 4 64 0,8 0 16 0,5-1 0 15,6-2 64-15,4 2 0 0,1 0 16 0,3-2 0 16,1 1-208-16,55-7-32 0,-17 3-16 0,-12 4 0 16,-9 2-560-16,-4 0-112 0,-3 0-32 0,0 2 0 15,2 2-288-15,-2 1-64 0,-2 0-16 0,-1 1 0 16,-1-1-32-16,1 2 0 0,-2 1 0 0,-1 2 0 15,-4 2-128-15,-3 1 0 0,-3-5 0 0,-2 2 0 16,-5-1 0-16,-2 0 0 0,-2 1-160 0,-3 0 160 16,-5 0 0-16,-4-1 0 0,-4-1-128 0,-1 1 128 15,-3-3 0-15,-1 1 0 0,-3-1 0 0,-1 0 0 16,-3-1 192-16,0 1-32 0,-2-2 0 0,-3 2 0 16,0 0-160-16,-1 2 0 0,-1-2 0 0,-1 0 128 15,-8 0-512-15,8 0-128 16,0 0 0-16,-8 0-17984 0</inkml:trace>
  <inkml:trace contextRef="#ctx0" brushRef="#br0" timeOffset="117429.65">21168 6693 1839 0,'11'2'160'0,"3"0"-160"0,2-2 0 0,4 2 0 16,2 1 0-16,2-1 0 0,0 1 144 0,1 1-144 16,-1 0-192-16,0 0-96 0,1 0-32 0,1 0 0 0,3-1 944 0,2 0 176 15,4-2 32-15,4 1 16 16,3-2 960-16,-6 0 192 0,3-1 48 0,14-8-4448 31,4-3-880-31</inkml:trace>
  <inkml:trace contextRef="#ctx0" brushRef="#br0" timeOffset="119364.77">22596 4445 33167 0,'0'0'2944'0,"-6"4"-2352"0,-2-1-464 0,2 0-128 16,1 0 704-16,0 2 112 0,0 2 16 0,2 1 16 15,0 0 96-15,1-2 16 0,1 0 0 0,1 1 0 0,2 1-400 0,2 0-80 16,0-1-16-16,4-3 0 16,2-2-192-16,2-2-32 0,1-2-16 0,1 1 0 0,3-2-224 0,1-2 144 15,1-2-144-15,0-1 128 16,0-2-128-16,0 0 0 0,-2-2-160 0,6-4 160 16,-6-1-768-16,-3 2-48 0,-3 0-16 0,-3 2 0 15,-3 0-256 1,-1 0-48-16,-2-1-16 0,-1 5 0 0,0-2 608 0,-1 0 112 0,-1 0 32 0,0-1 0 0,0 2 400 0,-1 0 144 0,0 2 0 0,0 2 0 15,-1 3 352-15,3 3 64 16,-4 5 16-16,0 7 0 0,0 3 64 0,1 7 32 16,0 7 0-16,1 6 0 0,1 5-16 0,0 4 0 0,1 2 0 0,2 1 0 15,1-2-64-15,1 2-16 16,1-1 0-16,1 0 0 0,0-1-208 0,0-4-48 0,-1-2-16 0,1 11 0 16,-2-8-304-16,-2-7 0 0,-3-3 0 15,-2-3 0-15,-4-4 0 0,-1-2 0 0,-1-1 0 0,-2-4 0 16,-1-1 0-16,0-5 0 15,0-2 0-15,-1-4 0 0,-1-2-128 0,1-2 128 16,-1-3 0-16,0-3-144 0,1-2-160 0,-2-5-16 16,0-3-16-16,1-3 0 0,-1-6 144 0,1-1 48 0,0-4 0 15,3 3 0-15,-1-6 144 0,3 4 0 0,2 1 0 0,2 2 0 16,3 3 224-16,1 1-32 0,1 2 0 0,2 6 0 16,0-1 0-16,2 0-16 0,0 1 0 0,3 0 0 15,1 1-48-15,3 1-128 0,-2 2 192 0,5-5-64 16,0 1-128-16,1 2 0 0,0 2 0 0,2-1 0 31,-1-1-512-31,2 0-48 0,0 1 0 0,-6 1-18320 0</inkml:trace>
  <inkml:trace contextRef="#ctx0" brushRef="#br0" timeOffset="119522.38">23113 4134 29487 0,'-10'-7'1296'0,"10"7"288"0,-4 0-1264 0,-1-1-320 15,1 1 0-15,1 2 0 0,-2 1 1888 0,0 2 320 0,1 3 64 16,-3 3 16-16,1 1-992 0,0 1-192 16,1-1-32-16,1 2-16 0,2 1-848 0,1 0-208 15,0 3 0-15,2-6-18416 16</inkml:trace>
  <inkml:trace contextRef="#ctx0" brushRef="#br0" timeOffset="119799.57">23216 4532 26719 0,'0'0'1184'0,"0"0"240"0,0 0-1136 0,0 0-288 0,0 0 0 0,0 0 0 0,0 0 1808 0,7 2 304 16,2 3 64-16,1 0 16 16,2-1-896-16,1 1-176 0,4 1-32 0,1 0-16 0,0 0-592 0,2-1-112 15,-2-2-32-15,8 4 0 0,-6 0-336 0,-3 0-288 16,-5-2 48-16,-4 0-17168 16</inkml:trace>
  <inkml:trace contextRef="#ctx0" brushRef="#br0" timeOffset="119959.92">23117 4726 22111 0,'0'0'1968'0,"0"0"-1584"15,0 0-384-15,0 0 0 0,0 0 1664 0,5 5 240 16,0 0 48-16,5-1 16 0,3 0 528 0,3-1 96 16,2-1 32-16,5-1 0 0,1 0-1568 0,5 1-304 0,1-1-64 0,0 0-16 15,1-1-672-15,-2 3 0 0,-1-3-176 0,0 0-11920 31,-2 1-2400-31</inkml:trace>
  <inkml:trace contextRef="#ctx0" brushRef="#br0" timeOffset="120234.92">23799 4375 34095 0,'-11'-24'1504'0,"7"8"320"0,4 0-1456 0,2 2-368 0,0-2 0 0,1 3 0 0,-1 5 480 0,-2 8 32 16,0 0 0-16,0 0 0 0,0 0 608 0,-2 9 128 15,-2 6 32-15,1 7 0 0,0 6-688 16,0 5-128-16,0 5-16 0,-1 0-16 16,-2-1-80-16,2 1-16 0,0-1 0 0,1-1 0 15,2-1-128-15,-1-2-16 0,0-1-16 0,-1-3 0 16,-1-2-176-16,0-1 0 0,0-3 0 0,0-1 0 15,-2-3-256-15,0-4-48 0,1-2 0 0,0-2-12512 16,2 0-2512-16</inkml:trace>
  <inkml:trace contextRef="#ctx0" brushRef="#br0" timeOffset="120402.02">23705 4621 20271 0,'-2'-14'896'0,"3"5"192"0,-1 9-880 0,4-9-208 15,3 1 0-15,2 2 0 0,0-3 1744 0,1 1 304 16,0 3 64-16,3 2 16 0,2 1-672 0,0 1-144 0,1 1-32 0,1-2 0 15,-1 1-128-15,1 1-48 16,1 1 0-16,-1 1 0 0,0-4-672 0,-2 1-144 16,0-1-32-16,-1 2 0 0,-3 0-256 0,0 0-224 15,-2-1 32-15,-1-1-10800 0,-8 2-2160 0</inkml:trace>
  <inkml:trace contextRef="#ctx0" brushRef="#br0" timeOffset="120593.19">24026 4300 1839 0,'-6'-8'160'0,"6"8"-160"0,0 0 0 0,0 0 0 0,0 0 3952 0,0 0 752 16,-7 8 160-16,0 4 16 0,0 3-848 0,1 6-160 16,0 4-32-16,1 2-16 0,0 2-1520 0,1 2-320 15,0 1-48-15,1 3-16 0,-1 0-1120 0,0-1-224 16,1-2-64-16,0 0 0 16,0-3-272-16,1-1-64 0,1 0-16 0,0-2 0 15,1-1-160-15,0-2 0 0,0-2-160 0,2-3 160 16,0 0-944-16,1-3-80 0,2-1-32 0,1-4-16672 0</inkml:trace>
  <inkml:trace contextRef="#ctx0" brushRef="#br0" timeOffset="120805.51">24363 4371 27647 0,'-4'-22'1216'0,"3"8"256"0,0 2-1168 0,1 0-304 15,-1 2 0-15,0 3 0 0,-2 0 2080 0,3 7 352 0,0 0 80 0,-10 4 16 16,-1 4-1104-16,0 5-208 15,-1 3-64-15,0 7 0 0,0 4-704 0,1 2-128 0,0 5-48 0,1 0 0 16,1-3-16-16,1 1-16 16,1 0 0-16,1-2 0 0,3-2-240 0,0 0 176 0,1-4-176 0,1 0 160 15,1-5-160-15,2 0 0 0,1-3 0 0,1-2 0 0,1 0-192 0,0-4 16 32,0-3 16-32,3-1-18752 0</inkml:trace>
  <inkml:trace contextRef="#ctx0" brushRef="#br0" timeOffset="121379.69">24393 4468 20271 0,'0'0'1792'16,"0"0"-1424"-16,0 0-368 0,0 0 0 0,0 0 1584 0,0 0 240 16,4 12 48-16,-2 0 16 0,-1 2 496 0,-1 2 112 15,-1 1 0-15,0 3 16 0,0 1-1104 0,0 2-208 16,0-2-48-16,0-1-16 15,-1-1-688-15,1-3-128 0,0 0-16 0,0-2-16 0,-1 0-288 0,0-1 0 16,0-2 0-16,0-2 0 16,0-1 0-16,2-8 0 0,0 0 0 0,0 0 0 15,0 0-528-15,0 0-16 0,0 0 0 0,0 0 0 16,0 0-1712-16,5-9-352 0,0-1-64 0,1-3-16 16,1-1 1472-16,1 0 272 0,-1-5 64 0,2 0 16 0,1 2 1008 0,0-2 208 0,-2 4 32 15,0 2 16-15,0 3 592 0,-2 4 112 16,-6 6 32-16,0 0 0 0,0 0 144 0,0 0 16 0,0 0 16 0,5 8 0 15,-2 3-176-15,-1 1-48 16,-2-1 0-16,0 0 0 0,0-1-576 0,1-1-112 0,0-1-16 0,1-1-16 16,0 1-160-16,-2-8-16 0,0 0-16 0,0 0 0 15,3 8-176-15,-3-8 0 0,0 0 144 0,0 0-144 16,0 0 0-16,0 0 128 16,0 0-128-16,0 0 0 0,7 1 0 0,-7-1 0 15,8-2 0-15,-8 2 0 0,8-4-128 0,-1 0 0 0,-1 0 0 0,2-4 0 16,0 2-64-16,1-3-16 0,-1 0 0 0,1-2 0 15,1 2-16-15,-1 3 0 0,0 0 0 0,-1 1 0 16,-1 0 224-16,-1 1 0 0,-6 4 0 0,0 0-144 16,8 1 144-16,-8-1 0 0,5 8 128 0,-1 3-128 15,-3 0 240-15,-1 4-32 0,0-1 0 0,-1 1 0 16,0 2 0-16,0 0 0 0,0-2 0 0,1 0 0 16,1 0-80-16,1-2 0 0,0 0-128 0,0 0 192 15,0-4-192-15,0 0 0 0,-2-9 0 0,3 9 0 16,0-1 0-16,-3-8 0 0,0 0 0 0,4 6 0 15,-4-6 0-15,0 0 0 0,0 0 0 0,0 0 0 16,8 0-208-16,-8 0-48 0,8-4 0 0</inkml:trace>
  <inkml:trace contextRef="#ctx0" brushRef="#br0" timeOffset="123819.52">24796 4346 11967 0,'0'0'528'0,"0"0"112"15,0 0-512-15,0 0-128 0,8 0 0 0,-8 0 0 0,7 5 1344 0,-1 2 256 16,-1 5 32-16,-2-3 16 0,1 4 736 0,0 2 160 0,0 3 16 0,0 2 16 16,-1 3-528-16,0 2-128 15,-1 4 0-15,-1 22-16 0,-2-11-352 0,0-4-64 0,-1-4-16 0,1-14 0 16,-1 1-592-16,-1 2-128 15,0 0-32-15,-1 1 0 0,-1-3-272 0,-1 1-64 0,-1-1-16 0,-7 12 0 16,0-6-176-16,0-2-48 16,1-4 0-16,0-1 0 0,0-2-16 0,1-2 0 0,2 0 0 0,1-3 0 15,0-3-128-15,1-3 0 0,2 0 0 0,6-5 0 16,0 0 0-16,0 0-144 0,-6 3 144 0</inkml:trace>
  <inkml:trace contextRef="#ctx0" brushRef="#br0" timeOffset="131860.01">24113 3048 8287 0,'0'0'736'16,"-5"-5"-592"-16,0 1-144 0,5 4 0 0,-5-4 2048 0,5 4 368 16,0 0 80-16,0 0 0 0,0 0 80 0,0 0 16 15,0 0 0-15,0 0 0 0,-2 7-832 0,2 4-160 16,2 1-48-16,1 4 0 15,0 2-464-15,2 3-80 0,0 0-32 0,2 3 0 0,1 1-128 0,1 1-16 16,-1 1-16-16,-1 0 0 0,1 2-272 0,0 2-48 0,0 1-16 0,-1 1 0 16,-1 1-288-16,-3-1-48 15,-1-1-16-15,-1 0 0 0,0 1-128 0,0-1 128 0,-1-1-128 0,0-3 128 16,-1-5-128-16,1 0 0 16,0-2 0-16,0-1 0 0,0-3 0 0,1-2 0 0,0-3 0 15,-1-4 0-15,0-8-208 0,0 0-80 16,0 0-16-16,0 0 0 15,0 0-1312-15,1-8-272 0,0-4-48 0,1-3-13904 0</inkml:trace>
  <inkml:trace contextRef="#ctx0" brushRef="#br0" timeOffset="132059.84">24136 3103 10127 0,'-2'-10'896'0,"0"0"-704"16,0 2-192-16,-1-1 0 15,0-1 1552-15,-1 2 288 0,-2-1 48 0,1 5 16 0,-1 1 1488 0,0 2 320 16,-2 1 48-16,-1 2 16 15,-1 1-1408-15,0 3-288 0,0 2-48 0,0 2-16 0,-1-1-928 0,-1 0-176 16,0-2-32-16,0 4-16 0,0 1-432 0,1 1-96 16,2-1-16-16,-2 0 0 15,-1 0-160-15,2-2-32 0,2 1-128 0,-2-1 192 16,0 2-320-16,1-2-80 0,1-4-16 0,1 2 0 16,-1 0-1584-16,1-3-320 0</inkml:trace>
  <inkml:trace contextRef="#ctx0" brushRef="#br0" timeOffset="132229.68">24034 2977 911 0,'10'4'0'0,"-5"-1"0"16,1 1 0-16,1 1 0 0,0-2 3712 0,2 4 672 16,1-2 128-16,2 2 32 0,-1 1-544 0,2 1-96 15,0-1-32-15,-2 1 0 0,10 6-2096 0,-11-7-432 0,0 0-64 0,0 0-32 16,-2 0-800-16,-1 0-144 15,-1-1-48-15,0 1 0 16,0-1-1104-16,3 8-240 0</inkml:trace>
  <inkml:trace contextRef="#ctx0" brushRef="#br0" timeOffset="133519.71">23793 2304 11967 0,'0'0'1072'0,"0"0"-864"16,4-4-208-16,0-2 0 0,-1-1 912 0,0 1 144 15,1-1 32-15,0 1 0 0,1 0 304 0,0 0 64 0,0 0 16 0,0 2 0 16,-2 1-240-16,2 2-32 16,1 0-16-16,-6 1 0 0,0 0 96 0,0 0 0 15,0 0 16-15,5 4 0 0,-1 3-192 0,-1 2-32 16,0 2-16-16,-1 2 0 0,-2 0-224 0,0 2-32 0,-1 1-16 0,0 7 0 16,0-3-208-16,0-1-32 0,0 0-16 0,1-1 0 15,1 0-128-15,1 0-16 0,1 0-16 0,-2-1 0 16,-2-4-160-16,1 1-16 0,1-3-16 0,-1 1 0 15,0-1-176-15,0 0 160 0,1-1-160 0,-1-10 160 16,0 0-160-16,0 0 0 0,0 0 0 0,0 0 0 16,0 0 0-16,0 0 0 0,0 0 0 0,0 0 0 15,6-11-608-15,0 1 0 16,1 0 0-16,0-4 0 0,0-3-416 0,1-1-96 0,0-2-16 0,1 1 0 16,1-4 336-16,1 1 64 0,-5 9 16 15,2-2 0-15,-1-1 352 0,2 0 80 0,0-1 16 0,0 3 0 0,0 0 272 0,-1 2 192 16,0 2-16-16,1 2-16 15,-1 3 704-15,-2 4 144 0,-6 1 16 0,5 5 16 16,-1 1-16-16,-1 2 0 0,-2 3 0 0,0 1 0 16,1 1-384-16,-1-1-64 0,0 2-32 0,0-1 0 0,-1-1-304 0,0 1-64 15,1 0-16-15,-1 4 0 0,0-3-160 0,0-2 0 0,0-1 0 0,2-4 0 16,0 1 0-16,0 0-320 16,-1-1 48-16,-1-7 16 15,0 0-512-15,0 0-112 0,0 0-16 0,0 0 0 16,0 0-288-16,0 0-64 0,0 0-16 0,0 0 0 15,9-3 576-15,-1-5 112 0,0 0 32 0,-3 1 0 0,2-1 368 0,0-3 176 16,1-2-160-16,1-1 160 0,1 1 0 0,-1-2 0 16,2 2 0-16,-1 2 0 0,-2 2 192 0,-1 2 48 15,-1-1 0-15,1 3 0 0,0 1 480 0,0 2 112 0,-1 2 0 0,0 2 16 16,0 5 144-16,-1 0 32 0,0 3 0 0,0 1 0 16,-1 1-304-16,0 1-48 0,1 0-16 15,0 0 0-15,1 1-336 0,0 1-64 0,1-1 0 0,2 5-16 16,-1-3-240-16,-1-4 144 0,-1 1-144 15,0 0 128-15,-2 1-128 0,2-2 0 0,-1-2 0 0,0 0 0 16,0-1 0-16,0-1 0 0,0 0 0 16,1-1 0-16,-1-1-736 15,1-1-128-15</inkml:trace>
  <inkml:trace contextRef="#ctx0" brushRef="#br0" timeOffset="133629.82">24561 2595 25791 0,'0'0'1152'0,"0"0"224"15,0 0-1104-15,0 0-272 0,0 0 0 0,0 0 0 16,0 0 704-16,0 0 64 0,-7 0 32 0,7 0 0 16,-5 6-1376-16</inkml:trace>
  <inkml:trace contextRef="#ctx0" brushRef="#br0" timeOffset="136310.1">24590 3188 18431 0,'-2'-10'1632'0,"2"10"-1312"0,-2-5-320 0,2 5 0 15,-1-6 1792-15,-1 2 304 0,2 4 48 0,0 0 16 16,-7 0 912-16,-2 4 192 0,-2 3 48 0,-3 4 0 0,-3 4-1856 0,-3 4-368 16,-2 6-80-16,-4 1-16 15,-2 3-368-15,-2 1-80 0,-3 1-16 0,-3 2 0 0,-1 1 16 0,-1 0 0 16,0-4 0-16,0 1 0 15,-1 1-224-15,1-1-32 0,1 1-16 0,2-3 0 16,2-2-272-16,1-1 0 0,-1-2 0 0,3-2 0 16,0 0-256-16,1-2-128 0,2-2 0 0,3-4-16 15,-2-5-304-15,4 0-48 0,1-2-16 0,4-4 0 16,5-2-592-16,2-3-128 0,3-2-32 0,2-4-10112 16,2-2-2016-16</inkml:trace>
  <inkml:trace contextRef="#ctx0" brushRef="#br0" timeOffset="136491.5">23889 3297 9215 0,'7'-13'400'0,"-3"8"96"0,1 0-496 0,0 2 0 16,1 2 0-16,1 5 0 0,-1 1 2912 0,2 3 480 0,1 2 112 0,2 2 16 15,-2 1 672-15,2 2 144 16,3 1 16-16,1 3 16 0,1-1-2320 0,3 3-480 16,2-1-96-16,2 0 0 0,-1 2-688 0,1-1-128 15,-1 0-16-15,1 0-16 0,-2 1-320 0,18 12-64 0,-4-4-16 0,-3-4 0 16,-1-5-368-16,0-1-80 15,-2-3-16-15,-13-7 0 16,1 1-912-16,2 1-192 0</inkml:trace>
  <inkml:trace contextRef="#ctx0" brushRef="#br0" timeOffset="169632.47">2532 9458 37775 0,'0'0'3360'0,"0"0"-2688"15,0 0-544-15,0 0-128 0,0 0 992 0,0 0 160 0,14-1 48 0,-1 1 0 16,3-2-240-16,12-1-32 16,2-1-16-16,3-1 0 0,4-1-64 0,1-1-16 0,2-1 0 0,-12 3 0 15,3-3-192-15,18-4-32 16,-4 1-16-16,-2 4 0 0,-2 0-192 0,0 2-32 0,-2 1-16 0,-3 0 0 16,-3 0-192-16,-2 1-32 0,-1-1-128 0,-2 3 192 15,-3-2-192-15,-1 2 0 0,-5 0 0 0,0-2 0 16,-3 2-144-16,-2 0-32 0,-4 1 0 0,-2-1 0 31,-8 1-512-31,0 0-96 0,0 0-32 0,0 0 0 16,0 0-224-16,0 0-48 0,-7 1-16 0,-2 1 0 0,-2-1-240 15,-3 1-32-15</inkml:trace>
  <inkml:trace contextRef="#ctx0" brushRef="#br0" timeOffset="169884.34">2584 9550 15663 0,'-16'6'1392'0,"10"-2"-1120"0,1 1-272 0,0 3 0 16,4 0 3152-16,4 0 576 0,3-1 112 0,3 1 32 0,2-3-688 0,5-1-144 16,3-1-32-16,2 1 0 0,6 0-1488 0,2 0-304 15,3-2-64-15,2-2-16 0,2-2-240 0,0-1-32 16,1 0-16-16,0 1 0 0,0 0-192 0,-1-2-32 16,0 1-16-16,-2 0 0 0,-1 0-288 0,-1 1-48 0,-1 0-16 0,-4-1 0 15,-4-1-256-15,-1 1 0 16,-1-1 0-16,-3 1 0 0,-2 0 0 0,-3 0-176 15,-2-1 0-15,-2 0 0 16,-2 0-464-16,-2-1-80 0,-5 5-32 0,3-7 0 16,-1 2-256-16,-3-3-48 0,-1 0-16 0,-2-1-18928 0</inkml:trace>
  <inkml:trace contextRef="#ctx0" brushRef="#br0" timeOffset="170212.38">3207 9051 33231 0,'0'0'720'0,"-3"-4"160"0,3 4 16 0,0 0 64 0,0 0-768 0,0 0-192 0,8-2 0 0,1 3 0 16,1 3 2176-16,0 3 384 0,2 2 96 0,2 1 16 16,1 2-1200-16,3 2-256 0,2 0-32 0,0 3-16 0,3 1-448 0,-1-1-80 15,1 1-32-15,-1 1 0 16,0 0-272-16,0 2-48 0,0 1-16 0,-3-2 0 16,-1-3-48-16,-3 0-16 0,-1-2 0 0,-1 1 0 15,-3 0-80-15,-2-2 0 0,-2-1-128 0,-2-1 192 16,-3-1-192-16,-1 0 176 0,-2 0-176 0,0 0 160 15,-3 0 32-15,-2-2 0 0,0-1 0 0,-3 2 0 16,-1-2 96-16,-2 1 32 0,-2 3 0 0,-3-1 0 0,-2 1-96 0,-3 0-16 16,-1-1 0-16,5-2 0 0,-2 2-208 0,-14 5 0 15,2 0 0-15,1-2 0 0,2-3 0 0,0 1 0 16,14-5 0-16,-2 1 0 0,-1-1 0 0,0 0-208 16,-1-1 16-16,2 1 0 15,-1 0-576-15,2 0-128 0,0 0 0 0,-11 3-16 16,5-3-352-16,7-2-64 0,4-1-16 0,4 1-19680 15</inkml:trace>
  <inkml:trace contextRef="#ctx0" brushRef="#br0" timeOffset="-193167.38">19766 10113 7359 0,'0'0'656'0,"0"0"-528"0,0 0-128 0,0 0 0 31,11 0-480-31,-2 0-128 0,-2-2-32 0,-7 2 0 0,0 0 416 0,8-1 80 0,-8 1 16 0,8-1 0 16,-8 1 960-16,7-3 192 0,-7 3 32 0,6-3 16 15,-6 3 640-15,8 0 128 0,-8 0 16 0,9 0 16 16,-1-3-176-16,0 2-32 0,0 0-16 0,1 0 0 0,0 1-768 0,3 0-160 16,1-1-16-16,1 1-16 15,1-1-176-15,2 1-16 0,2 2-16 0,1-1 0 0,0-2 320 0,3 1 64 16,-1 0 16-16,5 1 0 16,1 2 128-16,1 2 16 0,1-2 16 0,0 1 0 0,0-2-80 0,4 2-32 15,1 0 0-15,2 1 0 16,3 2-192-16,3 0-32 0,2 1-16 0,2 0 0 0,2 0-336 0,1 0-64 15,0 1-16-15,2 0 0 16,1-3-272-16,3 1 0 0,2-2 0 0,1 0 0 0,1-1 0 0,2-1 0 16,1-1 0-16,3 2 0 15,0 0 0-15,-1-3 0 0,-3 0 0 0,0 0 0 0,-2 1 0 16,1-1 0-16,-1 1 0 0,-2 1 0 0,-1 1 0 0,-1 0 0 16,-3 0-128-16,-2 0 128 0,1 1 0 0,-1 1 0 15,0 1 0-15,-2 1 0 0,-2 1-176 0,-2-1 176 16,-3 0-192-16,-2 1 192 0,-2-2-320 0,-1 2 64 15,-4-1 0-15,-1 0 0 0,-3-1 48 0,-2 0 16 0,0-2 0 0,-3 0 0 16,-2 0 64-16,-2 0 128 0,-2-2-208 0,-1 1 80 16,-1-1 128-16,-1 0 0 0,-3 0 0 0,-2-1 0 15,0 1 0-15,-1 0-160 0,-2 0 160 0,-7-3 0 16,0 0-432-16,0 0 32 0,0 0 0 0,0 0 0 31,0 0-848-31,0 0-160 0,0 0-48 0,-9-3 0 16,-3 0-1088-16,-2 0-208 0,-11-1-64 0,1 0 0 0</inkml:trace>
  <inkml:trace contextRef="#ctx0" brushRef="#br0" timeOffset="-192517.62">19672 10279 13823 0,'0'0'1216'0,"0"0"-960"0,0 0-256 0,0 0 0 16,12-2 576-16,3-1 64 0,0 0 0 0,4 0 16 15,2 1-80-15,3 0-32 0,-1-1 0 0,2 1 0 16,0-1 624-16,1 2 128 0,3-1 32 0,1 1 0 15,2 1 336-15,4 3 64 0,2-1 0 0,2 1 16 16,0-1-96-16,3 1-32 0,0-1 0 0,3 1 0 16,3-1-816-16,3 1-160 0,2 1-48 0,4 0 0 15,1 0-464-15,0 1-128 0,1-4 0 0,2 2 0 16,1 0 0-16,2 0 128 0,1 1-128 0,0 0 0 16,-2 0 208-16,0 1-16 0,-1 1-16 0,-1-1 0 0,0 0 0 0,-5 2 0 15,-5-3 0-15,-2 1 0 16,-1 1-176-16,-1-1 192 0,-2-1-192 0,-1 1 192 0,0 0-64 0,-1 3-128 15,-3-3 192-15,-1 1-64 16,-4 0-128-16,-1-1 0 0,-2-2 0 0,1 2 128 16,-3 0-128-16,0 1 0 0,-2-1 0 0,-2-2 0 15,-1-2 128-15,0 3-128 0,-3-1 128 0,-1 1-128 16,-3 0 128-16,1-2-128 0,-2-1 128 0,-1 3-128 16,-1-1 0-16,-1 2 0 0,0 0-144 0,-1-1 144 15,-1-2-512-15,-1-2 16 0,-1 0 0 0,-3 2 0 16,0 1-128-16,-8-3-16 0,0 0-16 0,0 0 0 15,0 0-304-15,0 0-48 0,0 0-16 0,-10 2-8864 0,-3-1-1776 0</inkml:trace>
  <inkml:trace contextRef="#ctx0" brushRef="#br0" timeOffset="-192023.52">19705 10264 11055 0,'0'0'480'0,"10"0"112"0,3 1-464 0,3 2-128 0,6 1 0 0,1-1 0 16,3 0-576-16,2 1-144 0,4-3-32 0,5 1 0 16,3 3 2048-16,5-1 416 0,4 0 80 0,1 0 0 0,0 1 176 0,2 2 16 15,0-2 16-15,3 0 0 16,2-2-176-16,2 2-32 0,0-1-16 0,1 2 0 16,3-2-384-16,2 1-80 0,1-1-16 0,3 0 0 0,3 0-768 15,-2-1-144-15,0 0-48 0,-1 0 0 0,-1 1-336 16,0-1 0-16,-1-2 0 0,-3 3 0 15,-3-4 0-15,-3 2 0 0,0-1-160 0,1-1 160 0,-3 0-144 0,-2 0 144 16,-3 0 0-16,0 2-144 0,-3 0 144 0,-1 0 176 16,-1 0-48-16,0 0 0 0,-1 0-128 0,-1 0 128 15,-2 0-128-15,-2 1 128 0,-3 2-128 0,-2-2-176 16,-2 0 48-16,-1 0 0 16,-2 0-240-16,-2 0-32 0,-1 0-16 0,-1-1 0 0,-3 1 96 0,-3-2 0 15,-1-3 16-15,-4 2 0 16,-1 2-144-16,-4-1-16 0,-10-1-16 0,0 0 0 15,0 0-512-15,0 0-96 0,-7-7-32 0,-6 0-10976 0</inkml:trace>
  <inkml:trace contextRef="#ctx0" brushRef="#br0" timeOffset="-191593.1">19932 10170 9215 0,'0'0'400'0,"0"0"96"16,0 0-496-16,0 0 0 0,0 0 0 0,0 0 0 16,9 0 960-16,4 2 80 0,2-1 32 0,4 0 0 0,2-1 768 0,4 0 144 15,2 1 48-15,4 1 0 0,1 1-32 0,1-1 0 16,0 0 0-16,1-1 0 0,0-4-864 0,2 2-176 15,1 1-48-15,3 0 0 0,2-2-304 0,2 1-64 16,2 1-16-16,3 0 0 0,3 0-256 0,4 0-48 16,1 0-16-16,5 2 0 0,3 1-208 0,3 0 0 15,-1 0 0-15,2 0 0 0,-1 1 0 0,2 2 0 16,-1 0-128-16,-2-2 128 0,-4 0-144 0,-1 0 144 16,-2 0-208-16,1 0 80 0,-2 1-144 0,-2 1-32 15,-3 0 0-15,-2 0 0 0,-2-2 0 0,-2 0 0 0,-3 1 0 0,-3 1 0 16,-1-1 96-16,-3 0 16 0,-3 0 0 0,-3 0 0 15,-2 0 0-15,-5-1 16 16,-2-2 0-16,-4 1 0 16,-3 0-224-16,-3 0-48 0,-4-1-16 0,0 1 0 15,-9-3-624-15,0 0-112 0,0 0-16 0,0 0-6256 0,-7 4-1232 0</inkml:trace>
  <inkml:trace contextRef="#ctx0" brushRef="#br0" timeOffset="-191301.21">20138 10279 21183 0,'-30'-13'1888'0,"14"6"-1504"16,0-1-384-16,6 2 0 16,3 3-912-16,7 3-256 0,0 0-48 0,15-2-16 15,7 0 592-15,5 1 128 0,5-2 32 16,4 1 0-16,4-2 1248 0,5 3 256 0,3-1 64 0,6 2 0 0,5 2 816 15,3 0 160-15,2 1 48 0,3-3 0 16,4 0-992-16,5 2-192 0,4 2-32 0,2-1-16 0,-1 0-624 0,4 2-128 16,0 1-128-16,-1-1 176 15,-2 1-800-15,-2 1-144 0,-2 0-48 0,0 1 0 16,-3 1-480-16,-3-2-112 0,-3 1 0 0,-5 0-16 16,-3 1 384-16,-4-1 80 0,-1-1 0 0,-5 1 16 15,-5-1 112-15,-3 0 0 0,-3-1 16 0,-3 1-6640 0</inkml:trace>
  <inkml:trace contextRef="#ctx0" brushRef="#br0" timeOffset="-179025.16">22342 5236 2751 0,'-13'0'256'0,"-1"0"-256"0,-1 0 0 0,1-3 0 15,-1 1 848-15,2 2 128 0,3-2 32 0,-1 0 0 16,2 1 864-16,1-2 176 0,1 0 48 0,7 3 0 16,0 0 528-16,0 0 96 0,0 0 32 0,0 0 0 15,9-5-368-15,2 1-64 0,2 1-16 0,3 3 0 16,5 0-448-16,5 2-112 0,5 2-16 0,4 3 0 0,5 1-832 0,7 2-160 16,5 2-32-16,1 1-16 15,2-1-416-15,4-2-80 0,2-1 0 0,8-1-16 16,4 2 48-16,1-3 16 0,2-3 0 0,2-1 0 0,4-5 48 0,0 1 16 15,-1 1 0-15,1 0 0 0,-2 1-80 0,0 2-16 16,-1 0 0-16,-5 0 0 0,-4 0-208 0,-3 1 0 16,0 1 0-16,-2 1 0 0,1-1 0 0,-4 1 0 15,-3-4 0-15,-1 1 0 0,-2 1 0 0,-1 1 0 16,-1 0 0-16,-2-1 0 16,-2-2 0-16,-2-2 0 0,-3-1 0 0,-1 0-160 0,-2 0-176 0,-19 1-48 15,4 0 0-15,1-1 0 16,2-1-240-16,0 0-48 0,-2 0-16 0,-2-1 0 15,-1-2-1568-15,14-4-320 0</inkml:trace>
  <inkml:trace contextRef="#ctx0" brushRef="#br0" timeOffset="-178074.65">22573 1936 18431 0,'0'0'1632'0,"0"0"-1312"15,-4-1-320-15,4 1 0 0,0 0 1040 0,0 0 144 16,0 0 32-16,0 0 0 0,0 0 256 0,0 0 64 16,-4 5 16-16,0 2 0 0,1 1-448 0,-2 4-80 0,0 0-32 0,0 4 0 15,1 4-256-15,1 3-48 16,0 4-16-16,2 2 0 0,1 1 96 0,1 3 32 0,2 3 0 0,1 2 0 16,2 2-48-16,1 2-16 15,-2 2 0-15,-1 2 0 0,1 2-320 0,-1 3-64 16,-1 1-16-16,-2 3 0 0,-2 1-192 0,-2 1-144 15,-2-2 192-15,-1 25-192 0,-1-7 256 0,1-5-64 16,0-6-16-16,0 1 0 0,1-5 16 0,0 3 0 16,0-1 0-16,2 4 0 0,0 1-192 0,-2 7 192 0,-1 3-192 0,1 4 192 15,2 3-192-15,0 1 0 0,-1 1 0 0,-1 1 0 16,-1 0-320-16,-1 1 16 0,-3 0 0 0,-2 0 0 16,-1-1 112-16,1-7 32 0,0-6 0 0,1-6 0 15,1-2-16-15,2-5 0 0,1-4 0 0,1-4 0 16,1-3 304-16,0-2 64 0,0-2 16 0,0-2 0 15,-1-2 32-15,2-3 0 0,-1-4 0 0,1-2 0 16,0-3 0-16,1-3 0 0,0-3 0 0,2-2 0 16,0-3-240-16,1-1 0 0,1-1 0 0,1-2 0 15,-1-3-512 1,1-1-32-16,-2-9-16 0,4 8 0 0,-4-8-1168 16,0 0-256-16,0 0-32 0,10-3-14208 0</inkml:trace>
  <inkml:trace contextRef="#ctx0" brushRef="#br0" timeOffset="-177203.68">22090 2037 7359 0,'9'-10'656'0,"3"2"-528"0,1-2-128 0,4 0 0 16,2 0 768-16,1 0 112 0,3 0 16 0,2-1 16 15,2-1 1024-15,5 1 208 0,3-5 32 0,6 0 16 16,6-1 112-16,8-1 32 0,5-1 0 0,4 2 0 16,1 0-160-16,6 0-48 0,3 0 0 0,2 1 0 15,2-1-1072-15,-1 2-224 0,0 0-32 0,0 3-16 16,1-1-304-16,-3 0-64 0,-5 2-16 0,-19 3 0 16,6 0 48-16,2 1 0 0,5-2 0 0,22-1 0 0,-11-2-224 15,-4 1-32-15,-4-2-16 0,1 4 0 16,0 0-176-16,-1 0 0 0,-5-1 144 0,1 0-144 15,-2 1 0-15,0 1 128 0,-2 3-128 0,-5 1 0 16,-3 2 128-16,-4 0-128 0,-3 1 160 0,-3 1-160 0,-3 0 128 0,-16 1-128 16,2 0 0-16,3 0 144 0,0 1-144 0,0 2 0 0,-1-2 0 0,-2 2 0 15,0 0 0-15,16 3 0 16,-10-1 0-16,-5-1 0 0,-7-1 0 0,-1 1 0 0,-2-3 0 0,-2 1 0 16,0-1 0-16,0 0 0 15,-2 0 0-15,0 1 0 0,0 0 0 0,-1 1 0 0,-1 0 0 0,-2 3 128 16,0-1-128-16,-2 3 0 15,-1 1 144-15,-1 1-144 0,-1 4 128 0,-1 2-128 0,0 2 128 0,0 1-128 16,0 1 128-16,0 7-128 16,0 4 128-16,-1 4-128 0,0-1 0 0,-1 7 0 15,-2 5 0-15,-1 5 0 0,-2 6 0 0,-1 2 0 0,-2 0 0 0,-1 4 0 16,-3 1 0-16,-1 3 0 0,1 0 0 0,0 3 0 16,1-1-192-16,2 0 64 0,2-3 0 0,1-2 0 15,1 0-80-15,2-1-16 0,0 1 0 0,1-1 0 16,0 0 224-16,-2 2 0 0,-1-1 0 0,0 3 0 15,-3 2-272-15,-2 3-16 0,-2 3 0 0,-2 0 0 16,-4 1-1072-16,-2-3-224 16,-4-1-32-16,11-33-16 0,-2 9-16 0,-2 2 0 0,0 3 0 0,-1 4 0 15,0 2 992-15,1 1 192 0,-1 3 32 16,3 0 16-16,2-2 416 0,2-2 0 0,2-3 0 0,2-2 0 0,0 0 176 0,-6 42 112 16,3-21 32-16,2-11 0 15,-2-5-128-15,0-8-32 0,0-4 0 0,1 0 0 0,0-2 464 0,1-1 80 16,1-1 32-16,1-3 0 15,1-2-32-15,2-2 0 0,0 0 0 0,2-2 0 16,0-6-704-16,1-2-208 0,0-1-16 0,0-1 0 16,1 2-288-16,1-2-64 0,0-5-16 15,0-3 0-15,0-4-176 0,0-4-48 0,-1-9 0 0,1 9 0 16,-1-9 144-16,0 0 32 0,0 0 0 0</inkml:trace>
  <inkml:trace contextRef="#ctx0" brushRef="#br0" timeOffset="-176217.11">22994 1238 22111 0,'0'0'1968'16,"0"0"-1584"-16,0 0-384 0,0 0 0 15,7-2 1584-15,1 0 224 0,3 1 48 0,2-2 16 16,0 0 400-16,3-1 80 0,4-1 16 0,2-1 0 15,4 0-1056-15,1 1-208 0,1-2-32 0,3 1-16 16,-3 1-512-16,-7 1-96 0,-2 0-32 0,1 1 0 16,-2 1-208-16,-1 1-32 0,-3 1-16 0,-1 0 0 31,-1 0-656-31,4 1-128 0,-8 3-16 0,-8-4-17936 0</inkml:trace>
  <inkml:trace contextRef="#ctx0" brushRef="#br0" timeOffset="-175973.69">23220 1187 16575 0,'-15'-8'736'0,"9"5"160"16,0-1-720-16,1 1-176 0,5 3 0 0,0 0 0 15,0 0 2576-15,0 0 496 0,1 7 80 0,2 3 32 16,2 3-224-16,2 7-32 0,1 2-16 0,1 5 0 0,1 3-1360 0,0 2-272 16,1 2-48-16,-1 1-16 0,-2-1-336 0,-1 1-80 15,-1-1-16-15,-1 1 0 0,0-1-400 0,-1-1-96 16,-2-1-16-16,-1-2 0 0,-1-3-272 0,-1-1 0 15,0-1 0-15,-1 7 0 16,-1-5-352-16,0-4-80 0,-1-5-16 0,1-5 0 16,0-3-720-16,0-2-160 0,3-8-16 0,0 0-17328 0</inkml:trace>
  <inkml:trace contextRef="#ctx0" brushRef="#br0" timeOffset="-175829.34">23255 1584 7359 0,'0'-14'320'0,"1"8"80"0,0-2-400 0,1 1 0 0,1-2 0 0,0 1 0 16,2-1 2832-16,1 1 496 0,2-1 80 0,3 2 32 15,2-1-464-15,2 1-96 16,2 0 0-16,1 0-16 0,2-1-1840 0,0 0-384 0,1 1-64 0,1 0 0 16,-2 0-576-16,0 0-192 0,-2-1 0 0,7-1 0 31,-6 3-1024-31,-3 2-208 0,-2 1-48 0,-6 0-6944 0,0-1-1392 0</inkml:trace>
  <inkml:trace contextRef="#ctx0" brushRef="#br0" timeOffset="-175374.82">23628 1241 14735 0,'0'0'1312'0,"-5"2"-1056"0,-1 1-256 0,1 2 0 16,0 1 3072-16,0 3 576 0,0-1 96 0,0 2 32 15,1 4-448-15,1 0-96 0,0 1-16 0,2 3 0 16,1-1-1824-16,2 1-368 0,1 0-80 0,1-1-16 0,1 0-400 0,0 0-80 16,0-2 0-16,-1 1-16 0,0-2-256 0,-1-1-48 0,-1 0-128 0,1-1 192 15,-1-2-464-15,-1 0-112 16,0-1 0-16,-1 1-16 15,0-10-224-15,0 0-32 0,0 0-16 0,0 0 0 16,0 0-1120-16,0 0-208 0,0-9-48 0,1-2-16 16,0-3-2480-16,0-4-512 0,-1-2-80 0,0-5-32 15,0-3 1280-15,0-4 256 0,0-1 48 0,0 10 16 0,1-6 3376 0,0 1 688 16,0-1 128-16,0 0 16 0,-1 3 2368 0,-1-1 480 0,1 4 96 0,1 2 0 16,1 4 272-16,0 2 48 0,1 3 16 0,1 4 0 15,1 2-1280-15,1 5-256 16,1 2-48-16,2 3-16 0,0 2-1360 0,2 3-288 15,2 3-48-15,1 1-16 0,2 2-96 0,0 2-32 0,1 1 0 16,0-1 0-16,-2 1-80 0,0-2-16 16,0 1 0-16,-1 0 0 0,0-3-144 0,-2-1-48 0,-2-1 0 0,-3 0 0 15,-1-1-192-15,-3 1 0 0,-3 1 128 0,-2-2-128 0,-4 0 0 0,-1-1 0 16,-4-1 0-16,-1 1 0 16,-1-1 0-16,0 1-240 0,-2-1 48 0,0-2 16 0,2-2-176 0,0 0-32 15,1-3-16-15,-2 1 0 16,2-3-176-16,3-2-16 0,2-1-16 0,3-2 0 31,1-3-992-31,1 1-208 0,1-1-48 0,1 3-14992 0</inkml:trace>
  <inkml:trace contextRef="#ctx0" brushRef="#br0" timeOffset="-174525.71">24042 1053 12895 0,'0'0'1152'0,"0"0"-928"0,-3-5-224 0,1 2 0 0,2 3 2624 0,0 0 496 15,0 0 80-15,-1 8 32 16,-1 0-288-16,1 3-48 0,-1 4-16 0,1 0 0 0,0 4-944 0,0 2-192 16,1 0-32-16,0 2-16 0,1 2-960 0,0-2-192 15,0 4-32-15,0-4-16 0,0 0-64 0,0-2-16 16,0 0 0-16,-1-2 0 0,0 1-160 0,-1-1-16 16,-1-2-16-16,-1-1 0 0,0-3-224 0,-1-1-256 15,1-3 48-15,0-1 16 16,0 0-512-16,0-4-80 0,0 1-32 0,0-2 0 15,3-3-1872-15,0 0-384 0</inkml:trace>
  <inkml:trace contextRef="#ctx0" brushRef="#br0" timeOffset="-174387.69">24018 1298 911 0,'-1'-13'0'0,"2"8"0"0,0-1 0 0,1-2 0 16,0 0 2832-16,1 0 496 16,1 0 80-16,1 0 32 0,1 1 704 0,1 0 144 0,0-1 16 0,1 2 16 15,2 1-1824-15,2-2-352 16,1 1-80-16,1 3-16 0,1-3-1152 0,1 1-224 0,-1 0-48 0,7-2-16 31,-4 2-976-31,-2 1-192 0,-2 0-32 0,-7 2-10416 0,1 1-2096 0</inkml:trace>
  <inkml:trace contextRef="#ctx0" brushRef="#br0" timeOffset="-174127.65">24295 1038 3679 0,'0'-13'320'0,"0"8"-320"0,0-1 0 0,0 2 0 15,0 0 2256-15,0 4 384 0,0 0 80 0,0 0 16 0,-3-4 1104 0,3 4 208 16,-4 3 48-16,0 2 16 0,0 3-976 0,1 4-192 16,-1 2-32-16,0 3-16 0,0 4-1520 15,1 1-304-15,0 3-64 0,1 0-16 16,0 1-384-16,1 0-80 0,1-2-16 0,0 0 0 16,2 1-224-16,1 0-48 0,0-1-16 0,0-1 0 0,0-2-224 0,1 0 128 15,0-2-128-15,-1 0 0 0,0 0 0 0,-1-2 0 16,0 1 0-16,-1 5 0 0,-2-2 0 0,0-3-128 15,-1-1-16-15,0-2 0 16,0-3-320-16,1-3-64 0,-2 0-16 0,3-9-18752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3:04:12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10311 5974 17503 0,'-7'2'1552'0,"1"0"-1232"0,0 0-320 0,6-2 0 16,-7 3 656-16,2-1 80 0,5-2 16 0,0 0 0 15,0 0-176-15,0 0-16 0,0 0-16 0,0 0 0 16,7 6 1008-16,4-1 208 0,3-2 32 0,2 0 16 16,3-3 192-16,1 0 48 0,3 0 0 0,2 1 0 15,2 1-640-15,2-1-128 0,2-1-32 0,2-1 0 16,0-1-592-16,3 0-112 0,1-1-32 0,2 1 0 15,1-1-176-15,2 1-32 0,-1-3-16 0,1 3 0 16,2 0-128-16,-2 0-32 0,-1 0 0 0,-1 1 0 16,-2 0-128-16,-2 1 128 0,-4 0-128 0,2 2 128 15,-2 1-128-15,-2 1 160 0,0-2-160 0,-2 2 160 0,0-3-160 0,0 1 192 16,-1 0-192-16,0 0 192 0,1-1-192 0,0-1 0 16,0-1 0-16,-1 2 128 0,-1-1-128 0,2 2 0 15,-2-1 0-15,1 1 0 0,-2-2 0 0,-2-1 0 16,1-1 0-16,-4 2 0 0,1 2 0 0,-2 0 0 0,-1 0 0 0,1-1 0 15,-2-2 0-15,1 1 0 0,-2-1 0 0,0 1 0 16,0 0 0-16,-2 0 0 0,1-2 0 0,0 1 0 16,-1-1 0-16,1 2 0 15,0 0 0-15,-1 0 128 0,0-3-128 0,1 1 0 0,-2-1-160 0,2 2 160 16,0 1 0-16,-1 0 0 0,1 0 0 0,0-1 0 16,-1 1 0-16,-1-2 0 0,0 1 0 15,-1 1 0-15,-2-1 0 0,0 0 0 0,0 0-128 0,-1 1 128 16,-9 0 0-16,9 0 0 0,-2 0 0 0,-7 0 0 15,0 0 0-15,8 0 0 0,-8 0 0 0,0 0 0 16,8 1 0-16,-1 1 0 0,-7-2 0 0,8 3 0 16,-8-3 0-16,8 1 0 0,-8-1 0 0,7 2 0 15,0 0 0-15,-7-2 0 0,9 1 0 0,-1-1 0 0,-8 0 0 0,9 0 0 16,-2 0-128-16,-7 0 128 16,8-1 0-16,-8 1 0 0,8-2 0 0,-8 2-144 0,8 0 16 0,-8 0 0 15,7 2 0-15,-7-2 0 16,0 0-464-1,0 0-96-15,6 5-16 0,-2 2-18112 0</inkml:trace>
  <inkml:trace contextRef="#ctx0" brushRef="#br0" timeOffset="1249.47">16041 5891 11967 0,'0'0'1072'0,"0"0"-864"0,0 0-208 0,-6 0 0 15,6 0 0-15,0 0 0 0,-6-3 0 0,6 3 0 16,0 0 1376-16,0 0 336 0,0 0 64 0,0 0 16 16,8-1-16-16,1 0 0 0,-1 1 0 0,2 0 0 15,0 0-240-15,2 0-64 0,0 0 0 0,3 0 0 16,1-1-192-16,2 1-64 0,3-1 0 0,3 0 0 16,3-2 64-16,2-2 16 0,3-1 0 0,2 2 0 0,4 2-464 15,1 1-80-15,2 1-32 0,0 0 0 0,0-2-256 0,0 0-48 0,-1 0-16 0,0 1 0 16,0 0-80-16,0 1 0 15,0 0-16-15,2 0 0 0,0 2-96 0,0 1-16 16,-2 0 0-16,-1-1 0 0,1-2-32 0,0-1-16 16,0 0 0-16,0 1 0 0,2 2-144 0,-1 1 192 15,0 2-192-15,-1-3 192 0,-2 1-192 0,-1-3 0 16,-1 1 144-16,-1 0-144 0,0 0 0 0,-10 1 128 16,2-2-128-16,2 2 0 0,3 1 0 0,0 1 0 15,1 0 0-15,1 0 0 0,-2-2 0 0,-1 1 0 16,-1-2 0-16,1 1 0 0,-1 0 0 0,0 0 0 15,0 1 0-15,-1-2 0 0,-1 0 0 0,1 1 0 0,-2 0 0 0,-1 0 0 16,0 0 0-16,-3 0 0 0,-1-1 0 0,-1 1 0 16,-2-1 0-16,-1 1 0 0,-1-2 0 0,0 2 0 15,-1-1 0-15,0 1 0 0,-1-2 0 0,-1 2 0 16,-3-1 0-16,1 0 0 0,-1 0 0 0,-1 1 0 16,1-1 0-16,0 0 0 0,-1 0 0 0,-2 0 0 15,1 0 0-15,-1 0 0 0,-1 0 0 0,-1 0 0 16,2 0 0-16,-4 0 0 0,-4-1 0 0,0 0 0 15,0 0 0-15,0 0 0 0,0 0 0 0,0 0 0 16,4 3 0-16,-4-3 0 0,3 4 0 0,-3-4 0 16,0 0 0-16,0 0 0 0,0 0 0 0,0 0 0 0,1 6 0 0,-1-6 0 15,0 0 0-15,0 0 0 0,0 0 0 0,0 7 0 16,0-3 0-16,0-4-128 0,0 0 128 0,0 0 0 16,0 0 0-16,0 0-128 0,0 0-64 0,-1 6 0 15,0-1 0-15,1-5 0 16,0 0-496-16,-1 7-96 0</inkml:trace>
  <inkml:trace contextRef="#ctx0" brushRef="#br0" timeOffset="17039.93">17376 8457 5855 0,'0'0'512'0,"0"0"-512"0,0 0 0 0,0 0 0 15,4-7 576-15,-2 1 0 0,-2 6 0 0,2-7 32 16,-2 7 0-16,1-7 0 0,-1-2 0 0,1 2 32 15,-1 7-32-15,2-7 0 0,-2 7 0 0,0-9 32 16,-1 0 496-16,0 5 96 0,0-1 32 0,0-2 32 16,1 1 304-16,0 1 64 0,-1-2 16 0,-1 0 32 0,0 0-224 0,-1-5-32 15,1 1-16-15,1 4 32 16,1-2-336-16,1 1-80 0,1 0-16 0,1 1 32 16,1 1-320-16,1 0-64 0,0 1-16 0,2 0 32 15,-1 0-352-15,-1 0-64 0,0-1-16 0,2 3 48 0,1 0-320 0,1 1 0 16,0 2 0-16,-1-3 0 15,1 2 0-15,0-1 0 0,0 1 0 0,1 0 0 0,-2 0 0 0,2 1 144 16,-1 0-144-16,0 0 192 0,-1 0-64 0,-1 0 0 16,1 1 0-16,0 1 0 0,-8-2 0 0,9 3 0 15,-9-3 0-15,8 7 0 0,-2 2-128 0,-2 1 0 0,0 1 144 0,-1-1-144 16,-3 2 192-16,0 0-48 16,-1 1 0-16,0-1 0 0,-1 1 112 0,0 1 0 0,-1-4 16 0,1 2 0 15,0-2-48-15,0 1-16 16,-1-1 0-16,1-1 0 0,0-1-208 0,0 0 0 15,2-8 0-15,-4 10 0 16,2-1-640-16,0 1-208 0,0 0-48 0,0-2-15632 0</inkml:trace>
  <inkml:trace contextRef="#ctx0" brushRef="#br0" timeOffset="17212.43">17509 8586 21183 0,'0'0'944'0,"0"0"192"0,0 0-912 0,1 7-224 0,1 1 0 0,-2-8 0 16,0 0 1600-16,3 8 288 0,-3-8 48 0,-1 10 16 16,0-3-512-16,-1 3-96 0,-1-3-32 0,0 1 0 15,-1-2-672-15,1 1-144 0,3-7-32 0,-1 9 0 32,-1-3-1040-32,2-6-192 0</inkml:trace>
  <inkml:trace contextRef="#ctx0" brushRef="#br0" timeOffset="46729.38">9825 4522 11055 0,'0'0'976'0,"-8"4"-784"0,0 0-192 0,0-3 0 0,1-1 384 0,-1 1 48 16,0 0 0-16,0 1 0 15,1 1 1168-15,7-3 256 0,-9-1 32 0,3 1 16 0,6 0 144 0,0 0 48 16,0 0 0-16,0 0 0 0,0 0-240 0,0 0-32 16,0 0-16-16,0 0 0 0,0 0-352 15,3 7-80-15,0-2-16 0,-3-5 0 0,8 1-400 0,0 1-64 16,1-2-32-16,2 2 0 16,1 1-352-16,2-2-80 0,1-1-16 0,1 0 0 15,3 0-48-15,2 0-16 0,3 1 0 0,0-1 0 0,3-2 16 16,1-2 0-16,0 0 0 0,3 2 0 0,-1 2-112 0,0 2 0 15,1-1-16-15,-1-1 0 0,0-3-16 0,0 1 0 16,-2 1 0-16,-2 1 0 0,0 3-16 0,-2-1 0 16,0 1 0-16,-2-2 0 0,-1 3-16 0,-1 1-16 0,0-1 0 0,-3 1 0 15,-1-1-32-15,0-2 0 16,-1 0 0-16,2 3 0 0,0 0-144 0,0-1 160 0,1-1-160 0,1-1 160 16,0-2-160-16,0-1 0 15,1 0 0-15,0 1 128 0,-2 0-128 0,1 0 0 0,-1-1 0 0,0 0 0 16,1 0 0-16,0 1 0 15,0 2 0-15,-2-2 0 0,0-3 0 0,-1 0 0 0,1-1 0 0,2 1 0 16,-1 5 0-16,0-2 0 0,-2 0 0 0,1-2 0 16,0-1 0-16,-1 0 0 0,1 1 0 0,1 0 0 15,-1-1 0-15,1 0 0 0,-2-1 0 16,-4 1 0-16,2 1 0 0,7 2 0 0,1 0 0 0,-2-2 0 16,1-1 0-16,0 0 0 0,1-2 0 0,-1 3 0 15,0 2 0-15,0 0 0 0,-1 1 0 0,2-2 0 16,-2-1 0-16,-5 1 0 0,0 2 0 0,2 0 0 15,1-1-128-15,8 0 128 0,-2 0 0 0,-7 1 0 16,0 0 0-16,8 3 0 0,-1-1 0 0,-3-1 0 16,0-2 0-16,-2 0 0 0,1 1 0 0,-2 1 0 15,0 1-128-15,0 1 128 0,-1-3 0 0,1 1 0 16,-1-2 0-16,0 0 0 0,0 0 0 0,-1 2 0 16,1 1 0-16,-1-1 0 0,0-1 0 0,0-1 0 0,0 2 0 15,1-1 0-15,-1 2 0 0,0-2 0 0,1-1 0 16,0 0 0-16,1-1 0 0,1 3 0 15,-1 1 0-15,1 0 0 0,-8-1 0 0,0-1 0 0,2 0 0 0,1 0 0 16,-1 0 0-16,3 0 0 0,0 0 0 0,-1 0 0 16,1-2 0-16,12 3 0 0,-4 0 0 0,-10 0 0 15,-1 0 0-15,0 0 0 0,1 0 0 0,-1-2 0 16,1 0 0-16,1 1 0 0,-1 1 0 0,1 0 240 16,0 0-48-16,3 1 0 0,1-3-192 0,-2 1-256 15,1 1 48-15,-2-1 16 0,-2 1 192 0,2 1 0 16,-1-1 0-16,-1-1 0 0,1 0 0 0,1 1 0 15,0 0 0-15,1-1 0 0,-3-1 0 0,2-1 0 16,0 0 128-16,0 1-128 0,0 0 0 0,1 0 0 16,-4 0 0-16,1 0 0 0,1 0 0 0,-1 0 0 0,1 0 0 15,0 1 0-15,-2 0 128 0,1 0-128 0,-1 0 0 0,2 1 0 16,-1-2 0-16,0 1 0 0,-1 1 0 0,-2-2 0 16,0-1 128-16,2 0-128 0,-2 0 0 0,1-2 0 15,0 2 0-15,-2 0 128 0,0 0-128 0,2 1 0 16,0-3 160-16,1 1-160 0,0 0 128 0,1 0-128 15,0 0 0-15,4 0 0 0,-1-1 128 0,-4 1-128 0,-1 1 0 0,2 0 0 16,0 1 0-16,0 0 0 0,0-1 0 16,0 1 0-16,-1-2 0 0,1 2 0 15,3 2 0-15,-3 0 0 0,0 1 0 0,-1-2 0 16,-1-1 128-16,-1 0-128 0,0 1 0 0,0 0 128 16,0 0-128-16,-2-1 160 0,0 0-160 0,-2 1 160 15,0 0-160-15,2 1 0 0,0 0 144 0,1 0-144 16,-1-1 0-16,1 0 128 0,0-1-128 0,2 1 0 15,0 1 0-15,0-1 0 0,-1 0 0 0,1-1 0 0,0-1 0 0,0 0 144 16,-1 0-144-16,-2 1 0 0,1 0 160 0,0 0-160 16,0-2 128-16,0 2-128 0,1 0 0 0,0 1 0 15,0 0 128-15,-1 1-128 0,1-2 0 0,0 0 0 16,1-1 0-16,-2 2 0 0,2 1 0 0,-1 0 0 16,0-1 0-16,-1 1 0 0,-3-2 0 0,0-1 0 15,1 1 0-15,0 0 0 0,-2 0 0 0,1-1 0 16,0 0 0-16,0-1 0 0,1 1 0 0,0 2 0 15,-1-1 128-15,1-1-128 0,-2-1 0 0,-1 0 0 16,0 0 0-16,-5 2 0 0,0 0 0 0,7 0 0 16,-2 0 0-16,-5 0 0 0,4-2 0 0,0 1 0 15,-4 1 0-15,0 0 0 16,3-3-480-16,0 0 32 0,-2-1 0 0,-1 1 0 16,0 3-288-16,-4-4-48 0,0 1-16 0,-1-1 0 0,-2-2-304 0,-1 0-64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3:05:59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19882 4415 6447 0,'0'0'576'0,"0"0"-576"16,0 0 0-16,0 0 0 15,-2-9 992-15,0 2 96 0,0 0 0 0,1 2 16 0,1 5 208 0,0 0 32 16,-5-7 16-16,0 2 0 15,0 1-176-15,5 4-32 0,0 0-16 0,-7-5 0 0,0 0-240 0,0 2-64 16,0-1 0-16,1 1 0 0,0 0-96 0,-1 1-32 0,0 2 0 0,-2-3 0 16,-1 1 32-16,0 0 0 15,-2 0 0-15,-1 1 0 0,-1 1-224 0,-3 0-64 0,-2 0 0 0,0 0 0 16,-3 0-128-16,0 1-16 16,-2 1-16-16,1 0 0 0,-2 0-32 0,1 1-16 0,-1-1 0 0,0 1 0 15,1 0 16-15,1-1 16 16,1 2 0-16,-1-1 0 0,0-1 48 0,-2 1 0 0,-1-1 0 0,0 2 0 15,-2 1-64-15,1 2-16 0,-2 1 0 16,0 0 0-16,-2 0-112 0,1 2 0 16,0 0-128-16,2 0 192 0,0-2-32 0,2 0-16 0,-1-1 0 0,0 3 0 15,1 2 16-15,0 1 0 0,0 2 0 0,1-1 0 16,0-4-32-16,1 2-128 0,0 1 192 0,2-1-64 16,0 3 48-16,3-1 0 0,1 1 0 0,1-2 0 15,2 1 16-15,0 1 16 0,1 1 0 0,0-2 0 0,0 1 16 16,0 0 0-16,1 1 0 0,-1 1 0 15,1 0-32-15,1 4-16 0,-1-3 0 0,0 2 0 16,0-2-176-16,-1 1 192 0,0 0-192 0,1 1 192 0,2 1-192 0,0-2 192 16,-1 1-192-16,2-4 192 15,2 1-192-15,0 0 128 0,0 0-128 0,2-2 128 0,0-1 0 0,1-1 0 16,1 0 0-16,1 1 0 16,0 1-128-16,0-1 160 0,1 1-160 0,0-1 160 0,0 1-160 0,0 1 128 15,0-1-128-15,1 1 128 16,1-1-128-16,1-1 0 0,0-1 0 0,2-1 128 0,1-1-128 0,1 1 0 15,0 3 0-15,3-5 128 0,0-3-128 0,2-1 192 0,1-2-192 0,1 4 192 16,2 1-192-16,1 1 160 16,1 0-160-16,2-2 160 0,0-2-160 15,0 1 128-15,0 0-128 0,0 0 128 0,2-1-128 0,0 0 0 16,0-2 0-16,2 0 128 0,2 1-128 0,1 0 0 0,2-2 0 0,1 2 128 16,0-2-128-16,3 0 0 15,0-3 144-15,1 4-144 0,1 5 0 0,-1-4 0 0,0 0 0 0,0-1 0 16,1-2 0-16,0 0 0 0,0-1 0 0,1 0 0 15,2-1 0-15,0 0 0 16,0 0 0-16,1 1 0 0,0 1 0 0,-1-2 0 16,-1 0 0-16,-2 1-128 0,-1-2 128 0,-1-2 0 15,0 0-144-15,-2 1 144 0,-1 3-128 0,2 1 128 0,-1-1-160 0,0 0 160 16,0 0 0-16,0 1-144 0,1-2 144 0,1 0 0 16,-3-2 0-16,1 0 0 0,1-2 0 0,0 0 0 15,0 0 0-15,3 0 0 0,0 1 0 0,1-2-128 16,0 0 128-16,0 1 0 0,-2-2-144 0,1 0 144 15,1 0 0-15,-1 1 0 0,-3 1-144 0,0-2 144 16,1 0 0-16,-1 2 0 0,0 0 0 0,1 1 0 16,1-2-176-16,-1 0 176 0,0-2-160 0,2 2 160 15,1 1-128-15,0 0 128 0,0 1 0 0,0-4-144 16,0-2 144-16,-11 3-160 0,4-3 160 0,14-2-160 16,-2 4 160-16,-1-3-128 0,0 0 128 0,-2-1-128 15,-2-1 128-15,-1 0 0 0,-3 0 0 0,-1-1 0 16,1-2 0-16,-11 4 0 0,3-2 0 0,-1-1 0 15,4-2 0-15,-2 0 0 0,1 2 0 0,-1-4 0 0,1-1 0 16,-1 1 192-16,0-4-64 0,0 3 0 0,-2 0-128 0,0-1 176 16,-1-1-176-16,-3 1 192 0,-2-2-32 0,-2 2 0 15,-3-1 0-15,-1 1 0 0,-2 0-32 0,1-9 0 16,-4 2 0-16,-4 11 0 0,-2-3 0 0,-2 0 0 16,-2 1 0-16,-2-3 0 0,-2-1-128 0,0-3 128 15,-3 0-128-15,-1-2 128 0,-2 0-128 0,-2 1 0 16,-2-2 0-16,-1 0 0 0,-3 0-256 0,-1 0 80 0,-2 1 16 0,-2 2 0 15,-1 1 16-15,-2 4 0 16,-3-2 0-16,-1 3 0 0,-1 2 144 0,-2 1-128 16,-2 2 128-16,-1 0-128 0,-1-2 128 0,-1 4 0 15,0 0 0-15,0 2-128 0,0 2 128 0,-2 1 0 16,-1 0 0-16,-1 2 0 0,-1 1-128 0,-22 3 128 0,7 2-128 0,6 0 128 16,2 0 0-16,1-1-160 0,0 0 160 0,2 3 0 15,0 3 0-15,2 2 0 0,1 0 0 0,1-1 0 16,1-1-352-16,2 0 32 0,2-2 16 0,0 0 0 15,1 1 64-15,2 1 16 0,3 1 0 0,2 0 0 16,2 0 48-16,1 1 16 0,2 0 0 0,2 1 0 16,-1-1-160-16,0 0-16 0,0-1-16 0,1-1 0 15,-1 1-368 1,2 1-80-16,-1 0-16 0,2 2 0 0,1-2-656 16,1 0-128-16,2 3-16 0,2-1-11776 0</inkml:trace>
  <inkml:trace contextRef="#ctx0" brushRef="#br0" timeOffset="9118.79">15826 7871 8287 0,'-12'1'736'0,"4"0"-592"0,-2 0-144 0,0 1 0 16,1-2 1088-16,0 2 192 16,0 0 48-16,0-2 0 0,1 0 1776 0,2-2 352 0,0 2 80 0,6 0 16 15,0 0-752-15,0 0-160 16,0 0-16-16,0 0-16 0,0 0-1024 0,5-5-208 0,0 0-32 0,2 2-16 16,0 0-704-16,1 1-144 15,0-1-32-15,0 1 0 0,-1 1-208 0,2 1-48 16,1 0-16-16,1 0 0 0,0 0-48 0,1 0-128 15,2 1 192-15,2 0-64 0,0 0-128 0,3 0 160 0,0-1-160 0,3 0 160 16,0 0-32-16,2 0-128 0,1 0 192 0,1 0-64 0,-2 0 64 0,1 0 16 16,-1-1 0-16,0 1 0 15,0-1-16-15,-1 1 0 0,1-1 0 0,-1 0 0 0,0 0 16 0,-1-1 0 16,1 0 0-16,0 1 0 16,1 1-208-16,0 0 144 0,2 1-144 0,0-1 128 15,1 0-128-15,2-1 0 0,0 1 0 0,1-2 0 16,1 0 0-16,0-1 0 0,-1-1 0 0,2 1 128 0,0-2-128 0,0 2 160 15,-1 0-160-15,2 1 160 0,-3 0-32 16,-1 1-128-16,0 0 192 0,-3 2-64 0,-2 2-128 0,0-1 128 16,-3 1-128-16,1-1 128 0,-1-1-128 0,2 1 0 15,-1 0 0-15,2-1 0 0,0 0 0 0,1 1 0 16,-1 0 0-16,2 0 128 0,0 1-128 0,2 1 0 16,0-2 0-16,-1 1 0 15,-2-1 0-15,-4 0 0 0,0 0 0 0,-2 1 0 0,1 0 0 0,-1 1 0 16,1-1 0-16,-2 1 0 0,1-3 0 0,0 2 0 15,-1-1 0-15,2 1 0 0,-2-1 0 0,2 0 0 16,-1 0 0-16,2 0 0 0,-1 0 0 0,1 0 0 16,-1 0 0-16,0 0 0 0,0-2 0 0,-2 0 0 15,0 0 0-15,-1 0 0 0,0 0 0 0,0 0 0 0,-1 0 0 0,0 0 0 16,0-1 0-16,-1 0 0 16,1 1 0-16,1 0 0 0,-3 0 0 0,1 0 0 0,0 0 0 0,-2 1 0 15,0 0-128-15,-1 1 128 16,-2-2 0-16,0 1 0 0,0-1 0 0,-1 2 0 0,0 0 0 0,-1 0 0 15,1 1 0-15,-1-1 0 16,0 1 0-16,0 0 0 0,-1-1 0 0,2 1 0 0,-1 1 0 16,-1-2 0-16,-7-2 0 0,8 5-144 0,-1-1 144 0,-1 1 0 15,3 0-320-15,-1 0 64 0,-1 2 0 0,1-3 0 16,-1-1-208-16,-1 2-48 16,0 0 0-16,0 0-12688 0,0 0-2544 15</inkml:trace>
  <inkml:trace contextRef="#ctx0" brushRef="#br0" timeOffset="28719.24">1733 6322 2751 0,'-3'2'256'0,"-1"1"-256"16,0-1 0-16,0 1 0 0,-1 0 704 0,0-1 112 16,2-1 16-16,0 1 0 0,0 2 512 0,3-4 96 0,0 0 32 0,0 0 0 15,0 0 32-15,0 0 16 16,0 0 0-16,0 0 0 0,6 1 64 0,2 1 16 0,-1 0 0 0,2-2 0 15,0 0-112-15,1-2-16 0,3 1 0 0,1 1 0 16,1-1-384-16,2 0-96 16,2 1-16-16,2 0 0 0,3 0-544 0,1 0-112 15,2-2-32-15,2 1 0 0,7-1-16 0,-1 0 0 0,0 0 0 16,0 0 0-16,1 1 0 0,-1-1 0 16,0 0 0-16,0 1 0 0,-2-2-112 0,0 1-32 0,-2 0 0 0,-1 0 0 15,-1 1-128-15,9-3 128 0,-6 0-128 0,-13 2 128 16,-2-1-128-16,1 1 0 0,-1-1 0 0,-2 0 0 15,-1 1 0-15,-2-1 0 0,-2 2 0 0,-1-2 0 16,-2 2-432-16,-1 0 48 0,-6 1 0 0,0 0 0 31,0 0-1216-31,0 0-256 0,-4 3-32 0,-3 1-10976 0</inkml:trace>
  <inkml:trace contextRef="#ctx0" brushRef="#br0" timeOffset="29037.55">1719 6444 8287 0,'-10'-5'736'0,"10"5"-592"16,0 0-144-16,-4-1 0 0,4 1 1040 0,0 0 176 16,0 0 48-16,0 0 0 0,0 0 624 0,7 1 128 15,2 1 32-15,4-2 0 0,-1 0-144 0,5-2-32 16,2 0 0-16,3 1 0 0,3-2-368 0,4 1-80 0,1-2-16 0,3 1 0 15,2-2-352-15,1 0-80 16,1 0-16-16,2 0 0 0,11-2-384 0,-1 0-96 0,-1 0-16 0,-1 2 0 16,-1-1-320-16,-2 1-144 15,-1 0 128-15,-3 0-128 0,-2 0 0 0,-3 0 0 0,-2 0 0 0,-1 1 0 16,-3 1 0-16,-2 0 0 0,-1 0 0 16,-3 1 0-16,-1 0-240 0,-4 0 80 0,-1 1 16 0,-3 1 0 31,-3-2-864-31,-2 1-160 0,-3 0-48 0,-6 1 0 15,0 0-1232-15,0 0-256 0,-12 5-48 0,1-1-8832 0</inkml:trace>
  <inkml:trace contextRef="#ctx0" brushRef="#br0" timeOffset="29287.66">1776 6493 10127 0,'-13'-2'448'0,"9"0"96"0,0 1-544 0,0-1 0 0,4 2 0 0,0 0 0 0,0 0 1088 0,6 0 96 16,2-1 32-16,7-2 0 0,3-1 64 0,6 0 0 16,3 0 16-16,5 1 0 15,3-2 80-15,4 0 16 0,1-1 0 0,2 0 0 16,1-1-368-16,0 0-64 0,0 1 0 0,0 0-16 16,-1 1-656-16,-2-2-128 0,-2 1-32 0,-3 1 0 0,-2 2-128 15,-4 0-144-15,-4 1 144 0,-3 1-208 16,-4 0-992-16,-3 1-192 0,-3 0-32 0,-4 1-5904 15,-8-1-1184-15</inkml:trace>
  <inkml:trace contextRef="#ctx0" brushRef="#br0" timeOffset="29461.08">1788 6509 11967 0,'-5'1'1072'0,"5"-1"-864"0,0 0-208 0,0 0 0 15,0 0 1824-15,6 2 320 0,4-1 64 0,5-1 16 16,5 0-144-16,5-2-32 15,3-1 0-15,3-2 0 0,4-1-752 0,2 0-144 0,2-1-48 0,3-1 0 16,1 1-528-16,2-3-96 0,1-1-32 0,2 2 0 0,2 1-448 0,0 2 0 16,-2-1 0-16,2 1-14608 15</inkml:trace>
  <inkml:trace contextRef="#ctx0" brushRef="#br0" timeOffset="41289.76">17546 8038 911 0,'0'0'0'0,"0"0"0"0,0 0 0 0,0 0 0 16,0 0 2208-16,2-4 352 0,-1-1 80 0,-1 5 16 15,0 0 128-15,0 0 32 0,0 0 0 0,0 0 0 0,0 0-480 0,0 0-96 16,0 0 0-16,0 0-16 16,0 0-736-16,4 7-144 0,-1 2-16 0,-2-1-16 0,0 0-544 0,0 3-128 15,0 2 0-15,2 0-16 16,-1 3-96-16,0-1-16 0,0 2 0 0,0 1 0 15,1-1 16-15,0 0 0 0,0 2 0 0,0-1 0 0,0 1-256 0,-1 1-48 16,1 0-16-16,-1 2 0 0,-1 0-208 0,1 0 0 16,-1-2 0-16,1-2 0 0,1 1 0 0,1-1 0 15,0-6 0-15,2-1 0 0,1 0 0 0,2 0 176 16,3-1-48-16,3-1-128 0,2 0 192 0,5 0-192 16,0-3 192-16,10 1-192 0,0 0 304 0,1-4-48 15,2-1-16-15,3-1 0 0,-1 0-64 0,2-1-16 16,1-1 0-16,1 0 0 0,-1 0-160 0,0 0 0 0,0 0 0 0,-1 0 128 15,-7-2 0-15,1 0 0 16,1 0 0-16,1 1 0 0,2-1-128 0,0 1 0 16,-1-3 0-16,-2 2 128 0,-2 0-128 0,-1 1 0 15,-4 0 0-15,-2 0 0 0,-2-1 0 0,-3 1-144 16,-3 1 144-16,-2-1-160 0,-3 1 160 0,-3 1-208 16,-1-1 80-16,-1 0 128 0,-2 1-176 0,-5 0 176 0,0 0-128 0,0 0 128 15,0 0-400-15,0-4 0 16,-2-3 0-16,-2 0 0 15,-1 0-2064-15,-1 0-416 0</inkml:trace>
  <inkml:trace contextRef="#ctx0" brushRef="#br0" timeOffset="41567.06">18534 8312 3679 0,'-3'-1'320'0,"-1"-2"-320"0,-1 0 0 0,0 0 0 16,0 0 3248-16,2 0 576 0,0 0 112 0,3 3 32 0,-2-3 0 0,2 3 16 16,0 0 0-16,0 0 0 15,6 1-1744-15,1 2-368 0,2 1-64 0,2 1-16 0,1 1-736 16,1 1-160-16,2 0-16 0,2 2-16 15,-1 0-416-15,3 0-96 0,-2 0-16 0,7 2 0 16,-2 0-208-16,0-1-128 0,-5-2 160 0,0 0-160 16,-2-3 0-16,-1 2 0 0,1 0 0 0,-2 0 0 15,-1 0 0-15,-2 0 128 0,-1-1-128 0,-1 1 0 0,-2 0 128 16,-1 0 0-16,-2 0-128 0,0 0 192 0,-2-1-48 0,-1-1-16 16,-3 1 0-16,0 0 0 0,-1 0 0 0,-1-1 0 15,-2 1 0-15,-1 0 0 0,-4-1-128 0,1 1 192 16,-2 0-192-16,-1 0 192 0,0 1-192 0,-1 0 0 15,-1 0 0-15,2-1 0 0,-1 0-224 0,1 0-128 0,5-1-32 0,-1 1 0 32,1-2-576-32,2 0-112 0</inkml:trace>
  <inkml:trace contextRef="#ctx0" brushRef="#br0" timeOffset="42278.38">19493 8119 23951 0,'-9'-3'2128'16,"1"1"-1696"-16,1 2-432 0,0-3 0 0,0-1 1264 0,1 1 160 16,2 0 48-16,1 0 0 15,3 3 672-15,0 0 144 0,0 0 16 0,0 0 16 0,4-5-1024 0,3 2-208 16,0 1-32-16,2 1-16 0,1-2-528 15,3 2-96-15,2 0-32 0,1-1 0 0,3 2-112 0,2 0-16 16,1 0-16-16,2 0 0 0,-1 0-240 0,0 0 128 16,0 2-128-16,-2-1 0 0,-1 1 0 0,-2 0 0 15,-1 1 0-15,-2 0 0 0,-3 0-288 0,-3 0 48 16,0 2 16-16,-2 0 0 0,-2 0 224 0,-1 1 0 16,-2 0-160-16,-1 1 160 0,-2 2 0 0,-2-1 0 0,-2 3 0 0,-3 3 0 15,-3 0 0-15,-1 3 0 16,-4-2 0-16,-2 2 0 0,3-2 192 0,-3 2-32 0,-1 1-16 0,-2-1 0 15,0 3-144-15,-1 0 192 16,1 0-192-16,-1 2 192 0,2-2-192 0,0-2 0 16,1 0 0-16,2-1 0 0,0 1 144 0,3-1-144 0,0-1 160 15,-1 2-160-15,3-3 192 0,4 0-48 0,2-2-16 16,2-2 0-16,2 0 32 0,3-1 0 0,2 0 0 0,2-3 0 16,1-1-160-16,2 0 192 0,1-2-192 0,3 0 192 15,0-2-192-15,2 1 160 0,2-3-160 0,3 1 160 16,0 0-32-16,3 1 0 0,1 0 0 0,2 0 0 15,-1 0 32-15,1 0 0 0,1 0 0 0,-2 0 0 16,1 0-160-16,-3-2 192 0,0 2-192 0,-3-1 192 16,-1-1-192-16,-2 0 128 0,0-1-128 0,-2 0 128 15,-2 0-128-15,-2 1 0 0,-1-2 0 0,-1 1 128 0,-1 1-128 0,-2 0 0 16,-5 0 0-16,4-1 0 0,-4 1 0 16,0 0-224-16,3-2 48 0,-3 2 16 15,0 0-432-15,0 0-96 0,3-4-16 0,0 0 0 16,-1 0-272-16,1-1-64 0,-1 1-16 0,1 0-17552 0</inkml:trace>
  <inkml:trace contextRef="#ctx0" brushRef="#br0" timeOffset="42629.33">19881 8264 14735 0,'0'0'640'0,"0"0"160"0,0 0-640 0,-1-3-160 0,-1-4 0 0,2 7 0 16,0 0 1552-16,0 0 288 0,0 0 48 0,-3-2 16 15,0 1 288-15,-1 1 64 0,0 0 16 0,-1 2 0 16,0 2-544-16,-1 2-128 0,-1 2 0 0,-1 0-16 15,1 3-688-15,-2 2-128 0,-2 1-16 0,-1 1-16 16,1 1-112-16,-3 0-32 0,-1 2 0 0,-3 5 0 16,-1-1-304-16,1-1-64 0,-1-2-16 0,0 0 0 15,1-1-496 1,-8 7-96-16,4-5-32 0,8-10 0 0,0 2-384 0,3-1-80 0,0-2-16 0,3-1 0 16,2-2-512-16,3-1-96 0,3-5-32 15,0 0-13056-15</inkml:trace>
  <inkml:trace contextRef="#ctx0" brushRef="#br0" timeOffset="42933.63">20141 8457 20271 0,'0'0'896'0,"0"0"192"0,0 0-880 0,0 0-208 16,0 0 0-16,0 0 0 0,0 0 1600 0,0 0 256 0,4-3 64 0,1 0 16 16,-5 3 16-16,6-1 0 0,-6 1 0 0,0 0 0 15,6 0-672-15,-6 0-128 0,4 4-16 0,-2 1-16 16,-1 1-544-16,-1 2-96 0,-1 1-32 0,0 2 0 16,-1 1-160-16,-1 1-32 0,-1 1-16 0,-2 3 0 15,0-2 16-15,0 1 0 0,1-2 0 0,-1 1 0 16,0-3-256-16,-1 0 176 0,0 1-176 0,0-3 160 15,1-2-384-15,1-1-80 0,-2 1-16 0,0-1 0 32,0 0-2048-32,0-1-432 0</inkml:trace>
  <inkml:trace contextRef="#ctx0" brushRef="#br0" timeOffset="43315.65">20102 8488 6447 0,'0'0'576'16,"0"0"-576"-16,1-4 0 0,-1 4 0 0,0 0 2944 0,0 0 496 15,4-3 80-15,-4 3 32 0,5 1 160 0,0 2 16 16,-1 2 16-16,1 1 0 0,1 3-1424 0,3 6-272 16,1 0-64-16,-4-6-16 0,1 2-1168 0,-1 0-224 15,1 0-64-15,0 0 0 0,0 1-320 0,1 0-64 16,-2-2 0-16,0-2-128 0,-1 1 144 0,0 0-144 16,0 0 0-16,0 0 144 0,0-2-144 0,0 1 128 15,-1-1-128-15,0 1 128 0,0-3 64 0,0 0 0 0,0-1 0 0,-1-1 0 16,-3-3 0-16,4 1 16 15,-4-1 0-15,4-1 0 0,1-1-32 0,0-1-16 16,1-2 0-16,-1-1 0 0,0-1-160 0,0 0 0 16,0-2 144-16,0 0-144 0,1-4 128 0,0 2-128 15,0-2 160-15,0 2-160 0,-1 0 0 0,0 1 0 0,0 2 0 0,-1 2 0 16,0-3-144-16,-1 0 144 0,0 1 0 0,-1 1-144 16,0 2 144-16,0 0 0 0,-1 0 0 0,1-1 0 15,-1 1 0-15,1 0-192 0,-1 0 64 0,1 1 0 16,-2 0-16-16,2 0 0 0,0 0 0 0,0 1 0 31,0 0-256-31,1 0-48 0,-1 0-16 0,0 0 0 0,0-1-880 16,-2 4-192-16</inkml:trace>
  <inkml:trace contextRef="#ctx0" brushRef="#br0" timeOffset="74347.57">10114 13542 5087 0,'0'0'448'0,"-7"1"-448"16,1-1 0-16,6 0 0 0,-8-2 576 0,8 2 0 15,0 0 16-15,-5-6 16 0,-1-1 992 0,3 2 192 0,1-2 32 0,2 2 32 16,0 5 48-16,2-8 16 0,-1 1 0 0,-1 7 0 15,2-8-224-15,0 2-48 0,-2 6-16 0,0 0 32 16,3-6-64-16,-3 6 0 0,3-5 0 0,-3 5 16 0,5-5-400 16,-5 5-64-16,6-2-32 0,-6 2 16 15,7-5-272-15,-7 5-48 0,9-4-16 0,-1 2 16 16,0 0-240-16,-8 2-64 0,10-1 0 0,-1 0 16 16,1 0-272-16,0 0-48 0,0 0-16 0,0 1 32 0,2 0-96 15,2 0 0-15,0-1-128 0,-1 0 208 16,3 0-80-16,2 0 0 0,1 0-128 0,2 1 208 0,0-3-48 0,2 1-16 15,1 0 0-15,1 1 16 16,1 0 32-16,-1 0 0 0,0 1 0 0,-2 0 0 16,0-2-32-16,-2 2 0 0,1 0 0 0,0 0 0 15,0 0-32-15,-1 0-128 0,0-2 192 0,2 1-64 16,2 1 48-16,1-2 0 0,1 2 0 0,2-2 0 0,-1-1-32 16,1 0 0-16,0 0 0 0,0 0 0 15,0 0-144-15,-2 0 0 0,-2 0 144 0,0 1-144 0,-3 2 0 0,-1 0 128 16,-2 0-128-16,0 0 0 0,-2 0 160 0,-1 0-32 15,0 0-128-15,-1 0 192 0,1 1-192 0,1-1 128 16,-1 0-128-16,-1 0 0 0,0-1 160 0,-1-1-160 16,0 0 160-16,0 1-160 0,-1-1 144 0,0 0-144 15,-1-1 128-15,-1 1-128 0,-1 0 0 0,0 1 128 16,-1 1-128-16,-1 0 0 0,-8 0 0 0,9-1 128 16,-9 1-128-16,0 0 0 0,8 0 128 0,-8 0-128 15,8 2 128-15,-8-2-128 0,0 0 0 0,9 2 128 16,-9-2-128-16,0 0 0 0,8 2 0 0,-8-2 0 15,0 0 128-15,0 0-128 0,0 0 0 0,8 1 0 0,-8-1 0 16,0 0 0-16,0 0 0 0,0 0 0 0,0 0 0 0,0 0 0 31,0 0-640-31,0 0-64 0,0 0-16 0,0 0 0 16,0 0-496-16,0 0-112 0,0 0-16 0,-5-4-17536 0</inkml:trace>
  <inkml:trace contextRef="#ctx0" brushRef="#br0" timeOffset="74919.28">10250 13539 13823 0,'-12'-2'608'0,"12"2"128"0,-8-2-592 0,1 2-144 16,7 0 0-16,0 0 0 0,0 0 336 0,0 0 48 15,0 0 0-15,0 0 0 0,0 0 1408 0,0 0 272 16,0 0 64-16,0 0 16 0,10 1 480 0,0-1 80 16,2-2 32-16,1 1 0 0,0 1-1104 0,2 0-224 15,1 0-32-15,0-1-16 0,2-1-352 0,2 1-80 16,-1 0-16-16,2 1 0 0,0-2-432 0,2 1-96 0,-1-1 0 0,3-1-16 15,0 1-48-15,2 0-16 0,2 0 0 0,-1-1 0 16,1-1 0-16,1 0 0 0,-2-2 0 0,1 2 0 16,1 0-48-16,-2 1-16 0,0 0 0 0,0 0 0 15,-2-1-64-15,2 1-16 0,-2 0 0 0,-1 1 0 16,0 1-160-16,-1-1 192 0,0 1-192 0,-1-1 192 16,0 1-192-16,-1 1 128 0,0 0-128 0,-1 0 128 15,0 1-128-15,-1 1 0 0,0-2 0 0,-2 2 0 16,1-1 0-16,-2 0 0 0,-2-1 0 0,0 1 0 15,-1-1 0-15,-1 0 0 0,-1 0 0 0,0-1 0 0,-2 1 0 0,0-1 0 16,0 0 0-16,0 0 0 0,-1 0 0 0,-1 1 0 16,0-3 0-16,-1 1 0 15,0-1 0-15,-7 3 0 0,8-4 0 0,-1 1 128 0,-7 3-128 0,7-4 0 16,-7 4 0-16,5-4 0 0,-5 4 0 16,5-5-192-16,-5 5 32 0,0 0 16 15,2-7-416-15,-2 7-80 0,-2-6 0 16,-3 2-16-16,-1 0-624 0,-4 2-112 0,-3 0-16 0,-3 2-16608 15</inkml:trace>
  <inkml:trace contextRef="#ctx0" brushRef="#br0" timeOffset="75317.07">10501 13503 19343 0,'-9'-10'848'0,"4"5"192"0,1 0-832 0,4 5-208 0,-4-7 0 0,4 7 0 16,-1-8 672-16,1 0 96 0,2 0 0 0,1 1 16 16,-3 7 1552-16,7-7 304 0,1 2 64 0,-1 0 16 0,2 1-800 0,1 0-144 15,1 1-48-15,0 0 0 16,0 0-928-16,1 1-192 0,0 0-32 0,0 1-16 0,2 0-176 0,1 1-16 16,-1 0-16-16,2 1 0 15,0 2-112-15,1-2-32 0,2 2 0 0,1 1 0 16,4 0-32-16,0-1-16 0,3 0 0 0,1-1 0 0,3 0 80 0,4 0 16 15,-1-2 0-15,0-1 0 16,0 0 0-16,0-1 0 0,0 0 0 0,-1 1 0 0,-1-1-112 0,-1 0-16 16,-1 0 0-16,-2-1 0 15,-2 0-128-15,-2 0 0 0,0 1 144 0,-3-2-144 16,0 1 0-16,-1 0 128 0,-1 0-128 0,-2 1 0 16,0 0 0-16,-1 1 0 0,-2 0 0 0,0 0 0 0,-2 0 0 15,-1 0 0-15,0-1 0 0,-1 1 0 16,-1 1 0-16,-1 0 144 0,-8 0-144 0,9 0 0 0,-9 0 0 0,8-1 0 15,-8 1 0-15,0 0 0 0,0 0 0 0,0 0 0 16,0 0 0-16,0 0-144 0,0 0-192 0,0 0-48 16,0 0 0-16,0 0-12800 0,0 0-2560 0</inkml:trace>
  <inkml:trace contextRef="#ctx0" brushRef="#br0" timeOffset="89826.94">12174 3615 5519 0,'0'0'496'0,"0"0"-496"0,0 0 0 0,0 0 0 0,0 0 416 0,0 0-16 15,0 0 0-15,-5 2 0 16,5-2 656-16,0 0 128 0,0 0 32 0,-7 0 0 0,7 0 48 0,0 0 16 16,0 0 0-16,0 0 0 15,0 0-192-15,0 0-48 0,-7 3 0 0,7-3 0 0,0 0 176 0,0 0 48 16,-3 6 0-16,3-6 0 15,-4 7-48-15,2 0-16 0,1 0 0 0,0 0 0 0,0 2-240 0,0 0-64 16,1-9 0-16,-2 9 0 0,0 2 144 0,1 1 32 16,0-3 0-16,0 0 0 0,1-9-128 0,-3 10-32 15,0-3 0-15,3-7 0 16,-1 9-320-16,0 0-64 0,1-1-16 0,0-8 0 0,0 0-240 0,0 0-48 16,0 0-16-16,1 7 0 0,-1-7-80 0,0 0-128 15,0 0 176-15,0 0-176 0,0 0 176 0,0 0-176 16,2 7 160-16,-2-7-160 0,0 0 224 0,0 0-48 15,0 0-16-15,0 0 0 0,0 0 32 0,0 0 16 0,0 0 0 0,0 0 0 16,0 0-16-16,0 0 0 16,0 0 0-16,0 0 0 0,0 0-64 0,0 0-128 15,0 0 176-15,0 0-176 0,0 0 0 0,0 0 0 16,0 0 0-16,0 0 0 0,0 0 0 0,0 0 0 0,0 0 0 0,0 0 0 16,0 0 0-16,0 0 0 15,0 0 0-15,0 0 0 0,0 0 0 0,0 0 0 16,1 8 0-16,-1 1 0 0,-2-1 0 0,1 2 0 15,-3-2 0-15,0 2 0 0,0 2 176 0,0 0-176 0,0 0 160 0,0 0-160 16,-1 0 160-16,1 0-160 0,0 0 160 0,1-1-160 0,1 1 160 0,0-1-160 16,1-1 160-16,-1 0-160 15,0-2 128-15,1-2-128 0,1 1 0 0,-1 5 0 0,0-5 0 0,0 1 128 16,1-8-128-16,-2 9 0 16,1 0 0-16,0-1 0 0,1-2 0 0,0-6 0 0,0 0 0 15,0 0 0-15,-5 5 0 0,5-5 0 16,0 0 0-16,0 0 0 0,-5 5 0 0,5-5 0 0,0 0-288 15,0 0 0-15,0 0 0 0,-3-6 0 16,2-2-560-16,1-2-112 0,2-3-32 16,2-2-17760-16</inkml:trace>
  <inkml:trace contextRef="#ctx0" brushRef="#br0" timeOffset="90189.69">12177 3535 6447 0,'0'0'576'0,"0"0"-576"0,0 0 0 0,0 0 0 0,0 0 3536 0,0 0 608 15,0 0 112-15,0 0 32 0,0 0-320 0,0 10-64 16,0 0-16-16,2 1 0 0,-1 3-1840 0,2-1-384 16,1 1-64-16,1 1 0 0,0-2-1008 0,1 0-192 15,0-2-32-15,1 2-16 0,-1 1-96 0,2 0 0 16,-2-1-16-16,0-2 0 0,0-1-64 0,-1 0-16 16,0 1 0-16,-1 1 0 0,1 0-160 0,0 0 160 15,0-1-160-15,0 1 160 0,0-2-160 0,0-2 0 16,0 2 0-16,0-1 128 0,-2-2-128 0,2 0 0 0,-5-7 0 15,0 0 128-15,8 6-128 0,-2-3 128 0,-6-3-128 0,7 0 128 16,-7 0 0-16,7-4 0 0,-1-3 0 0,-2 0 0 16,1-3 0-16,-1 0 0 0,0 0 0 0,0-2 0 15,0-3-128-15,0 0 0 0,1 1 0 0,0-4 128 16,-1-2-128-16,0-3 0 0,-1 0 0 0,2-1 0 16,2 2 0-16,0-1 0 0,1 1 0 0,-3 1 0 15,-1 2 0-15,0 2-144 0,-2 2 144 0,-1 4-160 16,1 2-32-16,-2 1 0 0,0 8 0 0,-1-7 0 15,1 7 0-15,0 0 0 0,0 0 0 0,0 0 0 16,0 0-304-16,0 0-64 16,-5 8-16-16,3 1-18560 0</inkml:trace>
  <inkml:trace contextRef="#ctx0" brushRef="#br0" timeOffset="90782.98">12642 3620 19343 0,'-9'-8'1728'0,"9"8"-1392"16,-6-4-336-16,6 4 0 0,0 0 1392 0,0 0 208 16,0 0 32-16,0 0 16 0,0 0 576 0,0 0 112 15,8-3 32-15,3 1 0 0,1 1-448 0,3 1-96 16,2 0-16-16,-1 0 0 0,3 0-1168 0,0 1-256 16,-1 0-32-16,0 0-16 0,-3-1-336 0,0 1 0 15,-1 0 0-15,-2-1 0 0,0 2-192 0,-1 1-48 16,-2-1-16-16,-3 2 0 15,-6-4-1808-15,0 0-368 0</inkml:trace>
  <inkml:trace contextRef="#ctx0" brushRef="#br0" timeOffset="90958.2">12601 3792 21183 0,'-12'-1'944'0,"6"2"192"0,6-1-912 0,-5 5-224 0,5-5 0 0,0 0 0 15,0 0 2032-15,0 0 352 0,0 0 80 0,10 5 16 16,-1-4-304-16,3-2-48 0,0-2-16 0,5 0 0 15,2 0-1024-15,3 1-224 0,1-1-32 0,2-1-16 0,0-4-512 0,3 2-112 16,0 1 0-16,1 1-16 31,2-1-752-31,-2 3-128 0,-1-1-48 0,0 0-16848 0</inkml:trace>
  <inkml:trace contextRef="#ctx0" brushRef="#br0" timeOffset="91217.21">13300 3590 33167 0,'0'0'1472'0,"-8"0"304"0,-2-2-1424 0,3 4-352 15,7-2 0-15,-5 5 0 0,-1 1 416 0,-1 2 16 16,-1 3 0-16,1 3 0 0,1 2 592 0,1-1 128 0,2 5 32 0,0-1 0 16,1 0-400-16,0-1-80 15,1 1 0-15,2 0-16 0,2-1-368 0,1 1-64 16,-1-2 0-16,1 1-16 0,-2-4-240 0,0 0 144 15,1 0-144-15,0 0 128 0,-1-1-128 0,0 0 0 16,-2-1 0-16,0-1 0 0,2-2 0 0,0 1 0 16,1-2-176-16,-1-1 176 15,-2-7-688-15,0 0-48 0,0 0-16 0,0 0 0 0,0 0-2128 0,0 0-448 0</inkml:trace>
  <inkml:trace contextRef="#ctx0" brushRef="#br0" timeOffset="91480.97">13258 3541 28559 0,'0'0'1264'0,"1"-9"272"0,1 2-1232 0,3 0-304 0,2 2 0 0,2 3 0 0,2 1 1136 16,1 3 160-16,0 1 48 0,2 2 0 0,1 0 496 0,0 3 96 15,3 0 32-15,-1 2 0 16,-2 0-1072-16,1-1-192 0,-2 1-64 0,-1 0 0 16,-1-1-272-16,-1 0-64 0,-1 1-16 0,-3 0 0 15,-2-1-288-15,-2 0 160 0,-3-1-160 0,-2 2 128 16,-2 0-128-16,-1-1 0 0,-4-2 0 0,-2 2 0 0,-3 1 0 0,0 1 0 0,-2 1 0 0,-1-4 0 15,-1-2 0-15,-2 0 0 16,1 1 0-16,0-4 0 0,1 2-192 0,2-3 0 16,0 0-16-16,3-2 0 15,1 0-176-15,3 0-16 0,2 1-16 0,7-1 0 16,0 0-1072-16,0 0-224 0,-5-2-32 0,5 2-15056 0</inkml:trace>
  <inkml:trace contextRef="#ctx0" brushRef="#br0" timeOffset="91647.22">13541 3803 20271 0,'0'0'896'0,"0"0"192"15,0 0-880-15,0 0-208 0,7 6 0 0,-7-6 0 16,0 0 2048-16,0 0 384 0,0 0 64 0,0 0 0 16,0 0 272-16,0 0 48 0,0 0 16 0,0 0 0 15,0 0-1856-15,2 10-368 0,0-3-80 0,-2-7-18592 16</inkml:trace>
  <inkml:trace contextRef="#ctx0" brushRef="#br0" timeOffset="92247.04">13943 3622 35935 0,'0'0'1600'0,"1"-9"320"0,-1-1-1536 0,1-1-384 0,-1-1 0 0,1-1 0 0,-2 1 960 0,0 0 112 15,-2 0 16-15,1 1 16 0,-3 0-544 0,1 0-112 16,-1 0-32-16,-2 1 0 0,2 2-96 0,-2 1-32 16,-1 1 0-16,0 2 0 0,0 1-160 0,-3 3-128 0,1 4 192 0,-2 2-192 15,0 2 128-15,-1 1-128 16,0 3 0-16,1 3 0 0,0-1 0 0,2 0 0 16,0 1 0-16,2 0 0 0,2-2 144 0,1 1-16 15,2-2-128-15,3-2 192 0,3 0 64 0,3-1 16 16,1-1 0-16,2-2 0 0,1-2-128 0,2-1-16 0,1-1-128 15,1-2 192-15,0-2-192 0,-1-2 144 16,2-1-144-16,0-1 128 0,-1 0-128 0,0-1 0 16,0-1 0-16,-1 1 0 0,-2-1 0 0,-1 0-224 0,-1 0 80 0,0 0 16 15,-2 0-128-15,0 1-32 0,-2 0 0 0,0-2 0 16,-1 1 128-16,-1 0 32 0,0 1 0 0,-3 7 0 16,1-8 128-16,-1 1 0 0,0 1 0 0,0 6-128 15,0 0 128-15,0 0 0 0,0 0 0 0,0 0 0 16,0 0 0-16,-6 5 0 0,1 1 0 0,0 3 0 15,0 2 0-15,0 3 0 0,0 1 128 0,0 2-128 0,0 2 144 0,1 2-144 16,0 0 192-16,0 0-192 16,0 1 256-16,0-1-64 0,1-1-16 0,0 0 0 0,1 2 32 15,1-2 16-15,0 0 0 0,0 0 0 16,1-6-80-16,0 2-16 0,0-1 0 0,0-1 0 16,0-1-128-16,1 2 0 0,0-3 144 0,1 1-144 15,0-1 160-15,0-1-32 0,1-3-128 0,0 1 192 16,-3-9-64-16,4 8 0 0,-4-8-128 0,0 0 192 0,5 6-64 15,-5-6 0-15,7 3-128 0,-7-3 192 0,8-3-16 0,-1-1-16 16,0 0 0-16,0-1 0 0,1-1 32 0,0 0 0 16,0 0 0-16,-2 1 0 0,0 0-192 0,0 1 0 15,0 0 0-15,1 1 0 0,-7 3 0 0,8-5-256 0,-1 2 48 0,0 1 0 32,0 1-752-32,1 0-160 0</inkml:trace>
  <inkml:trace contextRef="#ctx0" brushRef="#br0" timeOffset="92389.19">14162 3968 28559 0,'0'0'2544'0,"0"0"-2032"16,0 0-512-16,0 0 0 0,0 0 416 0,0 0-16 0,0 0 0 0,0 0 0 31,0 0-1664-31,0 0-336 0,0 0-64 0,0 0 0 0</inkml:trace>
  <inkml:trace contextRef="#ctx0" brushRef="#br0" timeOffset="93639.15">11566 4536 25791 0,'-10'-3'2304'0,"-1"2"-1856"16,1-1-448-16,5 2 0 0,5 0 1216 0,0 0 128 15,0 0 48-15,0 0 0 0,-1-5 544 0,3 0 112 16,2-2 32-16,7-1 0 0,2 0-1056 0,3 0-192 0,3 0-64 0,1 0 0 16,2 1-400-16,-7 3-96 15,3 2-16-15,7-3 0 0,-1 2-80 0,-10 2-32 16,0 1 0-16,-1 2 0 0,-1 2-144 0,-3 2 160 15,-1 2-160-15,-3 2 160 0,-3 1-160 0,-3 8 0 0,-4 2 0 0,-3 2 0 16,-1-1 0-16,-5 1 0 16,-3-1 0-16,0 1 0 0,-2 0 0 0,5-6 0 15,-2 2-176-15,-10 9 176 0,1-2 0 0,1 0 0 0,0-2 0 0,8-6 0 16,0 1 0-16,-1 0 0 0,3-3 0 0,1-1 128 16,-1 1 144-16,1 0 48 0,1-1 0 0,1-1 0 15,2 0 80-15,2-4 32 0,2 0 0 0,-1 7 0 16,6-5-192-16,3-5-48 0,4-1 0 0,8-1 0 15,3-4-32-15,-4-2-16 0,5-1 0 0,3-1 0 16,4 0-16-16,1-1-128 0,1 0 192 0,13-2-64 16,-8-2-128-16,-13 4 0 0,1 0 0 0,5-2 0 15,-4 0-256-15,-6 1 0 0,-2 1 16 0,-2 1 0 32,-2 2-288-32,-5 1-64 0,1 0-16 0,2-2 0 0,-1 0-528 15,-1-3-96-15,0 0-32 0,0 0 0 0,-1 0-2752 16,-1 1-544-16</inkml:trace>
  <inkml:trace contextRef="#ctx0" brushRef="#br0" timeOffset="93791.97">11920 4873 7359 0,'0'0'320'0,"0"0"80"0,0 0-400 0,0 0 0 16,0 0 0-16,0 0 0 0,0 0 3152 0,0 0 560 0,0 0 96 0,-6 2 32 16,0 2 464-16,-2 2 112 15,-1 2 0-15,3-1 16 0,-2 0-2384 0,-1 2-496 0,1 2-80 0,-6 4-32 16,1 0-912-16,4-5-176 16,-1-1-32-16,-5 8-16 0,1 1-304 0,5-7 160 0,1 2-160 0,-5 4 128 15,2-3-128-15,2-1-272 16,3-3 64-16,2-2 16 15,4-8-1088-15,0 0-192 0,0 0-64 0,0 0-16016 16</inkml:trace>
  <inkml:trace contextRef="#ctx0" brushRef="#br0" timeOffset="94137.1">11877 4901 11055 0,'0'0'976'0,"0"0"-784"16,2-7-192-16,-2 7 0 0,1-5 3552 0,-1 5 672 0,0 0 128 15,0 0 16-15,0 0-736 0,0 0-160 0,0 0-16 0,0 12-16 16,0 0-2176-16,0-4-432 0,0 1-96 0,2 3-16 15,-1-2-256-15,1-1-48 0,0 0-16 0,-1-4 0 16,1 1-224-16,0 0-48 0,0 0-128 0,0 0 192 0,0 0-192 0,1 3 144 16,0-3-144-16,-3-6 128 15,0 0-128-15,2 5 192 0,-2-5-192 0,0 0 192 0,4 10-64 0,0-5 0 16,-4-5 0-16,7 3 0 16,-7-3 0-16,6-1 0 0,1-1 0 0,4-2 0 0,-2-2-128 0,2 0 160 15,-1-1-160-15,1 0 160 16,-1-3-160-16,-2 3 0 0,1-2 0 0,3-3 0 0,-2-2 0 0,-2 0 0 15,-1-1 0-15,0 1 0 16,0 0 0-16,-3 5 128 0,0 0-128 0,1-5 0 0,-2 0 144 16,-1 4-144-16,0 0 160 0,-2 1-160 15,0 1 224-15,0-1-48 0,-1 1-16 0,0 3 0 0,1 5-32 0,0 0-128 16,0 0 192-16,0 0-64 0,-2-5-128 0,2 5 0 0,0 0 0 0,0 0 0 31,0 0-640-31,0 0-16 0,0 0 0 0,0 0-19456 0</inkml:trace>
  <inkml:trace contextRef="#ctx0" brushRef="#br0" timeOffset="101016.96">12953 4571 34095 0,'-3'-3'3024'0,"1"-1"-2416"16,0 0-480-16,0-1-128 0,0 0 1024 0,0 0 176 15,-1-1 32-15,0 0 16 0,1 1-480 0,0-1-112 16,0-1-16-16,0-1 0 0,0-1-384 0,-1-1-96 0,2-1-16 0,-1-3 0 15,1 3-144-15,1 0 0 16,-1-1 144-16,-1 0-144 0,-1 0 0 0,0 1 0 0,-1 0 0 0,-1 1 0 16,-5-5 0-16,2 9 0 15,-2 1 0-15,-2 4 0 0,0 1-128 0,0 5 128 16,1 0-128-16,-7 9 128 0,1 2 0 0,8-3 0 16,-1 3 0-16,1 0 0 0,1 4 144 0,2 2 16 0,3-3 0 0,0-1 0 15,1 0 144-15,1-1 16 16,1 2 16-16,0-2 0 0,1 1-48 0,1 0-16 0,-1-4 0 0,1 5 0 15,-1-3-272-15,1-1 128 0,-1-4-128 16,0 1 0-16,-2-4 0 0,0 2 0 0,-1 0 0 0,1 0 0 16,-2-1-160-16,-1-1-32 0,0 1-16 0,0-3 0 0,-1 0 0 0,0 0 0 15,0-1 0-15,0-2 0 16,1-1 48-16,1-2 16 0,0 0 0 0,-2 0 0 16,1 0 144-16,4 0-160 0,0 0 160 0,0 0-160 15,0 0 160-15,0 0 0 0,0 0 0 0,0 0-128 0,-2 5 128 16,2 3 0-16,0 1 0 0,0-1 128 15,0 3 80-15,1 0 32 0,-1 3 0 0,0 0 0 0,0-1-80 16,0 3-16-16,-1-2 0 0,1 4 0 0,0-1 16 0,0-1 0 16,0-1 0-16,0 0 0 0,-1-1-160 15,1-2 160-15,0 1-160 0,0 0 160 0,0-4-160 0,0 2 0 16,0 1 0-16,0-1 0 0,0 0-288 0,0-1-32 16,1 0-16-16,0-1 0 15,1 0-976 1,1-5-192-16,0 0-32 0,1-1-15968 0</inkml:trace>
  <inkml:trace contextRef="#ctx0" brushRef="#br0" timeOffset="101313.4">13316 4433 26719 0,'0'0'1184'0,"-4"0"240"0,-2-2-1136 0,0 2-288 0,-1 0 0 0,7 0 0 0,0 0 0 0,0 0 0 15,-2 5 128-15,-1 2-128 16,-1-3 1664-16,1 4 256 0,0 2 64 0,1 2 16 16,1 1-208-16,1 3-32 0,0 1-16 0,1 4 0 15,0 1-1024-15,0 1-208 0,1 0-32 0,-1-1-16 16,0 1-144-16,0-1-48 0,0 1 0 0,-1 1 0 16,0-1-80-16,0 0 0 0,0 1-16 0,-1-2 0 15,-1 0-176-15,1-2 0 0,0 0 0 0,0 0 128 16,0-2-128-16,-1-1 0 0,0-1 0 0,1-2 0 15,0-4 0-15,0 0-144 0,0-2 144 0,0-2 0 16,1-6-400-16,0 0 16 0,0 0 16 0,0 0-18576 16</inkml:trace>
  <inkml:trace contextRef="#ctx0" brushRef="#br0" timeOffset="101493.35">13532 4865 32255 0,'0'0'1424'0,"0"0"304"0,0 0-1392 0,0 0-336 16,4 6 0-16,-4-6 0 0,0 0 1152 0,0 0 176 15,0 0 16-15,0 0 16 0,2 5-576 0,-2-5-112 16,1 5-32-16,-1-5 0 16,0 0-928-16,0 0-192 0,0 0-32 0,-2 3-16 0</inkml:trace>
  <inkml:trace contextRef="#ctx0" brushRef="#br0" timeOffset="102596.88">12920 4690 13823 0,'0'0'1216'0,"-5"4"-960"0,-2-2-256 0,-3 6 0 15,0-2 1072-15,4 1 160 0,1 0 48 0,2 2 0 16,-3 1 432-16,-1 0 80 0,0 2 32 0,1 1 0 15,2 0 480-15,1-1 80 0,1 3 32 0,1-4 0 16,1-1-464-16,2-2-96 0,1 0 0 0,2-1-16 0,2-1-1216 0,2-1-240 16,-1-2-64-16,2-1 0 15,0-2-320-15,0 0 144 0,1-3-144 0,-2-1 0 0,0-2 0 0,-1-2 0 16,0-1 0-16,-1 1 0 16,1-2-368-16,-1 0-16 0,1 0-16 0,-3 0 0 31,-2 1-480-31,-1 0-80 0,-2 0-32 0,0 0 0 0,-1 3 480 0,-1 0 80 0,-1-1 32 0,-2 0 0 0,-1 1 160 0,0 0 48 15,0 0 0-15,-2 1 0 0,-2 1 192 0,-1 1 0 16,0 2 144-16,0-1-144 0,0 1 256 0,1 1-32 16,0 1-16-16,2 1 0 15,-1-1-880-15,0 0-176 0,2 1-48 0,2 1-13920 0</inkml:trace>
  <inkml:trace contextRef="#ctx0" brushRef="#br0" timeOffset="102767.19">13150 4876 37775 0,'-8'-1'1664'0,"8"1"368"0,0 0-1632 0,0 0-400 0,0 0 0 0,0 0 0 32,0 0-272-32,-4 8-144 0,-2-5-32 0,1 1 0 0,-1 0-1536 15,-1 0-304-15,1 0-64 0,-2 0-16 16,0 0-400-16,-2 1-96 0</inkml:trace>
  <inkml:trace contextRef="#ctx0" brushRef="#br0" timeOffset="103024.69">13823 4765 10127 0,'-10'-1'896'0,"10"1"-704"0,-5 2-192 0,5-2 0 16,0 0 4496-16,0 0 880 16,0 0 160-16,0 0 32 0,0 0-4672 0,0 0-896 0,0 0-256 0,0 0 0 31,3 6-912-31,0-1-176 0</inkml:trace>
  <inkml:trace contextRef="#ctx0" brushRef="#br0" timeOffset="103190.41">14012 4769 34095 0,'0'0'1504'0,"0"0"320"0,0 0-1456 0,0 0-368 0,7 5 0 0,-3-2 0 31,-4-3-576-31,5 3-176 0,-5-3-32 0,6 2-16 16,0 2-1360-16,0-2-272 0,-1 1-48 0,0-1-16 0,-5-2-320 0,6 1-80 0,-1 1-16 0,2-2 0 16</inkml:trace>
  <inkml:trace contextRef="#ctx0" brushRef="#br0" timeOffset="103327.29">14216 4765 17503 0,'0'0'768'0,"0"0"176"0,0 0-752 0,0 0-192 0,0 0 0 0,0 0 0 16,0 0 2176-16,5 5 384 0,-5-5 96 0,5 4 16 15,0-1-496-15,0 0-112 0,-1-1-16 0,1 0 0 16,0 0-1040-16,1-2-224 0,-1 0-32 0,1 0-16 16,1 0-1520-16,1 0-304 0</inkml:trace>
  <inkml:trace contextRef="#ctx0" brushRef="#br0" timeOffset="103817.08">14825 4585 29487 0,'0'0'2624'0,"0"0"-2112"15,7 4-512-15,-3 0 0 0,-1 1 640 0,-1 5 32 0,-3 1 0 0,-1-3 0 16,-1 6 16-16,-1 2 0 16,-2 1 0-16,-1 1 0 0,-1 0-112 0,-2 1-32 15,0 1 0-15,0-1 0 0,0 1 304 0,1-2 64 16,-1 0 16-16,0-2 0 0,1 0-608 0,2 1-112 0,1-6-16 0,0-1-16 31,-1 1-880-31,1-3-160 0,0-1-32 0,1 0-16 16,1-2-1120-16,2 0-208 0,2-5-64 0,0 0-11840 0</inkml:trace>
  <inkml:trace contextRef="#ctx0" brushRef="#br0" timeOffset="104116.79">14775 4681 3679 0,'0'0'320'0,"0"0"-320"0,4-5 0 0,0 1 0 16,-4 4 2464-16,0 0 416 0,0 0 96 0,6 5 16 15,0 1 496-15,0 2 96 0,-1 1 32 0,1 1 0 16,-1 1-960-16,1 1-192 0,-1-3-32 0,0 1-16 0,-1-1-864 0,0 1-160 16,1-1-48-16,1 0 0 15,0-1-816-15,2 0-160 0,0 0-48 0,1-1 0 0,0-2-176 0,0 0-144 16,2-1 192-16,0-1-192 16,1-2 160-16,-1-1-160 0,1-1 128 0,0-1-128 15,0-1 144-15,-1 0-144 0,1-2 160 0,-1-1-160 16,2-2 144-16,-3-1-144 0,0 0 128 0,-2-1-128 0,0-1 0 0,-1-1 0 15,-2 0 128-15,2-1-128 16,-4-1 0-16,1 0 0 0,-1-1 0 0,0 0 0 0,-1 0 0 0,-1 0 0 16,-2 0 0-16,1 2 0 0,-1 2 0 0,1 0 0 15,-2 2 0-15,0 1 0 0,-1 2 0 0,0 0 0 16,0 1-192-16,0 1 192 16,3 4-464-16,0 0 16 0,0 0 16 0,0 0-12048 15,0 0-2400-15</inkml:trace>
  <inkml:trace contextRef="#ctx0" brushRef="#br0" timeOffset="105317.29">15303 4160 21183 0,'-6'-7'1888'0,"3"1"-1504"16,0 0-384-16,3 6 0 0,-2-5 1408 0,2 5 224 16,0 0 32-16,0 0 16 0,0 0 192 0,0 0 48 15,8 0 0-15,1 1 0 0,1 2-512 0,1 1-112 16,1 1-16-16,2 1 0 0,3 3-592 0,1 0-128 0,2-2-32 0,0-2 0 15,-1 0-400-15,1 1-128 0,-2 0 0 0,0 1 0 16,-3-3 0-16,0 2-224 0,-3 1 32 0,-2-1 16 31,-2 0-288-31,-2 2-64 0,-1 1-16 0,-3 2 0 16,-3-4-160-16,-2 4-16 0,-1 1-16 0,-2 1 0 0,-1 1 736 0,1-2 0 16,-2 1 128-16,-1 1-128 0,-1 2 896 0,1 1 80 15,-1-1 16-15,1 1 0 0,1-1-336 0,1 0-64 16,1-4-16-16,4 1 0 0,1-1-240 0,2-1-48 15,1-1-16-15,3-1 0 0,2-4-272 0,5 2 0 0,0-4 0 0,-3-1 0 0,2-1-192 0,2-1 0 16,1-1 0-16,-1-1 0 16,1-2-64-16,0 0 0 0,-2 1 0 0,0-1 0 31,-2-1-640-31,-2 0-128 0,-1 0-16 0,-2 2-16 16,-5 3-224-16,0 0-32 0,0 0-16 0,0 0 0 15,0 0-16-15,0 0 0 0,-4-3 0 0,-1 3 0 0,-1 3 320 0,-1 2 48 0,-1 2 16 0,-1 3 0 0,1-1 960 0,-1 4 0 16,0 1 224-16,1 1-32 0,1 2 976 0,1 1 208 15,2-1 32-15,0 3 16 0,2-1-256 0,1 2-48 16,2-3-16-16,1 2 0 0,1-1-480 0,0-2-112 16,2-1 0-16,1-1-16 0,0-1-240 0,0 1-64 15,-1-6 0-15,0 0 0 0,0 1-64 0,-1 0 0 0,1 2-128 16,0-4 192-16,-2 1 192 0,-1 1 48 16,-1-2 0-16,0 2 0 0,-1-1 128 0,0 1 16 15,-2-1 16-15,-1 1 0 0,-2-1-208 0,-1-3-64 16,1 0 0-16,-2 0 0 0,0 0-320 0,-1 0 0 15,-1 0 0-15,0 0 128 0,-2-2-128 0,-1 1 0 16,-1 1 0-16,1 1 0 16,-2-2-352-16,1 0-96 0,0 0 0 0,1-2-17504 0</inkml:trace>
  <inkml:trace contextRef="#ctx0" brushRef="#br0" timeOffset="105477.13">15734 4863 19343 0,'0'0'848'0,"0"0"192"0,0 0-832 0,0 0-208 0,6-3 0 0,-6 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3:09:46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12251 10873 13823 0,'0'0'1216'0,"0"0"-960"15,1 6-256-15,1 3 0 0,-1 1 1600 0,0 3 288 16,0-1 48-16,0 4 16 0,0 3 544 0,-1 1 128 15,0-2 0-15,0 1 16 0,0 2-400 0,0 1-96 16,0 3-16-16,0-1 0 0,0 2-944 0,0-2-192 16,0 0-32-16,1 1-16 0,-2 0-432 0,0-4-64 0,-1-4-32 0,0 5 0 15,0 3-128-15,-1 0-32 0,-1-5 0 0,0 4 0 16,0 1-112-16,0-1-16 0,0-1-128 16,0 0 192-16,0-4-192 0,0 0 0 0,0-2 0 0,-1 0 0 15,0-4-448-15,0-2 0 0,0 0 16 0,1-2-12368 16,0-4-2464-16</inkml:trace>
  <inkml:trace contextRef="#ctx0" brushRef="#br0" timeOffset="179.93">12212 11232 23039 0,'0'0'1024'0,"4"-1"192"16,2 1-960-16,1-3-256 0,0-1 0 0,1 2 0 15,1-1 2832-15,0 0 528 0,1-1 96 0,0 1 32 16,0-1-1328-16,0-1-272 0,1-1-48 0,0 2-16 15,-1 2-1056-15,-2 0-224 0,0 0-32 0,0 1-16 16,0 0-368-16,0 0-128 0,0 0 0 0,-1 1 144 16,-2-1-656-16,1 1-128 0,-1-2-16 0,1-2-18288 15</inkml:trace>
  <inkml:trace contextRef="#ctx0" brushRef="#br0" timeOffset="439.77">12501 10805 911 0,'0'0'0'0,"-4"-3"0"0,-1-2 0 0,0 0 0 15,5 5 6160-15,0 0 1152 16,0 0 240-16,0 0 32 0,-7-1-3120 0,2 1-624 16,0 2-128-16,2 4-32 0,0 4-2416 0,1 2-496 15,2 2-80-15,-1 3-32 0,1 2-240 0,0 3-48 16,1 1-16-16,0 2 0 0,-1 0-16 0,-1 4 0 0,0-1 0 16,0 1 0-16,1-3-96 0,0 0-32 0,0 2 0 0,0-1 0 15,-3-1-208-15,0 1 0 0,1 1 128 0,0-1-128 16,1-1 0-16,1-1 0 0,-1-2 0 0,1-3 0 15,1-2-320-15,1 1 32 0,2-1 16 0,0-1 0 32,0-2-848-32,1-3-160 0,0-2-48 0,2-3-11536 0,2-3-2304 0</inkml:trace>
  <inkml:trace contextRef="#ctx0" brushRef="#br0" timeOffset="797.72">12709 11231 8287 0,'0'-11'736'0,"0"-2"-592"15,-1 1-144-15,-1-1 0 16,0 0 3136-16,0 0 576 0,-1 2 128 0,-2 1 32 0,-2 2-64 0,0 0-16 15,0 2 0-15,-1 1 0 16,0 1-1840-16,0 3-368 0,0 1-80 0,0 4-16 0,0 1-976 0,0 3-192 16,0 2-32-16,0 4-16 0,0 4-128 0,1-1-16 15,1 1-128-15,1 1 192 0,2-1 64 0,1 2 0 16,1-2 0-16,1 1 0 0,1-4 112 0,2-5 16 0,1-3 16 16,1 0 0-16,0 5-144 0,0-1-16 15,1-4-16-15,1 1 0 0,0-3-224 0,0 0 144 16,0-5-144-16,1-3 128 0,0-4-128 0,-1 0 0 0,0 5 0 0,-1-1 0 15,1-2-288-15,0-3 16 16,-1-1 0-16,0-1 0 16,-1-1-128-16,0-2-32 0,-1-1 0 0,0 0 0 0,0 1 192 0,0-1 48 15,-1 1 0-15,1 4 0 0,-1 1 192 0,1 2 0 16,-1 3 0-16,-3 3 0 0,2 4 0 0,0 0 0 0,-2-4 208 0,0 6-64 16,0 1 80-16,-1 6 16 0,0 6 0 0,0-3 0 15,0 0-48-15,1 0 0 0,0-2 0 0,1-1 0 0,-1-3-192 0,1-1 0 16,0-2 0-16,0 1 0 31,2-3-320-31,1-2-128 0,-1-4 0 0,3-1-16 16,-1 0-1664-16,1-3-336 0</inkml:trace>
  <inkml:trace contextRef="#ctx0" brushRef="#br0" timeOffset="1072.21">12930 11022 16575 0,'0'0'736'0,"0"0"160"0,-4-2-720 0,4 2-176 0,-5 2 0 0,1 2 0 0,-2 2 2736 0,0 2 512 16,0 0 96-16,1 3 32 15,1 1-432-15,2 2-64 0,2-2-32 0,1 3 0 0,1-2-1488 0,2 1-288 16,1 0-64-16,1 1-16 16,2-1-480-16,0 1-80 0,1-2-32 0,0-1 0 0,1-2-208 0,0-1-64 15,-1-1 0-15,2 0 0 0,-1-1 48 0,0-2 0 16,-2 0 0-16,0-1 0 0,-1-1-32 0,-1 0 0 16,-1 0 0-16,-5-3 0 0,3-3-16 0,-3 3 0 0,-1 5 0 0,-1 1 0 15,-2-2-128-15,-1-1 160 16,-2 0-160-16,-1-2 160 0,0-1-160 0,-2 3 0 15,-1 1 0-15,-1 2 0 0,-1-1 0 0,-2-1 0 16,0-1 0-16,1-2 0 0,-4-3-240 0,2-1 32 16,2 0 0-16,1-3 0 15,3-1-560-15,1-3-128 0,2-2 0 0,1-4-12032 16,2-3-2416-16</inkml:trace>
  <inkml:trace contextRef="#ctx0" brushRef="#br0" timeOffset="1472.72">12995 10709 8287 0,'7'-5'736'0,"4"-4"-592"0,2-2-144 0,-4 6 0 0,1 1 4080 0,-1 2 784 15,1 2 144-15,0 4 48 16,-2 2-944-16,1 4-176 0,-2 3-32 0,0 8-16 0,-1 2-2480 0,-2 4-512 16,0-1-80-16,0 2-32 15,-1 3-80-15,-1 1 0 0,0 2-16 0,-1 0 0 0,0 2-48 0,0-2-16 16,1 2 0-16,-2-1 0 16,0-1-336-16,0-1-64 0,-1-4-16 0,1-2 0 0,0-1-208 0,0-4 0 15,-1-1 128-15,0-2-128 0,0-1 0 0,0-2 0 0,0-4 0 0,0-3 0 16,1-9 0-16,0 0 0 15,0 0 0-15,-2-5 0 0,1-3-176 0,0-2-16 16,1-4-16-16,0 2 0 16,0 5-288-16,1-6-48 0,0-6-16 15,1-6 0-15,0-5-64 0,2-1-16 0,1 3 0 0,0-2 0 16,1 3 176-16,1 2 16 0,1 1 16 0,1 3 0 16,1 2 304-16,-1 3 128 0,1 4-128 0,2-3 128 0,0 7 0 0,-1 4 144 15,2 4 0-15,-3 5 0 0,-1 5 240 0,-2 4 32 16,0 3 16-16,-1 4 0 0,-1-2 96 0,0 4 32 15,-1 4 0-15,0 2 0 0,-1-2 64 0,0 0 16 16,0 0 0-16,1-2 0 0,-1 2-160 0,0-5-32 0,0 1 0 0,0-5 0 16,0 1-288-16,0-3-160 0,0 1 160 15,-1 0-160-15,-1-5 0 0,0 0 0 16,-1 1 0-16,-1-3 0 16,2-5-816-16,-1-5-48 0,0 0-16 0,0 0-20496 0</inkml:trace>
  <inkml:trace contextRef="#ctx0" brushRef="#br0" timeOffset="2390.81">14445 10995 23039 0,'0'0'2048'0,"0"0"-1648"0,0 0-400 0,0 0 0 16,0 0 1600-16,0 0 256 0,2-4 32 0,-2 4 16 15,1-3 208-15,0-1 64 16,-1 0 0-16,0 0 0 0,0 0-1184 0,0 0-224 0,-1 1-64 0,0-2 0 16,-2 1-400-16,-1-1-96 15,-2 0-16-15,0 1 0 0,-1 1-48 0,-3 2-16 16,-1 4 0-16,3-3 0 0,-2-3 0 0,0 3 0 16,-2 0 0-16,-1 0 0 0,-1 3 0 0,-1 2 0 15,-1 1 0-15,1 2 0 0,1 2 0 0,-1 1-128 16,1 4 192-16,-4 10-64 0,0 1-128 0,8-7 160 0,1 3-160 0,1 2 160 15,3-3-16-15,1 1 0 0,0 2 0 0,2 1 0 0,0-1 240 16,3 2 64-16,1-3 0 0,2 1 0 16,1-2 32-16,2-1 16 0,0-3 0 0,2 3 0 0,2-5-128 0,0-1-32 15,2-1 0-15,0-1 0 16,1-3-176-16,0 0-32 0,0-3-128 0,1 0 192 0,0-2-192 16,-1-2 0-16,1-2 0 0,1-1-160 15,-3-3-416-15,3-2-64 0,0-1-32 0,0-4-13248 16,2-2-2656-16</inkml:trace>
  <inkml:trace contextRef="#ctx0" brushRef="#br0" timeOffset="3089.87">14892 10873 32255 0,'-2'6'2864'0,"-1"0"-2288"15,1 0-576-15,0 0 0 0,2-6 1440 0,-4 9 176 0,1-1 48 0,1-3 0 16,1 2-464-16,0 2-96 16,-1 1-16-16,0 2 0 0,1 1-592 0,-1 1-128 0,0 2-32 0,0 1 0 15,1 3-80-15,-1 1-32 16,1-2 0-16,-1 2 0 0,0 4-32 0,-1 1-16 16,1 2 0-16,-2 0 0 0,-3-1 128 0,-1 2 16 15,0-1 16-15,1-1 0 0,0 1 16 0,-1-2 0 0,0 2 0 0,0-3 0 16,1-3-208-16,0 0-144 15,0-4 192-15,1-4-192 0,-2 2 0 0,1-5 0 0,1-5 0 0,2-2-192 32,-1-2-272-32,4-4-48 0,1-3-16 0,0-5 0 15,-1 0-272-15,2-4-48 0,-1-4-16 0,2-4 0 0,1-4-288 0,0-3-48 0,2-3-16 0,1 0 0 32,2-2-624-32,2-1-128 0,-2 0-16 0,3 0-16 0,-1 1 1152 0,0 0 224 0,1-1 48 0,0 2 16 0,2 2 1232 0,2 2 240 15,-2 0 48-15,4-3 16 16,-1 4 656-16,-2 3 128 0,0 5 32 0,1 5 0 0,-1 3-656 15,0 3-128-15,1 3-32 0,-2 4 0 0,2 1-336 0,0 3-80 16,-1 2-16-16,0 4 0 0,0 1-128 16,-1 1-32-16,-1 2 0 0,-1 0 0 0,-2 2-112 0,-1 2-16 15,-3-3-16-15,0 2 0 16,-1 0-112-16,-2-1-128 0,-1 1 176 0,-1 0-176 0,-1 0 128 0,-2 0-128 16,-1 0 0-16,-2-1 0 15,2-3 0-15,-3 1 0 0,-1-1 0 0,-1 1 0 0,-2-1 0 0,0-1 0 16,-3-1 0-16,-1-1 0 0,3-1 0 0,-2-1 0 0,0-1 0 0,0-2-144 15,0-1-48-15,0 1-16 16,-1-5 0-16,2 0 0 0,-1-1-48 0,0-1-16 0,1-1 0 0,1 1 0 16,2-1 272-16,0 2-192 15,3 0 192-15,-1 2-160 0,1-4 160 0,1 2 0 0,1 1 128 0,5 2-128 16,0 0 240-16,0 0-32 16,0 0 0-16,4 3 0 0,2 1 32 0,2 1 0 0,2 2 0 0,1 3 0 15,3 1 144-15,3 2 16 16,-3 0 16-16,3 3 0 0,1 3-16 0,1 0 0 0,3 2 0 0,-2 0 0 15,-1 1-80-15,-1-1 0 0,0 3-16 0,4 6 0 16,-1-3-176-16,-4 1-128 0,0-2 192 0,-1-4-192 16,-3-3 0-16,0 0 0 0,-1-5 0 0,-2 0 0 31,-1-2-320-31,-1-2-128 0,-1-1-32 0,0 9-21568 0</inkml:trace>
  <inkml:trace contextRef="#ctx0" brushRef="#br0" timeOffset="3242.47">15402 11460 42383 0,'-15'16'1872'0,"9"-8"400"0,1 0-1824 0,-1 0-448 0,2 1 0 0,-1-1 0 0,2 2 512 0,0-1 16 16,0 2 0-16,1-3 0 16,-2-1-736-16,2 0-160 0,0-1-16 0,1-2-12496 31,-3 6-2496-31</inkml:trace>
  <inkml:trace contextRef="#ctx0" brushRef="#br0" timeOffset="3474.58">14462 11478 38703 0,'0'0'1712'0,"0"0"352"0,5 3-1648 0,2 0-416 0,1 0 0 0,2 0 0 0,1 1 448 0,3 0 16 16,0 0 0-16,0 0 0 15,-3 0-288-15,2 2-176 0,-1 3 192 0,0-3-192 32,0 2-1328-32,1-3-368 0,0-4-80 0,-1 11-16 0</inkml:trace>
  <inkml:trace contextRef="#ctx0" brushRef="#br0" timeOffset="3672.32">15343 11570 42383 0,'-4'28'1872'0,"4"-19"400"0,0-4-1824 15,1 2-448-15,0 2 0 0,2 2 0 0,0-3 496 0,-3-8 0 16,3-3 0-16,1 8 0 0,0 15-224 0,0-1-32 0,0-7-16 0,1-2 0 31,-1 2-672-31,1-7-144 0,0-8-32 16,-5 3 0-16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3:10:40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7560 7938 911 0,'-5'-8'0'0,"2"4"0"16,0 0 0-16,-1-1 0 0,1 1 2896 0,-1-3 496 15,0 1 112-15,0-1 16 0,-1 0-1232 0,-3-2-240 16,0 0-64-16,2 2 0 0,-1 2-224 0,2 2-48 16,-1 0-16-16,0 1 0 0,-1 0-624 0,0 4-128 0,0-1-32 0,-2 3 0 15,0-2-544-15,-5 6-112 0,0 1-32 0,5-1 0 16,-1 2-224-16,-1 4 128 0,0 2-128 0,-1 2 0 16,-1 3 400-16,0 3-16 0,1 3 0 0,-1 4 0 15,1 1 304-15,1 1 48 0,0 0 16 0,1-1 0 16,3-7 32-16,0-1 16 0,5-1 0 0,0 0 0 15,2-1-160-15,3-3-48 0,2-1 0 0,3-3 0 16,2 3-208-16,2-4-32 0,-2-4-16 0,3-2 0 16,1-3-128-16,1-1-16 0,1-2-16 0,1 0 0 15,-1-4-176-15,1 0 192 0,-1-2-192 0,2-2 192 16,-1 0-192-16,-2 0 0 0,-1-1 0 0,-1-1 0 16,-2-1 0-16,-3 1-224 0,0 0 80 0,-2 0 16 15,-2 2-144-15,-1 1-32 0,-2-2 0 0,-1 0 0 16,-1 0-144-16,-2 0-48 0,-1 0 0 0,-2 0 0 15,-2 1 16-15,0-1 0 0,-2 0 0 0,-4-1 0 0,0 1 208 0,0 2 32 16,2 2 16-16,0 0 0 0,0 0 352 0,-1 0 64 16,0 1 0-16,1 1 16 0,2 0 320 0,0 1 64 0,1 0 16 15,0 1 0-15,2-1-160 0,2 1-16 16,5-1-16-16,0 0 0 0,0 0-224 0,0 0-32 0,0 0-16 16,7-3 0-16,2 0-144 0,2 0 128 15,1-1-128-15,0 1 128 0,2-2-128 0,-1-2 0 0,1 3 0 0,1 0 0 16,0 2 0-16,-2 0 0 0,0 0 0 0,0 1 0 15,-1-2 0-15,-1 2 0 16,1 1 0-16,-1 0 0 0,-2 0 0 0,-2 1 0 16,0 0 0-16,0 2 0 0,0 1 0 0,0 0 192 15,-1 1-192-15,-1 0 192 0,-3 1-16 0,1 1 0 0,-1 0 0 0,-1 1 0 16,0-1-176-16,-2 1 160 0,-1 2-160 0,-2 2 160 16,1-1-16-16,0-2 0 0,-1 1 0 0,-3 5 0 15,-2-2-144-15,3-4 192 0,-1 0-192 0,2 1 192 16,-1 1-192-16,1-1 0 0,1-3 0 0,2 1-176 31,-1-2-336-31,1 0-64 0,2-2 0 0,0-4-18192 0</inkml:trace>
  <inkml:trace contextRef="#ctx0" brushRef="#br0" timeOffset="189.47">8091 7925 31327 0,'-11'3'1392'0,"6"0"272"15,-3 3-1328-15,1 1-336 0,0 1 0 0,-1 1 0 0,-1 2 560 0,-1 2 32 16,-3 2 16-16,-1-2 0 0,0 2 928 0,-1 1 176 0,1 0 32 0,1 1 16 16,-2-1-816-16,2 0-176 15,0-2-16-15,1 2-16 0,-1 0-432 0,0 1-96 16,0-1-16-16,-7 8 0 0,2-5-352 0,5-5-80 16,-1 0-16-16,0 1-12384 15,1-1-2480-15</inkml:trace>
  <inkml:trace contextRef="#ctx0" brushRef="#br0" timeOffset="382.11">7821 8029 23039 0,'0'0'2048'0,"0"0"-1648"16,10 3-400-16,-3 2 0 0,2 2 2112 0,0 2 320 0,-1 1 80 0,0 4 16 15,0-1-368-15,0 1-80 0,-1 3-16 0,0 1 0 16,-1-1-1200-16,1 2-240 0,0-1-48 0,3 9-16 15,0-4-432-15,-3-8-128 0,1 1 0 0,1-2 0 32,-1 0-1072-32,1 0-272 0,0-4-48 0,3 1-15696 0</inkml:trace>
  <inkml:trace contextRef="#ctx0" brushRef="#br0" timeOffset="1016.05">8469 7869 21183 0,'-7'-16'1888'0,"3"6"-1504"0,-1 1-384 0,1 1 0 0,2-1 2464 0,0 3 416 16,2 6 96-16,-4-8 16 0,-3 1-1600 0,0 4-320 15,-2-1-64-15,0 4-16 0,0 0 80 0,0 4 16 16,0 1 0-16,-1 3 0 0,0 2-448 0,-1 2-64 16,0 3-32-16,-1 2 0 0,-2 3-400 0,5-5-144 15,0 4 0-15,0 2 144 0,0 2-144 0,1-1 160 0,2 3-160 0,1-2 160 16,2 1 160-16,2-2 16 15,2 0 16-15,2-2 0 0,2-2-352 0,4 7 0 16,1-5 0-16,1-3 0 0,-1-3 0 0,-1-5 0 16,1 1 0-16,6 0 0 0,-3-1 0 0,-3-3-192 15,1-4 192-15,1 1-192 0,-1-1 192 0,1-1-192 16,1 0 192-16,-2-3-192 0,0-1 192 0,4-3-160 0,-3-1 160 16,-5 1-160-16,0 0 160 0,-1-2-192 0,-1-3 192 0,0 0-192 15,-1-1 192-15,-1 1 0 0,2-3 0 0,-1-6-128 16,-2-2-32-16,-2 8 0 0,-2 0 0 0,0 0 0 15,-2 2 32-15,-2-3 0 0,-1 4 0 0,1 4 0 16,-1 2 304-16,-1 0 64 0,1 0 16 0,-2 1 0 16,2 1-96-16,7 3-16 0,-5-2 0 0,5 2 0 0,0 0-144 0,0 0 0 15,0 0 0-15,0 0 0 16,0 0 0-16,0 0 0 0,5-2-176 0,1 1 176 16,0 1 0-16,2 0-160 0,-3 0 160 0,2 0 0 15,0 0 0-15,0 0-128 0,0 1 128 0,0-1 0 0,-1 1 0 0,1-2 0 16,0 0 0-16,-1 0 0 15,0 1-240-15,0 0 64 0,0 0 16 0,-1-1 0 16,-5 1 160-16,6-1-208 0,-6 1 80 0,0 0 128 0,8 0 0 0,-8 0 0 16,0 0 0-16,0 0 0 0,0 0 128 0,4 7 112 15,-2 2 16-15,-2-2 0 0,-1 1 128 0,-1 1 16 16,-1-1 16-16,-1 5 0 0,-1 2 16 0,0 1 0 16,1 4 0-16,-3 5 0 0,1-2-160 0,3-8-16 15,-1 0-16-15,1 2 0 0,0-1-96 0,0-1-16 16,0 1 0-16,1-3 0 0,0 1-128 0,1 0 0 15,1-3 0-15,-1-1 0 0,0 0 0 0,1 1 0 16,0-1-224-16,0 0 80 16,0 1-464-16,0 0-96 0,-1 1 0 0,0 2-18752 0</inkml:trace>
  <inkml:trace contextRef="#ctx0" brushRef="#br0" timeOffset="1812.43">8972 8253 10127 0,'0'0'896'0,"0"0"-704"15,0 0-192-15,0 0 0 0,0 0 816 0,0 0 128 16,0 0 16-16,0 0 16 0,7-4 944 0,2 0 192 15,2 1 48-15,2 0 0 0,3 0-544 0,2 1-96 16,2-1-32-16,2 1 0 0,0-2-112 0,2 1-32 16,-2-2 0-16,2 1 0 0,2 1-512 0,-2 0-96 0,-1 0-32 0,-3 0 0 15,-1-2-464-15,-2 1-112 0,-3 1 0 0,0 0-128 32,-1 3-416-32,-2-2-192 0,0-1-32 0,-1 1-9216 15,-1 0-1824-15</inkml:trace>
  <inkml:trace contextRef="#ctx0" brushRef="#br0" timeOffset="2119.01">9346 7976 23039 0,'0'0'1024'0,"0"0"192"0,0 0-960 0,0 0-256 0,0 0 0 0,0 0 0 16,0 0 1488-16,10 5 256 0,3 1 48 0,-1 2 16 15,1-2 112-15,0 2 32 0,1-2 0 0,0 3 0 16,-1 0-752-16,2 1-160 0,-1 0-16 0,-1-2-16 15,0 0-592-15,-1 0-112 0,0-3-32 0,-1 4 0 0,2 0-112 0,-2 1-32 16,-1-1 0-16,-3 0 0 0,0 0 16 0,-1-2 0 16,0 2 0-16,-2 0 0 15,-2-1-16-15,-1 1-128 0,-1-9 192 0,-2 8-64 0,0 2-128 0,-1 0 128 16,-2-2-128-16,-1 1 128 0,-4-4-128 0,1 0 0 0,-3 1 0 0,0 0 0 16,-1 0 0-16,1 0-192 15,-3 0 32-15,0 1 16 16,1-2-240-16,-1 2-64 0,0-1 0 0,2 1 0 15,-1-1-1488-15,1 0-304 0,3-1-64 0,4-1-13456 16</inkml:trace>
  <inkml:trace contextRef="#ctx0" brushRef="#br0" timeOffset="2821.49">10392 7784 23039 0,'-21'-12'1024'0,"8"7"192"0,-3 2-960 0,0 2-256 0,0 1 0 0,-2 3 0 15,-1-3 384-15,-2 2 48 0,-1 3 0 0,-2 4 0 0,0 2-240 0,-2 3-64 16,-1 2 0-16,1 0 0 0,-2 1 512 0,4 3 80 15,0 2 32-15,2 4 0 0,-1 3 272 0,2 0 64 16,1 0 16-16,4 3 0 16,2-1 128-16,2-1 32 0,3 0 0 0,3-3 0 15,4-2-96-15,2 0-16 0,2-3 0 0,3 1 0 16,2-4-736-16,0-5-160 0,2-1-16 0,3-1-16 0,0-1-224 16,4-2 0-16,3 0 0 0,0-2 0 0,2-2-192 0,0-3 64 15,2-2 128-15,0-3-208 0,1 0 64 0,8-4 16 16,-5-1 0-16,-4-1 0 15,-5 0-320-15,-2-1-64 0,-4-1-16 0,-3 2 0 16,-2-2-48-16,-2 2-16 0,-3-2 0 0,-3 2 0 16,-1 0 16-16,-2 1 16 0,0 1 0 0,-3-2 0 0,-3 0 144 0,-1-1 32 15,-2 0 0-15,-1 1 0 0,-2 1 384 0,1 1 128 16,-2 1 0-16,-1 0 0 0,0-1 352 0,1 3 80 16,2 2 16-16,2-1 0 0,0 1 64 0,2 1 0 0,1 0 16 0,1 1 0 15,3 2-144-15,1 3-48 16,5-5 0-16,-5 5 0 0,5-5-176 0,0 0-32 15,0 0-16-15,0 0 0 0,5 7 16 0,3 1 16 0,0-3 0 0,3-2 0 16,1-1-128-16,3-2-16 0,0 0-128 0,2-1 192 0,0-1-320 0,2-3-80 16,-1-1-16-16,0 0 0 31,1 1-896-31,-2 2-176 0,0-2-48 0,-1-1 0 16,-2-1-64-16,-1 0-32 0,-2 2 0 0,-1 0 0 15,-3 1 688-15,-7 4 144 0,0 0 32 0,0 0 0 0,0 0 880 0,0 0 176 0,0 0 32 0,0 0 16 16,0 0 944-16,0 0 176 0,0 0 32 0,-3 9 16 15,-1 1-656-15,0 1-128 0,-1 1-16 0,-1-1-16 0,0 1-528 0,0 2-96 16,-2-3-32-16,2 3 0 0,2 1-16 0,-1-1 0 16,1-2 0-16,0 1 0 15,0 0-208-15,1-1 176 0,0 0-176 0,1-3 160 0,0 0-160 16,0-1 0-16,0 1 0 0,1 1 0 0,0 0 0 16,1 0-192-16,0 0 32 0,1 0 16 15,0-3-1472-15,1 0-304 0</inkml:trace>
  <inkml:trace contextRef="#ctx0" brushRef="#br0" timeOffset="3076.51">10357 8088 18431 0,'0'0'1632'0,"0"0"-1312"16,0 0-320-16,6 4 0 0,-6-4 208 0,9 3-16 0,0 0-16 0,0 0 0 15,0 0 784-15,1-2 144 0,1-1 48 0,3 1 0 16,0 2 1280-16,1-3 256 0,2 0 48 0,2-3 16 16,0 1-752-16,1-3-144 0,-2 1-16 0,1 1-16 15,0 1-1248-15,0 0-256 0,-2 1-64 0,-2-2 0 16,-1 1-256-16,-2-1 0 0,-2 2-176 0,0 1 176 31,-2 0-800-31,-8 0-48 0,0 0-16 0,0 0 0 0,8 4-1360 0,-8-4-272 0</inkml:trace>
  <inkml:trace contextRef="#ctx0" brushRef="#br0" timeOffset="3291.17">10631 8052 18431 0,'0'0'816'0,"-7"5"160"0,0 1-784 0,0 2-192 0,0 1 0 0,0 3 0 16,1 1 1728-16,0 2 288 0,-3 2 64 0,1-2 16 0,1 3 368 0,2-1 80 15,0 2 16-15,1-1 0 0,1-4-768 0,1 1-160 16,0 0-32-16,1 0 0 0,0-1-1008 0,1-4-208 15,0 1-32-15,0-1-16 0,0 1-336 0,0 1 144 16,0-1-144-16,0 2 0 0,0 1 0 0,0 0 0 16,-1-1 0-16,0 1 0 0,0 0 0 0,1-1-304 0,0 2 48 0,0-2 0 31,0-3-1232-31</inkml:trace>
  <inkml:trace contextRef="#ctx0" brushRef="#br0" timeOffset="14539.54">7190 11356 7359 0,'0'0'656'0,"0"0"-528"0,0 0-128 0,-4 4 0 0,0 1 4736 0,4-5 896 16,0 0 192-16,0 0 48 0,0 0-2912 15,0 0-576-15,0 0-112 0,0 0-32 0,0 0-992 0,0 0-208 16,-1-7-32-16,1 1-16 0,1-2-640 0,1 2-128 15,0 1-32-15,2-3 0 0,-2-3-192 0,1 0 128 16,-1-1-128-16,-1 0 0 0,0 1 144 0,-1 2-144 16,0-2 128-16,-2 0-128 0,-1 0 160 0,-3 3-160 15,-2 0 192-15,-1 3-192 0,0 1 256 0,0 2-48 16,-3 2-16-16,0 2 0 0,-1 2-64 0,0 5 0 16,2 3-128-16,1-2 192 0,-3-2-192 0,2 2 176 15,-2 2-176-15,1 1 160 0,0 2-160 0,2 2 128 16,-1 0-128-16,-2 6 128 0,3-1 16 0,0 0 0 0,1-2 0 15,3-2 0-15,3-5 176 0,1 1 48 0,1-1 0 0,1-1 0 16,1 0 0-16,2-3 0 0,1 0 0 0,1-1 0 16,1-1-176-16,1-4-48 0,-1 1 0 0,3-2 0 15,0-1-144-15,1-2 192 0,1-1-192 0,1-1 192 16,0-1-192-16,1-4 0 0,-1-1 0 0,2-1 0 16,0-1-352-16,0 0 48 0,-2 0 16 0,1-3 0 31,-2 1-128-31,-1 3-32 0,0-3 0 0,1-2 0 0,-1 1 128 0,-2-1 0 0,-4 3 16 0,0 3 0 15,0 3 304-15,-1 0-192 0,-1 0 192 0,-1 1-160 16,-1 1 160-16,0 4 0 0,0 0 0 0,0 0 0 16,-2 5 0-16,0 3 0 0,-1 3 0 0,0 2 0 15,-1 6 0-15,1 2 0 0,1-1 0 0,0 2 0 16,-1 4 176-16,0 1 16 0,0 3 0 0,1 1 0 16,1 1 320-16,0 0 64 0,0 0 0 0,1-2 16 0,-1 1 0 0,0-1 0 15,0-2 0-15,1 0 0 0,-1 0-176 0,0-1-32 16,-1 1-16-16,0-1 0 0,0-3-128 0,0-2-32 15,-1-5 0-15,0 0 0 0,-1-2-208 0,-1-7 176 16,-2-5-176-16,0 4 160 0,0 7-160 0,-1-1 0 16,-1-5 0-16,0-1 0 0,-1-2 0 0,-1-3 0 15,-1-1 0-15,0-3 0 0,-1-3-144 0,-2-2-16 16,1-2 0-16,-1-3 0 0,0-3-96 0,2 0 0 16,-1 0-16-16,1-2 0 0,2 0 80 0,0-1 32 15,1 0 0-15,1 2 0 0,0-1 160 0,3 2 0 16,0-1 0-16,1 1 0 0,2 2 0 0,1-1 0 0,1 1 128 15,1 0-128-15,1 1 176 0,1 1-48 16,0 0 0-16,2 1 0 0,0 0-128 0,1 0 0 16,2 1 144-16,5-3-144 0,-1 1 0 0,2 0-240 0,1 0 48 0,2 0 0 31,1 0-816-31,2-2-144 0,-3 2-48 0,1-1-19104 0</inkml:trace>
  <inkml:trace contextRef="#ctx0" brushRef="#br0" timeOffset="15018.89">7442 11297 41919 0,'0'0'928'0,"0"0"192"0,-1-6 32 0,-4 3 16 0,-1 1-928 0,0-2-240 0,0 0 0 0,-1 1 0 0,0 0 512 0,0 1 48 15,0 0 16-15,1 1 0 0,0-1-320 0,1 2-48 16,-1 1-16-16,1 1 0 0,0 1-192 0,0 3 144 15,-1 3-144-15,1 3 128 0,-1 1-128 0,0 2 0 16,1 2 0-16,-1-1 0 0,0 8 128 0,1-6 0 16,0 1 0-16,2-1 0 0,2-6 320 0,1 0 48 15,0-1 16-15,1-1 0 0,1-1-160 0,1-2-32 16,1-1 0-16,1-1 0 0,1-2-96 0,1-3-32 16,0-2 0-16,2-3 0 0,2-2-192 0,0-3-256 15,0-1 48-15,2-2 16 16,0-1-240-16,0-2-32 0,-2-2-16 0,1 0 0 15,0 2 0-15,0-3 0 0,-2 3 0 0,2-6 0 0,-2 1 80 0,-2 2 16 0,-2 3 0 0,-1 3 0 16,-1 1 256-16,-2 3 128 0,-1 2-128 0,-1 7 128 16,0 0 0-16,0 0 0 0,-3 4 0 0,-1 2 128 15,-1 2 144-15,2 4 48 0,-1-2 0 0,1 2 0 0,0 0-64 0,0 1 0 16,0 1 0-16,1 2 0 16,0 1 320-16,1-1 48 0,1 3 16 0,0-1 0 15,1 0-112-15,1-1-16 0,0-2 0 0,1 1 0 16,1-1-192-16,0-2-64 0,1-1 0 0,-1-1 0 15,0-2-256-15,1 0 0 0,0-2 0 0,1-1 0 16,0-2-144-16,0-1-96 0,0-2-16 0,-1 0 0 31,1-1-816-31,0-2-160 0,1-2-48 0,0-3-12688 0,0 0-2544 0</inkml:trace>
  <inkml:trace contextRef="#ctx0" brushRef="#br0" timeOffset="15248.93">7657 11631 8287 0,'-6'13'736'0,"6"-13"-592"15,-2 3-144-15,2-3 0 0,0 0 7104 0,2 5 1376 16,1 1 288-16,-1-1 48 0,-1 1-6288 0,-1 1-1248 16,0-2-256-16,1 1-64 0,0 1-48 0,1-1-16 0,0 0 0 0,0-1 0 15,0 2-448-15,-1 1-112 16,-1-3-16-16,0 2 0 0,-1 0-320 0,-1 1 0 0,-1-1 0 0,-1 2 128 31,-1 0-528-31,-1 0-112 0,-1 0 0 0,-1 1-13392 16,-3 0-2672-16</inkml:trace>
  <inkml:trace contextRef="#ctx0" brushRef="#br0" timeOffset="15992.19">8104 11050 21183 0,'0'0'1888'0,"0"0"-1504"15,0 0-384-15,0 0 0 0,0 0 1408 0,0 0 224 0,-3 4 32 0,-1 1 16 16,1 2 864-16,-2 2 160 0,0 1 48 16,1-1 0-16,1 4-1200 0,-1 2-224 0,-1 2-48 0,0 2-16 15,2 2-736-15,0 4-144 16,0 0-16-16,-1 10-16 0,0-5 32 0,0 0 16 0,0-1 0 0,0 1 0 16,2-7 112-16,-1 1 32 0,0 1 0 0,-1 0 0 15,0-1-224-15,0 2-32 0,0-4-16 0,0 1 0 16,0 0-128-16,0-2-16 0,-1-1-128 0,2-1 192 15,0-3-192-15,1-1 128 0,0-2-128 0,0-3 0 16,0-1 144-16,0-2-144 0,1-2 128 0,1-5-128 16,0 0 0-16,0 0-192 0,0-4 0 0,0-2 16 15,1-3-176-15,0-1-32 0,2-4-16 0,1-2 0 16,0-1-80-16,0-3-16 0,2 0 0 0,0-2 0 16,2 2 48-16,2-2 0 0,0 1 0 0,-1 2 0 0,0-2 224 0,0 3 48 15,1-1 16-15,-2 3 0 0,1 0 160 16,0 3 0-16,-1 1 0 0,1-1 0 15,-2 1 0-15,-1 4 0 0,-1 2 0 0,0 3 0 0,-5 3 160 0,0 0-32 16,4 7-128-16,-1 3 192 0,-1 2-48 0,-1 3-16 16,0-2 0-16,-1 4 0 0,-1 1 48 0,0 4 0 15,0-2 0-15,1 3 0 0,0 1 96 0,0 0 32 16,1-3 0-16,1 0 0 0,1-2-128 0,0 0-32 16,1-1 0-16,2-4 0 0,-1-1-144 0,1-2 0 15,0-1 0-15,1-6-176 16,1-2-272-16,0-1-48 0,-1-1-16 0,2-2 0 15,0-2-448-15,0-3-80 0,0-5-32 0,-1-1-17088 0</inkml:trace>
  <inkml:trace contextRef="#ctx0" brushRef="#br0" timeOffset="16442.64">8401 10968 32255 0,'-8'11'1424'0,"6"-5"304"15,1 2-1392-15,0-1-336 0,-1 1 0 0,1 4 0 16,1 0 1280-16,-1 3 192 0,-1 0 48 0,1 3 0 16,1-1-304-16,0 3-48 0,1-1-16 0,0 1 0 15,1 1-640-15,0-1-144 0,0-3-32 0,0 0 0 0,0-2-336 0,0 1 0 16,0-1 0-16,1 0-128 16,-1-1 128-16,0-1 0 0,-2 0 0 0,0 2 0 0,0-4-128 0,0 0 0 15,-1-2 0-15,0-1 0 0,1-8-128 16,0 0 0-16,0 0-16 0,0 0 0 15,0 0-32-15,0 0 0 0,-2-3 0 0,1-6 0 0,0 0 144 0,1-1 32 0,1-2 0 0,2-1 0 16,1-2 304-16,0 1 64 16,1-1 16-16,0 0 0 0,1 3-128 0,0-2 0 15,2 2-128-15,0 2 192 16,0 4-192-16,-1 0 144 0,0 0-144 0,-2 2 128 0,3 2 16 0,0 2 0 16,0 0 0-16,-1 3 0 0,-1 3 192 0,-1 2 48 15,-1-1 0-15,-1 4 0 0,-1-1 0 0,-1 2 0 16,0-1 0-16,-2 3 0 0,0-2-64 0,0 2-16 15,0-1 0-15,-1 1 0 0,-2 3-128 0,0-5-32 16,-2 0 0-16,0 0 0 0,1-2-144 0,0-2 0 16,1-2 0-16,0-1 0 0,-1-1 0 0,0-1-176 0,0-1 48 0,-1-1 0 31,0-1-368-31,-1-1-64 0,-2-1-16 0,-1-2 0 16,1-2-560-16,-1 0-112 0,-11-5-32 0,6 2 0 0</inkml:trace>
  <inkml:trace contextRef="#ctx0" brushRef="#br0" timeOffset="17328.98">6359 11637 21183 0,'0'0'1888'0,"0"0"-1504"16,4 7-384-16,4 0 0 0,1-2 1728 0,2-1 288 15,1-1 48-15,0-3 16 0,2 0 480 0,1 0 80 16,-1-1 32-16,2-4 0 0,-2 0-1392 0,0-2-288 0,1-1-48 0,0-1-16 15,-2 0-688-15,1-2-240 16,-1 0 144-16,0-4-144 0,-4 4 0 0,0-1 0 0,-1 1 0 0,-2 0 0 16,-1 1 0-16,-2 0-176 15,-1 0 176-15,-1 1-192 0,-2 0 192 0,-1 2 0 0,-2 0 0 0,-1 2 0 16,-4-4 0-16,-2 3 144 0,-1 0-16 16,-1 1-128-16,-2 1 240 0,0 2-64 0,0-2-16 0,-2 3 0 15,-1-1 0-15,-2 4 0 0,1-1 0 0,1 3 0 0,0 1-160 0,2 4 192 16,-1 1-192-16,3 3 192 15,4-1-192-15,1 1 128 0,1 3-128 0,1 0 128 0,2 4-128 0,2-3 192 16,1 1-192-16,3 2 192 16,2-3 80-16,2 1 32 0,2-1 0 0,2-2 0 15,2 5-48-15,1-6-16 0,-1-3 0 0,2-1 0 16,0-3-240-16,3 0 0 0,0-2 0 0,0-2 0 31,2-3-400-31,0-2-128 0,2-3-32 0,1-2 0 0,-1-3-1040 0,1-3-192 0</inkml:trace>
  <inkml:trace contextRef="#ctx0" brushRef="#br0" timeOffset="17509.65">6898 11170 14735 0,'0'0'1312'0,"-6"2"-1056"16,3 1-256-16,-2-1 0 0,-1-2 3552 0,-1 2 656 16,-1 3 128-16,-1 5 16 0,0 2-1088 0,-2 5-240 15,-2 1-32-15,0 5-16 0,1-1-1840 0,-1 3-368 16,0 3-80-16,-2 8-16 0,4-6-272 0,1-1-48 15,1 2-16-15,2-2 0 0,2 2-336 0,2-4 128 16,2 0-128-16,3-3 0 16,1-3-416-16,4-1-160 0</inkml:trace>
  <inkml:trace contextRef="#ctx0" brushRef="#br0" timeOffset="18113.12">8845 11033 24879 0,'0'0'2208'0,"0"0"-1760"0,0 0-448 0,6 6 0 16,0 1 1280-16,1 2 160 0,-1 1 32 0,1 2 16 16,1 1 912-16,0 1 176 0,0 3 48 0,2-1 0 15,0 4-1312-15,1 1-256 0,-1 0-48 0,0 2-16 16,-1-4-512-16,0 2-96 0,-1-1-32 0,-1 1 0 16,-1-1-352-16,-2 1 128 0,0-1-128 0,-2 8 0 15,-2-8 0-15,-1 1 0 0,-2-1 0 0,-2 1 0 16,-2-1-144-16,-1 1-48 0,-2-2-16 0,0 1 0 15,-2-1-304-15,-1-1-48 0,-2 0-16 16,0-1-12064-16,-2 1-2416 0</inkml:trace>
  <inkml:trace contextRef="#ctx0" brushRef="#br0" timeOffset="18850.29">9330 11334 19343 0,'0'0'1728'0,"0"0"-1392"0,0 0-336 0,0 0 0 0,0 0 1936 0,0 0 320 16,0 0 64-16,0 0 16 16,0 0 320-16,0 0 64 0,7 0 16 0,1 0 0 15,0 0-1296-15,1 0-256 0,1 1-48 0,2 0-16 16,0 0-608-16,-1 1-112 0,1 0-16 0,0-1-16 16,-1 0-240-16,1 0-128 0,0-1 128 0,-1 0-128 15,-2 0 0-15,0 0-192 0,-1 0 32 0,-1 0 0 31,-1 0-736-31,-1 2-128 0,-5-2-48 0,0 0-16800 0</inkml:trace>
  <inkml:trace contextRef="#ctx0" brushRef="#br0" timeOffset="19028.22">9350 11421 23951 0,'-9'12'1056'0,"6"-9"224"16,-1 1-1024-16,0-1-256 0,0 2 0 0,1 0 0 0,1 0 2336 0,1 0 416 15,0 0 64-15,1 1 32 0,1-1-576 0,2 1-112 16,2-1-32-16,1 2 0 0,3-2-1200 0,2 1-240 15,0-1-48-15,3-1-16 0,1 0-144 0,8 0-32 16,-1-2 0-16,-7-1 0 0,3-1-288 0,0-1-160 16,3-1 160-16,2-1-160 15,1-1-512-15,1-1-208 0,26-8-48 0,-9 1 0 0</inkml:trace>
  <inkml:trace contextRef="#ctx0" brushRef="#br0" timeOffset="20170.68">10019 11394 24879 0,'0'0'2656'16,"0"0"-2656"-16,0 0 0 0,5 4 672 0,2-2 48 0,3 0 16 0,1-1 0 15,0-2 928-15,3-1 192 0,1 0 48 0,0-2 0 16,3-1-368-16,1-1-80 0,-1-3-16 0,2 0 0 16,-1-1-864-16,0 1-160 0,-2-3-32 0,0 1-16 0,-1 1-368 0,4-5 0 15,-4 3 0-15,-7 3 0 16,-1 1 0-16,-2 1-192 0,0-1 32 0,-1 1 0 15,-1 0 160-15,-1 1-208 0,-1 0 80 0,-1 1 128 16,-2-1 0-16,-1 1 0 0,-1 1 0 0,-2 1 0 16,-2 0 0-16,-1 0 0 0,-1 0 0 0,-2 1 0 15,-1-1 0-15,-1 1 0 0,0 1 0 0,-3 0 0 16,1 1 0-16,0 2 0 0,-1 1 144 0,1 1-144 16,-1 4 208-16,0 0-16 0,1 3-16 0,0 0 0 0,-1 3-48 0,2 2-128 15,1 1 192-15,1-1-64 0,0 0 16 0,2 1 0 16,1 0 0-16,2-1 0 0,3 1 96 0,2 8 16 15,2-5 0-15,2-7 0 0,1-4-96 0,3 1-16 16,1 0 0-16,4-1 0 0,0 0-144 0,3-2 0 0,1-2 0 0,1-1 128 16,7 0-128-16,0-3-224 15,2-2 48-15,0-2 16 16,-4-1-480-16,0-1-80 0,2-1-32 0,0-3-17520 16</inkml:trace>
  <inkml:trace contextRef="#ctx0" brushRef="#br0" timeOffset="20980.7">10697 11090 22111 0,'0'0'1968'0,"3"-4"-1584"0,-1-2-384 0,0-1 0 16,-1 1 1280-16,1 1 160 0,-2 5 32 0,0 0 16 15,0 0 720-15,0 0 144 0,0 0 16 0,-5 0 16 16,-1 2-976-16,-1 2-192 0,-1 3-32 0,-1 0-16 0,-2 2-672 0,0 1-144 15,-1 3-32-15,1 2 0 0,-2 2-64 0,1 4 0 16,3-5-16-16,2 5 0 0,-2-1-16 0,1 4 0 16,0 1 0-16,0 2 0 0,1 0 0 0,1 1 0 15,0 0 0-15,0 5 0 0,2-3 32 0,3-2 0 0,3-4 0 16,1-1 0-16,2-4-256 0,5 8 128 16,0-5-128-16,0-12 0 0,2-5-144 0,0-1-128 0,3-3-32 0,1-2 0 31,0 0-272-31,10-7-64 0,-3-1-16 0,-7 1 0 15,1-1-1616-15,0-3-320 0,2-2-64 0,0-1-13136 0</inkml:trace>
  <inkml:trace contextRef="#ctx0" brushRef="#br0" timeOffset="21456.41">10948 11346 4607 0,'5'-15'192'0,"-3"8"64"0,0-1-256 0,0 1 0 0,-1-2 0 0,-1 1 0 16,0 2 2384-16,-1-2 432 0,-2 0 96 0,0 2 16 16,-1-1 448-16,0 1 80 0,-1 1 32 0,-1 1 0 15,-3 1-848-15,-1 1-160 0,-1 1-48 0,0 2 0 16,-2 2-1008-16,0 1-208 0,-1 1-32 0,2 2-16 15,-1 2-640-15,1 1-128 0,2 2-16 0,-1 2-16 16,1-1-240-16,1 2-128 0,1 2 160 0,2 1-160 16,1 2 128-16,2-3-128 0,3-4 0 0,1 1 144 15,1-3-144-15,1-1 192 0,1-1-192 0,2-1 192 16,2-2-192-16,1-2 0 0,0-2 0 0,2-2 128 16,0-2-128-16,2-2-192 0,2-2 32 0,-1-2 16 15,0-2-144-15,1 0-32 0,-2-4 0 0,1 0 0 16,0 1-480-16,-2-1-96 0,0-1-32 0,1-2 0 15,-3 0 96-15,1-4 0 0,-4 5 16 0,-3 6 0 0,-2 0 816 0,-1 1 0 16,-1 3 0-16,0 0 192 0,-1 2 528 0,1 4 112 16,0 0 0-16,0 0 16 0,-5 3-256 0,0 3-48 15,-1 2-16-15,2 4 0 0,0 4-160 0,-1 10-48 16,1 2 0-16,2-10 0 0,0 6-16 0,1 1-16 16,0 1 0-16,1 3 0 0,0 0 32 0,1 0 16 0,1 1 0 0,0-1 0 15,1 0-16-15,0-2-16 0,-1-1 0 0,0 1 0 16,-1-5-128-16,-1 0-32 15,0-1 0-15,-1 1 0 0,-1-8-16 0,0 2 0 0,-1 0 0 0,-1-2 0 16,-1-1 176-16,-1 1 16 16,-1-4 16-16,-1 0 0 0,0-1-48 0,-2-1-16 0,-2-1 0 0,0 0 0 15,1 1-80-15,-2-3-32 0,-1-5 0 0,0-3 0 16,-3-1-160-16,0 0 160 0,1-3-160 0,-1-2 160 16,1-4-160-16,-1 0-272 0,1 0 64 0,3-2 16 31,-4-3-496-31,4-1-80 0,3 0-32 0,4 1-12992 0,3-1-2592 0</inkml:trace>
  <inkml:trace contextRef="#ctx0" brushRef="#br0" timeOffset="21654.37">11106 11458 32255 0,'-1'7'2864'0,"1"0"-2288"0,0 2-576 0,1-1 0 16,1 2 1792-16,1 0 256 0,-2 1 64 0,2-1 0 0,-1 3-1136 0,1 1-208 15,1-3-64-15,-1 0 0 0,-1-1-416 0,-1-2-96 16,-1 0 0-16,1-1-16 0,-1 0-176 0,0-2 0 0,0-5 0 0,-3 10 0 16,-1 0-192-16,0-6-80 15,-1-3-16-15,1-1-18544 16</inkml:trace>
  <inkml:trace contextRef="#ctx0" brushRef="#br0" timeOffset="22297.25">11304 11163 1839 0,'-13'0'160'0,"7"0"-160"0,0-1 0 0,1-2 0 0,1 0 4912 0,2-1 944 15,1-1 192-15,2 0 32 16,0 0-3536-16,1 3-720 0,-2 2-144 0,0 0-16 15,6-3-144-15,-6 3-32 0,7 3 0 0,0 4 0 0,0 3-48 0,-1 5-16 16,1 1 0-16,-1 5 0 0,-1-2-720 0,-1 1-128 16,-1 3-48-16,0 2 0 0,0-2-160 0,-1 2-48 15,1 0 0-15,-2 2 0 0,-1-2-64 0,0 2-32 16,-2-4 0-16,0 0 0 0,0 0-224 0,-2-2 0 0,-1 1 0 0,-3 2 0 16,0-2 0-16,1-3 0 15,0-2 0-15,1-4 0 0,0-3-240 0,1-2 64 0,1 1 16 0,4-9 0 16,0 0-32-16,-1-6 0 0,1-2 0 15,2-3 0-15,1-2 48 0,1-4 0 16,1-1 0-16,1-2 0 0,0 2 144 0,2-1 0 16,0-3 0-16,1 0 0 0,0 1 0 0,0 0 0 15,2 3 0-15,0 0 0 0,2-2 0 0,-1 2 0 0,1 1 192 16,1 4-64-16,-2 4 176 0,2 2 32 0,-1 1 16 0,-1 4 0 16,1 2-96-16,0 3 0 0,-1 3-16 0,-1 3 0 15,0-1-16-15,-2 6 0 0,-2 1 0 0,-1 2 0 16,-1-3-32-16,-3 2-16 0,1 1 0 0,-1 2 0 15,-1 0 48-15,0 0 16 0,-1-2 0 0,0-1 0 16,-1 4-240-16,0-3 144 0,0-5-144 0,1-1 128 16,-1-1-336-16,1-3-80 0,1-1-16 0,-1-6 0 15,0 0-464-15,0 0-80 0,4-2-32 0,2-3-18704 16</inkml:trace>
  <inkml:trace contextRef="#ctx0" brushRef="#br0" timeOffset="22576.66">11688 11098 29487 0,'0'0'1296'0,"0"0"288"0,0 0-1264 0,6 5-320 15,2 1 0-15,1 2 0 0,1-1 1216 0,1 4 176 0,-1-1 32 0,0 5 16 16,0 2 256-16,0 0 48 15,-2 1 16-15,1 1 0 0,-2 1-816 0,0 0-176 16,-1 1-16-16,-2 0-16 0,-1-1-288 0,-2 2-64 16,-2-1-16-16,0 2 0 0,-1-6-112 0,0 2 0 0,-2-1-16 0,0 2 0 15,-1-1-80-15,-1 2-16 0,-1-1 0 0,0 1 0 16,-3 4-144-16,0-2-144 0,0-3 144 0,0-1-208 31,1-2-480-31,1-4-80 0,0-2-32 0,1-3-18832 0</inkml:trace>
  <inkml:trace contextRef="#ctx0" brushRef="#br0" timeOffset="23210.39">12059 11001 26719 0,'-13'2'1184'0,"8"-2"240"0,1-1-1136 0,4 1-288 16,0 0 0-16,-3-4 0 0,0-1 528 0,1 0 48 15,-1 0 16-15,1 0 0 0,1 1 32 0,0 0 0 16,0-1 0-16,-1 1 0 0,0 1 528 0,0-1 128 16,2 4 0-16,-3-4 16 0,-1 1-304 0,0 1-64 15,-1 1-16-15,1 2 0 0,-1 1-240 0,0 2-48 0,-1 1-16 0,0 1 0 16,-1 2-240-16,0 2-48 16,0 3-16-16,0-1 0 0,0 3-304 0,1 0 160 0,0 2-160 0,1 0 128 15,0 0 112-15,-1 6 16 0,3-1 0 16,2-9 0-16,0-1 48 0,1 0 16 0,0-1 0 0,2-2 0 15,-1 0-96-15,2-1-16 0,0-2 0 0,0-1 0 16,-3-5-208-16,4 2 144 0,-4-2-144 0,6-1 128 16,0-1-128-16,1-2 0 0,-1-2 0 0,2-3 0 15,0-2-432-15,1 1 48 0,0-2 0 0,0-1 0 16,-2-1 16-16,-1 1 16 0,0-1 0 0,0-1 0 16,1 1 112-16,-1-1 32 0,0 0 0 0,-1 1 0 15,-2 0 208-15,1 1 0 0,-1 2-160 0,0 2 160 16,0 2 0-16,-1 3 0 0,-2 4 0 0,0 0 0 15,0 0 160-15,2 6 0 0,-1 4 0 0,0 1 0 16,-1 2 192-16,0 4 32 0,-1 0 16 0,2 3 0 0,0 0-16 0,0 1 0 0,0-1 0 0,1-1 0 16,0-1-80-16,0-2-32 15,1 0 0-15,1-2 0 0,-1-4-272 0,1 0 0 16,-1-1 0-16,1-2 0 0,1-2 0 0,0-1-272 16,1-1 48-16,0-3 16 15,0-3-368-15,0-1-64 0,-1-2 0 0,1-1-16 16,0-1-688-16,0-2-128 0</inkml:trace>
  <inkml:trace contextRef="#ctx0" brushRef="#br0" timeOffset="23648.53">12235 10751 16415 0,'-2'-10'352'0,"1"7"80"0,0-2 16 0,1 0 16 0,0 5-464 0,0 0 0 16,0 0 0-16,0 0 0 0,0 0 4496 0,-2 5 816 15,0 2 144-15,-1 4 48 0,2 3-3088 0,0 3-624 0,0 1-112 0,0 3-16 16,0 0-816-16,1 2-144 0,-1-1-48 0,1 2 0 15,0-2-144-15,0 1-48 0,0-2 0 0,0 1 0 16,1-3-160-16,0 1-48 0,0-3 0 0,-1 1 0 16,0-1-256-16,0-4 0 0,-1 1 0 0,1-1 0 15,-1-2 0-15,1 0 0 0,-1-1 0 0,1-4 0 16,0-6 0-16,0 0-176 0,0 0 176 0,0 0-208 16,0 0-16-16,0 0 0 0,0 0 0 0,-1-6 0 0,1-2 0 0,1-1 0 15,1-1 0-15,2-4 0 16,0-2 224-16,2 1 0 0,1-4-160 0,1 2 160 0,0 2 0 0,0 1 0 15,0 1 0-15,0 4 0 16,0-1 0-16,0 2 0 0,-1 2 0 0,2 2 0 16,-2 2 0-16,0 2 0 0,-1 1 224 0,0 2-64 15,-1 1 80-15,-1 3 16 0,1-1 0 0,-1 2 0 0,-2 0 0 0,-1 2 0 16,-1 0 0-16,0-2 0 0,0 1-48 0,-2 2 0 16,0-1 0-16,0 0 0 0,0 0-16 0,-2-1-16 15,1 1 0-15,-1 0 0 0,-1-2-176 0,0 2 160 0,-1-4-160 0,0 1 160 16,-2 0-160-16,1 0 0 0,2-2 0 0,-2 0 0 15,-1-2-192-15,-1 0-64 16,-1-2 0-16,2 0-16 16,-1-2-672-16,0 0-128 0,2-2-16 0,1-2-19088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3:12:16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 4231 11967 0,'0'0'1072'0,"0"0"-864"0,0 0-208 0,0 0 0 15,-7 1 1232-15,7-1 208 0,-5 0 32 0,5 0 16 16,0 0 784-16,0 0 160 0,0 0 16 0,0 0 16 0,0 0-480 0,0 0-112 16,0 0-16-16,0 0 0 15,0 0-448-15,8-5-80 0,0 0-32 0,-2 2 0 16,-1 1-416-16,3 0-96 0,1 1-16 0,6-1 0 16,-4-1-368-16,-1-2-80 0,2 0 0 0,2 2-16 0,1 1-112 0,11-3-32 15,-1 0 0-15,0 1 0 16,-1-2-16-16,-6 4 0 0,1-2 0 0,3 1 0 15,1-1-144-15,10-2 192 0,-4 0-192 0,-4 1 192 16,2 2-192-16,-3 3 0 0,0 1 144 0,0-2-144 16,-2-1 0-16,-6 0 0 0,1 1 0 0,8 2 0 15,-3 1 0-15,-1 1 0 0,0 0 0 0,-1-1 128 0,-1 0-128 0,0 1 0 16,1 1 0-16,-2-2 0 0,1-2 0 16,-1 0 0-16,-2-2 0 0,3 2 0 0,-1 3 0 0,2 1 0 15,0 0 0-15,-8-2 0 0,2-1 0 0,0 1 0 16,-1-2 0-16,2 1 0 0,1 3 0 0,-1-2 0 15,0-1 0-15,0 1 0 0,-2 0 0 0,2 0 0 16,1-1 0-16,-3 0 0 0,1 0 0 0,0-1 0 16,-2-1 0-16,3 0 0 0,0 2 0 0,0 0 0 15,0 0 0-15,0-1 0 0,-2-1 0 0,2 0 0 16,0 1 0-16,-1 0 0 0,2 0 0 0,0 0 0 16,0 0 0-16,1 0 0 0,-1 0 0 0,1 0 0 15,1 0 0-15,0-1 0 0,0 0 0 0,1-1 0 16,-1-2 0-16,2 2 0 0,-1 1 0 0,1 1 0 0,-1-3 0 15,9 1 0-15,-4-3 0 0,-2 3 0 0,-2 1 0 16,0 1 0-16,-2 0 0 0,1 1 0 0,-2 1 0 0,1-1 0 16,-1 3 0-16,0 1 0 0,2-1 0 0,-1 0 0 15,2-4 0-15,1-1 0 0,-1-2 0 0,2 2 0 16,-1 1 0-16,3 0 0 0,-1-2 0 0,2-1 0 16,1-3 0-16,0 0 0 0,0 0 0 0,-1 2 0 15,1 0 0-15,-2 1 0 0,-1 1 0 0,-1-1 0 0,-1 2 0 16,0 1 0-16,-1 1 0 0,-1-1 0 15,-2-2 0-15,-1 2 0 0,-1 0 0 0,1 1 0 16,-1 3 0-16,1 1 0 0,1-3 0 0,-2-1 0 16,1-1 0-16,1 0 0 0,-1 0 0 0,1 0 0 15,-1-1 0-15,2-1 0 0,1-1 0 0,-1 1 128 16,1 2-128-16,-1 0 0 0,1 0 0 0,-1-3 0 0,-1 1 0 16,0-2 0-16,-1 0 0 0,1 2 0 0,0 3 0 0,-2 2 0 15,0-3 0-15,0 0 0 0,-2-1 0 0,0 2 176 16,0 2-176-16,-1-2 192 0,1 1-192 0,1-1 0 15,-2 0 0-15,1 2 0 0,0 0 0 0,0 0 0 16,0 0 0-16,-1 0 0 0,0 0 0 0,-1 0 128 16,-1 0-128-16,2 1 0 0,0 1 0 0,-1-1 0 15,-1-2 128-15,1 1-128 0,0 0 0 0,0 1 0 16,-1 1 0-16,1 0 0 0,-1-4 0 0,0 0 128 16,-1-2-128-16,3 4 0 0,1-1 0 0,0 1 0 15,-2 0 0-15,1-3 0 0,-1-1 0 0,0 0 0 16,1-2 0-16,0 2 0 0,-1 1 0 0,0 0 0 0,1-1 0 15,0 0 0-15,-1 1 0 0,0 0 0 16,1 0 176-16,0 0-176 0,0 0 0 0,-1-2 0 0,0 1 0 0,1 1 0 16,0 1 0-16,-1 1 0 0,2-1 0 0,1-1-160 15,-1-1 160-15,1 1 0 0,-1-2 0 0,-1 1 0 16,-1 1 0-16,0 0 0 0,-1-1 0 0,0 0 0 16,-2 1 0-16,1-2 0 0,0 2 0 0,-1 0 128 15,-8 0-128-15,9-2 0 0,-9 2 128 0,8-1-128 16,0 2 0-16,0 0 128 0,0-1-128 0,-8 0 0 15,8-2 0-15,-1 2 0 0,1 1 0 0,0-1 128 16,-1 0-128-16,1 0 0 0,0-1 0 0,-8 1 0 16,9 0 0-16,0 0 0 0,-1 1 0 0,0 0 0 15,-8-1 0-15,9-2 0 0,-2 0 0 0,-7 2 128 16,9 2-128-16,-1-1 0 0,0-2 0 0,-8 1 128 16,9 0-128-16,-1 0 0 0,-1 1 128 0,1 0-128 15,-1-1 144-15,0-1-144 0,-7 1 192 0,9-1-192 0,-1 1 224 0,1 1-64 16,-1 0-16-16,0 0 0 0,-8-1-16 0,9-2 0 15,-2 1 0-15,0-1 0 0,2 2-128 0,1 0 128 16,0-1-128-16,0-1 128 0,2-2-128 0,3 1 128 16,2 1-128-16,0 0 128 0,-1-4 64 0,0 1 0 15,1-3 0-15,2 2 0 0,-1 2-192 0,1-1 160 16,-1 2-160-16,-4 1 160 0,1-2-160 0,-1 0 0 16,2-1 0-16,1 1 0 0,-1 1 128 0,1-1-128 15,-1-1 0-15,1 2 128 0,0-2 16 0,-1 2 0 16,1 1 0-16,1 0 0 0,-4 0 48 0,1 1 16 15,-1-1 0-15,-2-1 0 0,3 3-32 0,-2 1-16 0,-2 1 0 0,1-1 0 16,-1-1-160-16,-1 1 192 0,-2-1-192 0,0 2 192 16,0 0-192-16,-1 0 0 0,0-1 144 0,1 0-144 15,-8-1 0-15,8 2 144 0,0 1-144 0,-8-3 0 16,0 0 176-16,9-1-176 0,-9 1 160 0,9-1-160 16,-1 1 160-16,-8 0-160 0,7 2 160 0,-7-2-160 15,0 0 176-15,8-1-176 0,-8 1 192 0,0 0-192 16,8 0 176-16,-8 0-176 0,7-2 160 0,-7 2-160 15,0 0 128-15,8 0-128 0,-8 0 0 0,7 0 144 16,-7 0-144-16,0 0 0 0,7-5 0 0,-7 5 0 16,7-2 0-16,-7 2 128 0,8 0-128 0,-1-2 0 15,-7 2 0-15,8-3 0 0,-8 3 128 0,8-4-128 16,-8 4 0-16,7-4 0 0,-1 0 0 0,-6 4 128 16,5-4-128-16,-5 4 0 0,0 0 0 0,6-4 128 0,-6 4-128 0,4-5 0 15,-4 5 0-15,0 0 128 0,0 0-128 0,0 0 0 16,0 0 144-16,0 0-144 0,0 0 128 0,0 0-128 15,0 0 128-15,0 0-128 0,0 0 0 0,0 0 0 16,0 0 0-16,0 0 128 0,0 0-128 0,0 0-128 16,0 0 128-16,0 0-192 15,0 0-176-15,0 0-32 0,-2-6-16 0,2 6 0 16,0 0-736-16,0 0-160 0,0 0-32 0,-7-2-19904 16</inkml:trace>
  <inkml:trace contextRef="#ctx0" brushRef="#br0" timeOffset="3203.42">14383 4309 18431 0,'0'0'1632'16,"0"0"-1312"-16,8 0-320 0,2 0 0 0,3 0 1088 0,-1 1 128 16,2 1 48-16,0-1 0 0,-1-1 624 0,1-1 128 15,0 0 32-15,0 0 0 0,3 0-112 0,0 1-16 16,-1-1 0-16,2 0 0 0,-1 0-816 0,3 0-160 0,0 0-48 0,0 1 0 16,1 0-464-16,0 0-112 15,1-1 0-15,1 2-16 0,2 2-144 0,1 0-32 16,1 0 0-16,1-1 0 0,-2 1 0 0,2-1-128 15,2-2 192-15,-9 1-64 0,4 1 0 0,0-1-128 16,2 0 192-16,-1 0-64 0,0 0 48 0,1 1 0 16,0 0 0-16,0 1 0 0,-1 0-176 0,0 0 160 0,1-1-160 15,-1 0 160-15,0 1-160 0,0 1 128 16,0-3-128-16,2 1 128 0,1 0-128 0,-1-2 0 0,1 0 144 0,-1 0-144 16,2 1 0-16,10 0 0 0,-4 0 0 0,-3-1 0 15,-3 0 0-15,-1 0 0 0,-2 0 0 0,-8 0 0 16,0 0 0-16,2 0 0 0,-1-1 0 0,2 1 0 15,-1 0 0-15,10 1 128 0,-4 1-128 0,-2 0 0 16,0 0 128-16,-2 0-128 0,1 0 128 0,0 0-128 16,1 0 0-16,-1 0 128 0,1 1-128 0,-6-3 0 15,4 0 0-15,2 0 0 0,2 0 0 0,3 0 128 16,0 0-128-16,2 0 0 0,1 0 0 0,0 0 0 16,-1 1 0-16,-1 1 128 0,0 0-128 0,-2-2 0 15,-1 1 128-15,0 0-128 0,-1 0 160 0,-1 0-160 16,-1 0 144-16,0-1-144 0,0 0 128 0,-1 0-128 0,1 0 144 0,-1 0-144 15,1-1 160-15,0 0-160 16,0 0 128-16,2 0-128 0,-1 0 0 0,1 1 144 16,-2 0-144-16,0 0 0 0,0 0 0 0,0 0 0 0,1-2 0 0,-1 2 0 15,0 0 0-15,0 0 0 0,1 0 0 0,-1 0 0 16,0 0 0-16,0 0 0 0,-1 2 0 0,2-2 0 16,-2 0 0-16,-5 0 0 0,0 0 0 0,0 0 0 15,-1-2 128-15,2 1-128 0,1 0 0 0,1 0 128 16,1 1-128-16,2-2 128 0,8 0-128 0,-1 1 0 15,-6-1 0-15,-1 1 128 0,0 0-128 0,-1 0 0 16,-1 0 144-16,-2 0-144 0,1 1 0 0,-2 0 0 16,0 0 0-16,-1 0 0 0,0 0 0 0,-1 0 0 15,2-1 0-15,0 1 0 0,5 0 0 0,-1 0 144 16,0 0-144-16,-1 0 0 0,-6 0 176 0,1 0-176 16,-1 0 160-16,2 0-160 0,-2 0 0 0,1 0 128 15,0-1-128-15,-2 1 0 0,6-1 0 0,-3 1 0 0,-1-1 0 0,0 1 0 16,-4 0 0-16,1 0 0 0,-1-1 128 0,2 1-128 15,0 1 0-15,0 0 0 0,2 0 0 0,1 0 0 16,0 0 0-16,2 0 0 0,0 0 0 0,1 1 0 16,7 1 0-16,-8-2 0 0,-2 0 128 0,1 2-128 15,-2-2 0-15,1 3 144 0,-2-2-144 0,0 1 128 16,0-1-128-16,3 1 192 0,0-1-192 0,-3 1 192 16,0-1-48-16,0 1 0 0,-3-1 0 0,1 0 0 15,0-1-16-15,-1 1 0 0,1-2 0 0,0 1 0 16,0-1 32-16,2 0 0 0,-1-1 0 0,1 1 0 0,0 0-160 0,-1 0 192 15,1 0-192-15,1-2 192 16,-2 1-192-16,1-1 0 0,-2 0 144 0,0 1-144 16,0 0 0-16,0 0 0 0,0 1 0 0,0-1 0 15,-2 0 0-15,0 0 0 0,-1 0 0 0,0 1 0 0,-1-1 128 0,1 0-128 16,0-1 128-16,0 1-128 0,-2 0 0 0,1 0 0 16,0 0 0-16,0 0-192 0,-1-1 192 0,1 0 0 15,0 0 0-15,1 1 0 0,-4 0 0 0,1 0-160 16,0-1 160-16,0 1-160 0,0 0 160 0,-1 0-128 15,1 1 128-15,0 0-128 0,2-3 128 0,-1 3 0 16,-1-1-144-16,0 1 144 0,0 0 0 0,-1 0-144 16,0 0 144-16,-2 0 0 0,1 0-128 0,-1 0 128 0,0 0 0 0,-1 0 0 15,0 0 0-15,-5 0 0 16,0 0 0-16,0 0 0 0,0 0 0 0,6-1 0 0,-6 1 0 16,0 0 0-16,0 0 0 0,0 0 0 0,0 0 0 0,0 0 0 15,0 0-192-15,0 0 192 0,0 0-192 0,0 0 192 16,0-5-384-16,-1 0 16 0,-2 1 16 0,0-1 0 31,-3 0-320-31,-2-1-64 0,-3 0-16 0,-1-1-12784 0,-3 0-2560 0</inkml:trace>
  <inkml:trace contextRef="#ctx0" brushRef="#br0" timeOffset="4012.32">14285 4221 10127 0,'0'0'896'0,"0"0"-704"15,0 0-192-15,0 0 0 0,0 0 1424 0,0 0 256 16,0 0 48-16,0 0 16 0,0 0 160 0,0 0 16 0,7-3 16 0,2 0 0 15,2 0 176-15,2 1 48 16,2 1 0-16,2-1 0 0,0 1-368 0,2-1-64 16,1-1 0-16,0 1-16 0,2 2-720 0,1 0-144 15,1 0-16-15,0 0-16 0,-1-2-432 0,0 0-96 16,2 1-16-16,2-2 0 0,1 2-128 0,-7 0-16 16,1-2-128-16,3 1 192 0,1 1-192 0,14 1 0 15,-2 0 128-15,-13 0-128 0,0-1 0 0,13-1 0 16,-3 0 128-16,-11 1-128 0,0-1 0 0,1 2 128 0,-1 2-128 15,9-4 0-15,-4-1 160 0,-12 1-160 0,0 1 160 0,7 0-160 16,-5 0 144-16,-7-1-144 0,-1 1 128 0,-1 0-128 16,0 1 0-16,4-1 0 0,-7 1 0 0,-1 0 0 0,-1 0-176 0,-5 0-112 15,3-2-32-15,-3 2 0 16,0 0-880-16,0 0-176 0,0 0-32 0,0 0-16 16,0 0-1520-1,-8-3-288-15</inkml:trace>
  <inkml:trace contextRef="#ctx0" brushRef="#br0" timeOffset="4437.06">14329 4264 9215 0,'0'0'816'0,"0"0"-656"16,0 0-160-16,7-5 0 0,2 0 1472 0,1-1 272 15,1 0 48-15,1 2 16 0,3 2 32 0,1-2 0 16,0 3 0-16,2-3 0 0,-2 1 464 0,2 0 112 16,2 2 16-16,3 0 0 0,2 1-704 0,3 0-128 0,1 1-16 0,-5 0-16 15,2 0-784-15,4 0-144 16,4 0-48-16,1 1 0 0,2 0-224 0,21 1-48 16,-5-5-16-16,-18 2 0 0,2 2-112 0,20-2 0 15,-29 1-16-15,2-1 0 0,2 0-48 0,0 1 0 16,-1 0 0-16,0 1 0 0,1-1 0 0,-1 1-128 0,-1 0 192 0,23 0-64 15,-10-2 0-15,-6 2 0 0,-4 1 0 0,-13-1 0 16,2-2-128-16,9 0 0 0,-3-2 144 0,-1 2-144 16,-3 2 0-16,0-1 0 0,-3-1 0 0,-7-1 0 15,-1-1 0-15,6-1 0 0,-4 0 0 0,-3 1 0 16,-1 1 0-16,-2 0 0 0,-5 0 0 0,-4 1 128 16,4-1-128-16,-4 1 0 0,5 0 0 0,-5 0 128 15,0 0-128-15,0 0 0 0,2-5 0 0,-2 5 0 16,0 0-320-16,0 0 0 0,-9-5 16 0,-5 3-12000 15,-2-2-2416-15</inkml:trace>
  <inkml:trace contextRef="#ctx0" brushRef="#br0" timeOffset="4903.58">14479 4280 14735 0,'-6'-8'640'0,"6"8"160"0,0 0-640 0,12-1-160 16,5 1 0-16,5-2 0 0,4 0 1264 0,7-1 208 0,4-1 64 0,4 0 0 16,3 0 656-16,3 1 144 15,3 0 32-15,5-1 0 0,5 0-320 0,5 2-64 16,1-3-16-16,2 1 0 0,-30 3-784 0,7-1-160 16,6-1-16-16,1 0-16 0,5 3-560 0,1 0-112 0,0 1-32 0,1 0 0 15,14 1-128-15,3 0-32 0,-8 0 0 0,19 3 0 16,-14 1-128-16,-10 0 0 15,-7-1 0-15,-18-1 0 0,1 0-192 0,1 1 192 0,-1 0-160 0,-1-1 160 16,-1 0-320-16,-3 1 16 0,-2 0 16 0,-1 0 0 16,-1 0 80-16,-2-1 16 0,-2 0 0 0,0-1 0 15,-3 0 192-15,-1 0 0 0,-2-1 144 0,1-1-144 16,-2-1 368-16,-2 0-32 0,0 0 0 0,-2 0 0 16,0 0-32-16,-1 0-16 0,-2-1 0 0,1 1 0 15,0-1-96-15,0 0-32 0,-1 1 0 0,1 0 0 16,0 0-160-16,-1 0 128 0,1 0-128 0,1 0 128 15,0 0-128-15,-1 0 128 0,1 0-128 0,1 0 128 16,0 0-128-16,0-1-144 0,0 0 144 0,-2 0-208 16,0 0 32-16,-1 0 16 0,-3 0 0 0,0 0 0 15,-1 0-96-15,0 0 0 0,-1 1-16 0,-1 0 0 16,-6 0-112-16,5-1-32 0,1 0 0 0,-6 1 0 16,0 0-1056-16,0 0-192 0,5 2-64 0,-5-2-13824 15</inkml:trace>
  <inkml:trace contextRef="#ctx0" brushRef="#br0" timeOffset="9371.39">20682 4179 11055 0,'-7'-4'976'0,"1"-1"-784"0,2 0-192 0,4 5 0 15,0 0 896-15,0 0 128 0,0 0 16 0,0 0 16 16,0 0 960-16,0 0 192 0,0 0 32 0,0 0 16 15,0 0-304-15,0 0-64 0,9-1-16 0,2 0 0 16,0 0-368-16,-2 0-80 0,1 0-16 0,3 0 0 16,1-1-400-16,1-1-96 0,2-1-16 0,2-1 0 0,1 4-256 0,19-6-64 15,-3 4-16-15,-13-1 0 0,0-1-144 0,15-2-32 16,-3 2 0-16,-11 4 0 0,4-2-160 0,14 1-32 16,-3 0-16-16,-1 0 0 0,-2 1 0 0,-11 1 0 15,1 1 0-15,12-1 0 0,-4-1-176 0,-13 0 192 16,-1-1-192-16,2 1 192 0,-1 2-192 0,10 0 0 15,-5 0 0-15,-9-1 0 0,0-1 0 0,1 0 0 16,0 1 0-16,1-1 0 0,0-1 0 0,8-2 128 16,-3 2-128-16,1-2 0 0,-1 1 0 0,0 1 0 15,-3 1 0-15,0-3 0 0,-1-1 0 0,0 0 128 16,-1 1-128-16,-1 0 128 0,1 3 80 0,-7 1 16 16,3 0 0-16,0-2 0 0,0 1-224 0,2 0 0 15,-3 0 0-15,1 1 0 0,2 0 0 0,2 0 0 0,-1 0 0 0,2 0 0 16,1 0 0-16,1 1 0 0,0 0 0 0,7 0 0 15,-3-1 0-15,-1 0 0 0,-1 0 0 0,-1 0 0 16,0 2 0-16,-2-2 0 0,1 1 0 0,-2 0 0 16,-4-1 0-16,1 0 0 0,0 1 0 0,3-1 0 15,0 0 0-15,1 0 0 0,-1 0 0 0,1 0 0 16,-1 2 0-16,1-1 0 0,-1 1 0 0,6-1 0 16,-3-1 0-16,-1 0 0 0,-4 0 0 0,-1 0 0 15,-1 1 0-15,-1-1 0 0,0-1 0 0,-3 1 0 16,1 0 0-16,-1 0 0 0,1 0 0 0,1 0 0 15,-1 1 0-15,1-1 0 0,-1-1 0 0,0 1 0 16,1 1 0-16,1 0 0 0,-1 0 0 0,2 0 0 16,0-1 0-16,-1 1 0 0,1 0 0 0,0 1 0 0,3 0 0 15,0-1 0-15,-5-1 0 0,1 1 0 0,0 1 0 0,-1-1-128 16,1 1 128-16,1 1 0 0,-1-3 0 0,1 0 0 16,0-1 0-16,3 1 0 0,0 2 0 0,-2 1 0 15,0-3 0-15,0 0 0 0,-6 0 0 0,1 0 0 16,0 0 0-16,0 1 0 0,-1 0 0 0,1-1 0 15,0 0 0-15,1 0 0 0,-1 0 0 0,2 1 0 16,-1 0 0-16,-1 0 0 0,4-1 0 0,-1 0 0 16,-1 0 0-16,0 1 0 0,-3 0 0 0,0 0 0 15,-1-1 0-15,1 0 0 0,0-1 0 0,-1 1 0 16,-1 1 128-16,1 0-128 0,4-1 0 0,-1-1 0 16,-1 0 0-16,1 1 0 0,1 1 0 0,-1 1 0 15,1 0 0-15,1-1 0 0,-4-1 0 0,2 0 0 0,0-1 0 0,1 1 0 16,0 1 0-16,1 0 0 0,0 0 0 0,0-1 0 15,0 0 0-15,-1 0 0 0,2 2 0 0,-1-2 0 16,-1 1 0-16,0 0 0 0,0-1 0 0,-1 1 0 16,-1 1 0-16,1 1 0 0,-1 0 0 0,-1 1 0 15,1-4-160-15,0 1 160 0,-1 0-128 0,-1 1 128 16,1 1 0-16,0 0 0 0,0 0 0 0,2-1 0 16,-1 0 0-16,-1 0 0 0,1 1 0 0,-3-1 0 15,-1-1 0-15,0 1 0 0,1-2 0 0,0 0-128 16,-1 1 128-16,2 1 0 0,0-1 0 0,0 0 0 15,2-1 0-15,0 1 0 0,-1-1 0 0,0 1 0 16,-2 0 0-16,0-1 0 0,0-1 0 0,-2 1 0 16,0 1 0-16,0 1-128 0,-1 0 128 0,0-1 0 15,0-1 0-15,-1-1 0 0,0-1 0 0,0 0 0 0,1 3 0 0,0 1 0 16,-1 1 0-16,0-2 0 0,1-2 0 0,0 0 0 16,0 1 0-16,2-1 0 0,-1 3 0 0,0-1 0 15,1-1 0-15,3-1 0 0,0 1 0 0,0 1 0 16,-1 2 0-16,0-1-128 0,0-1 128 0,-1-1 0 15,-2-1 0-15,1 2 0 0,-1 2 0 0,0-1-160 16,-1 0 160-16,0 0 0 0,0-2 0 0,-1 1-128 16,-5-1 128-16,6 0 0 0,1 0 0 0,-1-1 0 15,-1-1 0-15,0 2 0 0,-5 0 0 0,6 0 0 16,-1 1 0-16,-5-1 0 0,4 0 128 0,1 0-128 16,-1-1 0-16,1 1 144 0,0 1-144 0,1 1 0 15,-1-1 0-15,0 0 0 0,0 0 0 0,-1 0 0 0,0 0 0 0,1 1 0 16,-5-2 0-16,0 0 0 0,6 1 0 0,-6-1 0 15,0 0 0-15,0 0 0 0,5 3 0 0,-5-3 0 16,0 0 0-16,0 0 0 0,0 0 0 0,0 0 0 16,0 0-240-16,0 0 80 0,0 0 16 0,0 0 0 15,0 0-192-15,0 0-48 0,-4 3 0 0,-2-1 0 32,-1 1-1392-32,0-3-272 0</inkml:trace>
  <inkml:trace contextRef="#ctx0" brushRef="#br0" timeOffset="59558.27">11923 10819 1839 0,'0'0'160'0,"-5"2"-160"0,-2-2 0 0,2 3 0 16,-1-1 640-16,0 1 80 15,3-2 32-15,-1 0 0 0,-1 0 336 0,0-1 80 0,1 0 16 0,-1 0 0 16,1 0 864-16,1-1 192 16,-1-1 16-16,-1 1 16 0,5 1 192 0,-5 0 32 0,5 0 16 0,0 0 0 15,0 0-320-15,0 0-64 0,0 0-16 0,0 0 0 16,0 0-912-16,0 0-192 0,2 5-48 0,2-1 0 15,-4-4-176-15,9 4-32 0,0-2-16 0,2 1 0 16,1-3-224-16,1 0-64 0,-1-2 0 0,2 0 0 16,1 1-128-16,-1-2-48 0,2 0 0 0,-1-1 0 15,-2 0-16-15,0-1 0 0,-1 0 0 0,-2 0 0 16,1 2-256-16,-1-2 160 0,-1 2-160 0,-1 1 128 16,-2-1-128-16,1 0 0 0,-1-1 0 0,2 1 0 0,-8 3 0 0,0 0 0 15,4-4 144-15,-4 4-144 16,0 0 0-16,0 0 0 0,2-6-192 0,-2 6 64 15,-1-6-16-15,-1 1 0 0,-2 0 0 0,0 0 0 16,-1 0-48-16,-1 0-16 0,-1-1 0 0,-1 1 0 16,-1-2 16-16,0 2 16 0,1-1 0 0,0 1 0 0,0-1 176 15,-2 0-208-15,-1 2 80 0,1-3 128 0,1 2-176 0,-2 0 176 16,0 1-128-16,0 0 128 16,1 1 0-16,-1 1 0 0,-1 1 0 0,0 2 0 0,1 1 144 0,-1 0 16 15,0 2 0-15,0 1 0 0,1 1 0 0,-1 2 0 0,0 0 0 0,1 2 0 31,0 0-16-31,1 2 0 0,2-3 0 0,-1 7 0 16,1 1 0-16,3-2 0 0,1 1 0 0,1-1 0 0,1-1 0 0,1 1 0 16,1 0 0-16,1-1 0 0,0 2 16 15,1-1 0-15,0-2 0 0,1 1 0 0,0-1 32 0,0-1 0 16,1 0 0-16,1-1 0 0,1-1-32 0,1-1 0 0,0-2 0 0,1 1 0 16,-1-1-160-16,2 0 0 15,-1-2 0-15,1 0 128 0,0-1-128 0,1-1 0 0,1 0-192 16,2-1 192-1,0-1-576-15,2-1 0 0,1-1 0 0,5-1-12464 0,1-2-2480 0</inkml:trace>
  <inkml:trace contextRef="#ctx0" brushRef="#br0" timeOffset="59949.37">12535 10591 16575 0,'0'0'736'0,"0"-6"160"0,-3-1-720 0,1 0-176 15,0 0 0-15,0 1 0 16,1-1 1856-16,0 1 352 0,0 1 64 0,-2 1 16 16,-1 0 32-16,0 2 16 0,4 2 0 0,-6-2 0 15,-1 4-352-15,-1-2-80 0,-1 0-16 0,2 3 0 16,-1 2-1120-16,0 0-240 0,-1 1-32 0,-1 1-16 15,0 0-160-15,-1 1-16 0,-1 2-16 0,0 2 0 0,2 1-32 0,-1 0-16 16,2 0 0-16,1 2 0 0,0 0-240 0,2 2 0 16,0 3 0-16,0 0-160 0,0 0 160 0,1 1 0 15,0-1 160-15,-1 5-160 0,2-2 192 0,3 0-48 16,1-4-16-16,0-2 0 0,0-2 128 0,0-2 32 16,2 0 0-16,1-3 0 0,1 1-160 0,1-1-128 0,0-2 192 0,1 0-192 15,1-1 0-15,1-1 0 0,0-1 0 16,1 1 0-16,0-2 0 0,0-1-256 0,0 0 32 0,0 0 0 15,1 0-432 1,1-3-96-16,0 1-16 0,1-2-18352 0</inkml:trace>
  <inkml:trace contextRef="#ctx0" brushRef="#br0" timeOffset="60858.45">12899 10629 23039 0,'0'0'2048'0,"0"0"-1648"0,3-4-400 0,-2-1 0 16,-2-1 1392-16,0 0 192 15,-1 0 32-15,0 0 16 0,0 0 16 0,0 1 0 16,-1-2 0-16,-1-1 0 0,0 1-448 0,0 0-96 16,1-1-16-16,-2 0 0 0,-2 0-736 0,-1 1-160 15,-2 1-16-15,1 1-16 0,1 0-160 0,-1 2 0 16,1 2-192-16,0 1 192 0,-2 0-192 0,1 2 192 0,0 0-192 0,0 3 192 16,-1 1 0-16,1 2 208 0,0 1 0 0,-2 5 0 15,0 1 96-15,2 2 16 0,4-3 0 0,1 1 0 16,-2 2 0-16,1 1 16 0,1-1 0 0,2 1 0 15,1-1 112-15,1 0 0 0,1-1 16 0,2-2 0 16,1 4-96-16,1-5-32 0,1-2 0 0,-1 0 0 16,2-1-128-16,1-4-16 0,1-1-16 0,0-1 0 0,0-4-176 0,3 0 0 15,1-4 144-15,0-1-144 16,-1-1-160-16,0-4-96 0,-1 0-32 0,1 0 0 16,-1-2-336-16,1-1-64 0,-4 3-16 0,0 0 0 15,-2-2-16-15,0 0-16 16,0 1 0-16,0-1 0 0,-2 0 176 0,-1 1 48 0,-2 0 0 0,0 0 0 0,-1 0 368 15,0 2 144-15,-1 2 0 0,1 7-144 0,0 0 368 0,0 0 80 16,-5 3 16-16,1 4 0 0,1 3 192 0,1 3 64 0,0 3 0 0,1 4 0 16,0 2-160-16,1 5-32 15,2 2 0-15,0 2 0 0,0 2 160 0,0 0 32 0,0 0 0 0,0 3 0 16,1-3-96-16,0 2-16 16,-1-1 0-16,-1-9 0 0,-1 2-208 0,-1-2-32 0,-1 1-16 0,0-1 0 15,0 1-16-15,0 0-16 0,-1 0 0 0,-1 3 0 16,-1-5-48-16,0-2 0 0,2-3 0 0,-2-3 0 15,-1-4-128-15,0-2 192 0,-1-3-192 0,0 1 192 16,0-5-192-16,0 0 0 0,-2-3 144 16,-1-2-144-16,-1-2 0 0,-3-4 0 0,-1-2 0 0,0-1-192 15,1-2 32-15,-1-4 0 0,4 4 0 16,-2-2 0-16,3-2 160 0,-1 2-192 0,0-3 192 0,1 3-192 16,1-1 192-16,0 0 0 0,1 1 0 0,1 3-128 15,2-2 128-15,2 2 128 0,1 1-128 0,1 2 176 16,1 0 16-16,1 0 16 0,2 1 0 0,1 1 0 0,2 1-80 15,1 0-128-15,2 0 176 0,1 0-176 16,2 1 0-16,5-1 0 0,-1 0 0 0,2 1 0 16,0 2-128-16,-1-1-96 0,1 1-16 0,8 0 0 15,0 1-848-15,-10 2-160 0</inkml:trace>
  <inkml:trace contextRef="#ctx0" brushRef="#br0" timeOffset="61040.37">13168 11041 12895 0,'-8'12'1152'0,"5"-4"-928"16,0 2-224-16,2 1 0 0,1-1 5456 0,0 0 1056 0,1 1 208 0,0 0 32 15,-1 0-4240-15,0 1-848 16,0 0-160-16,0 1-32 0,0-3-752 0,-1 5-144 16,0-4-16-16,-1 0-16 0,-1-1-336 0,0 1-64 15,-1 0-16-15,1 2 0 16,-3-2-704-16,0 1-160 0,-2-1-32 0,-5 5-18432 0</inkml:trace>
  <inkml:trace contextRef="#ctx0" brushRef="#br0" timeOffset="62309.06">13797 10601 22111 0,'0'0'1968'0,"0"0"-1584"16,1 6-384-16,-1 1 0 0,-1 2 1792 0,0 1 256 16,-1 2 64-16,1 1 16 0,1 2 240 0,0 2 32 0,0 0 16 0,1 4 0 15,1 0-1168-15,1 2-224 16,-2-1-64-16,0 1 0 0,-1-3-448 0,0 2-80 0,-1-1-32 0,0 1 0 16,0-1-192-16,0 1-32 0,-1-2-16 0,0 3 0 15,-1-4-160-15,1 2-144 0,-1-2 144 0,0 1-208 31,1-1-560-31,1-6-128 0,0 1 0 0,1-1-17552 0</inkml:trace>
  <inkml:trace contextRef="#ctx0" brushRef="#br0" timeOffset="62494.18">13810 10846 23039 0,'0'0'2048'0,"0"0"-1648"15,0 0-400-15,0 0 0 0,0 0 2576 0,0 0 432 16,0 0 96-16,6 5 16 0,1-2-960 0,1 1-192 15,1 0-48-15,0-1 0 0,2 1-1136 0,0-3-224 16,0 0-48-16,-1 1-16 16,1 0-288-16,1 1-48 0,-3-2-16 0,0 1 0 0,-1 0-144 15,1-1 0-15,-1 0-160 0,0 1 160 16,0 0-928-16,-1-1-96 0</inkml:trace>
  <inkml:trace contextRef="#ctx0" brushRef="#br0" timeOffset="62763">14111 10523 33167 0,'-7'-6'1472'0,"7"6"304"0,0 0-1424 0,-4-1-352 0,4 1 0 0,-4-2 0 16,-2 2 1824-16,1 2 288 16,0 1 64-16,0 3 16 0,0 1-1168 0,1 2-256 0,1 3-32 0,0-1-16 15,0 5-224-15,1 0-48 0,1-2-16 0,0 4 0 0,0 1-128 16,0 1-32-16,0 2 0 0,0 1 0 15,0 3-16-15,0 0-16 0,0 1 0 0,-1 6 0 0,1-2-240 0,0-3 0 16,0-2 128-16,0-2-128 16,0 0 0-16,1-3 0 0,0-1 0 0,0-2 0 31,1 1-480-31,1-2 16 0,1-2 0 0,0-4 0 16,1-1-272-16,0-2-48 0,0 0-16 0,0-2-12144 0,1-2-2432 0</inkml:trace>
  <inkml:trace contextRef="#ctx0" brushRef="#br0" timeOffset="62988.69">14326 10560 27647 0,'-8'-1'1216'0,"8"1"256"0,-5 4-1168 0,0-1-304 16,0 3 0-16,-1 2 0 0,0 2 1952 0,0 0 336 15,1 2 64-15,-1 3 16 0,2-2-944 0,0 0-176 16,0 3-32-16,1 1-16 0,1 1-512 0,1 0-112 15,1 1 0-15,0 2-16 0,1 5-160 0,2 0-16 0,0-2-16 0,1-1 0 16,0 0-224-16,0-1-144 16,1-2 192-16,0 1-192 0,-1-2-176 0,1 0-144 15,0-1-16-15,1-1-12544 16,-1-4-2512-16</inkml:trace>
  <inkml:trace contextRef="#ctx0" brushRef="#br0" timeOffset="63548.46">14440 10775 30399 0,'-5'7'2704'0,"0"-1"-2160"16,0 3-544-16,1 3 0 15,2 3 2048-15,0-2 320 0,2 2 48 0,-1 2 16 0,-1-3-1232 0,1 4-240 16,1-3-64-16,0 2 0 16,1-2-352-16,0-1-80 0,-1 0-16 0,0-1 0 0,2-1-288 0,1-2-160 15,-1 0 160-15,0-1-160 0,0-3 0 0,-1-1 0 16,-1-5 0-16,0 0 0 0,0 0-176 15,0 0-16-15,0 0-16 0,0 0 0 0,5-3-48 0,0-1 0 16,0-3 0-16,0 0 0 16,-1-5 256-16,0 2-192 0,0-5 192 0,1 2-192 15,2-1 192-15,0 0 0 0,0 1-160 0,0 0 160 16,-2 3 0-16,1-2 0 0,-1 2 0 0,1 2 0 0,1 3 192 0,-1 1 48 16,0 0 16-16,0 2 0 0,0 1 16 0,-6 1 16 0,6 4 0 0,0 1 0 15,0-3-80-15,-1 3-16 16,-1 0 0-16,-1 1 0 0,0 1-192 0,0 0 176 15,1 0-176-15,-1 0 160 0,-3-7-160 0,2 6 0 16,-1 1 0-16,-1-7 0 0,1 6 0 0,-1-6-176 16,0 0 176-16,0 0-128 0,0 0-176 0,0 0-16 15,0 0-16-15,0 0 0 16,0 0-240-16,4-1-32 0,0-4-16 0,1-2 0 16,0 1-144-16,0 2-48 0,-1-1 0 0,0-2 0 0,-1 1 432 0,0 0 64 0,0 2 32 0,0-1 0 15,-1 0 608-15,2 3 128 0,-1 0 32 0,-3 2 0 0,5-3 272 0,-5 3 48 16,6 0 16-16,-1 1 0 15,-5-1-448-15,6 2-96 0,-6-2-16 0,7 2 0 0,-1 2 16 16,-1 1 0-16,0 0 0 0,0 0 0 16,0 0-16-16,-1 1 0 0,0 0 0 0,-1 1 0 15,0-1 0-15,0 2-16 0,-1-2 0 0,0 1 0 16,0 0-112-16,-1 1 0 0,1-3-128 0,-2 2 192 0,0-1-192 0,0 0 0 16,0-6 0-16,0 0 0 0,0 6-160 0,0-6-80 15,0 0-16-15,0 0 0 16,0 0-528-16,0 0-112 0,0 0-32 0,0 0-18160 15</inkml:trace>
  <inkml:trace contextRef="#ctx0" brushRef="#br0" timeOffset="63811.1">14755 10510 15663 0,'0'0'688'0,"0"0"144"0,6 1-656 0,1 2-176 0,0 2 0 0,2 2 0 16,1 3 3152-16,0 3 608 15,-1 1 112-15,0 3 32 0,1 1-576 0,1 1-128 0,-2-3 0 0,-1 2-16 16,0-1-1920-16,0 1-384 16,-1 0-80-16,1-2-16 0,0 2-208 0,-1 0-64 15,0 0 0-15,2 4 0 0,-3-3-144 0,-1-2-48 16,-1 2 0-16,-1-1 0 0,-3-3-32 0,-2 2-16 16,-1-3 0-16,-1 2 0 0,-1-1-128 0,-1-1-16 15,-1 1-128-15,-1-1 192 0,-1-1-192 0,-1 0 0 0,-3-2-144 0,1 1 144 31,1-2-704-31,-1 0-32 0,2-3-16 0,-1-1-19872 0</inkml:trace>
  <inkml:trace contextRef="#ctx0" brushRef="#br0" timeOffset="64579">15039 10261 23951 0,'0'0'2128'0,"0"0"-1696"15,2 8-432-15,2 2 0 16,0-4 1584-16,1 2 224 0,1 0 48 0,1 3 16 0,0 1 400 0,0 2 80 15,0-1 16-15,0 2 0 0,1 5-1344 0,-1-2-272 16,-2 0-48-16,-1-2-16 0,-2 2-416 0,0-3-80 16,-1-1 0-16,-1 1-16 15,-2 1-176-15,0-4 0 0,-4 2 0 0,0 0 0 0,-1-2 0 0,-1 0-176 16,-1-1 48-16,1-1 0 16,-3-2-128-16,1 0 0 0,0-1-16 0,-1-2 0 0,1-2-48 0,-2 0-16 15,0-3 0-15,1-4 0 16,2 0 128-16,0-2 16 0,0-1 16 0,0-2 0 0,1-4 176 0,0-2 0 15,1-1 160-15,2-2-160 0,1 1 144 0,1-5-144 16,2 4 128-16,1 8-128 0,1 2 0 0,2 1 0 16,1 2 128-16,2 0-128 0,1 3 352 0,0 2 32 15,0 0 16-15,2 3 0 0,1 1-32 0,1 1-16 16,-2 1 0-16,1 1 0 0,0 1 16 0,0 1 0 0,-1-1 0 16,-2 1 0-16,1 1-112 0,-1-2 0 0,-1 1-16 15,0-1 0-15,-1 0-96 0,0-1-16 16,-1-1 0-16,0 1 0 0,-1 0-128 0,0 0 0 0,-3-7 0 0,3 5 0 31,-1 1-576-31,0-1 16 0,-2-5 0 0,3 4-12368 16,-3-4-2496-16</inkml:trace>
  <inkml:trace contextRef="#ctx0" brushRef="#br0" timeOffset="64832.17">15289 10371 22111 0,'4'9'1968'0,"1"2"-1584"15,3 5-384-15,2 2 0 0,0 0 2864 0,-1 2 480 16,-2 0 112-16,1 3 0 16,-1-1-1056-16,0 3-224 0,-1-7-32 0,-2 2-16 15,-1-1-880-15,0 2-176 0,0-1-48 0,-1 1 0 16,0 0-240-16,-1-1-48 0,-1 0-16 0,-1-1 0 16,-1 16-176-16,-1-5-32 0,-1-5-16 0,-2-2 0 15,-2-4-240-15,3-7-64 0,-1 0 0 0,-1-1 0 0,-1 1-192 0,-2-1 0 16,-1-1 0-16,0-1 0 15,0 0-576-15,-6 2-64 0,1-2-16 0,1-1 0 16,0-4-576-16,4-2-112 0,0-1-32 0,1-1-18832 16</inkml:trace>
  <inkml:trace contextRef="#ctx0" brushRef="#br0" timeOffset="65862.62">15078 10513 9215 0,'0'0'816'0,"0"0"-656"0,-3-1-160 0,3 1 0 16,0 0 1536-16,0 0 288 0,0 0 48 0,-3-2 16 16,1 0 176-16,2 2 48 0,0 0 0 0,0 0 0 15,-1-3-176-15,1 3-16 0,0-3-16 0,0 3 0 16,0 0-480-16,0 0-80 0,0 0-32 0,4-2 0 16,-4 2-288-16,0 0-64 0,0 0-16 0,5 3 0 0,1 1-272 0,0 1-48 15,0 1-16-15,1 1 0 16,-1 0-272-16,0 1-48 0,0 0-16 0,2 4 0 0,0-2-80 0,-3-3-32 15,0 1 0-15,3 0 0 16,0 0-160-16,-1-2 160 0,0 0-160 0,-1 0 160 0,0 0-160 0,-2-1 0 16,0 0 0-16,0 0 0 15,-1 0-224-15,1 0-80 0,-2 0-16 0,1 2-18304 16</inkml:trace>
  <inkml:trace contextRef="#ctx0" brushRef="#br0" timeOffset="68508.41">16882 10909 15663 0,'0'0'1392'0,"0"0"-1120"15,0 0-272-15,7 2 0 16,1-2 1360-16,1 0 224 0,1 1 32 0,0-1 16 0,2 0 1248 0,1-1 240 16,0-1 48-16,0 0 16 0,2 1-1184 0,1-2-224 15,-4 1-48-15,2-1-16 0,1-1-880 0,-1-1-160 16,1-1-32-16,0 1-16 0,-1-2-400 0,0 2-80 16,-1-2-16-16,7-6 0 0,-4 0 0 0,-6 7 0 0,-1-1 0 0,-3-1 0 15,-1-1-128-15,0-3-176 16,-2 1 48-16,-2 4 0 0,-1-1 128 0,-1 0 0 15,-2 0 0-15,-1 0 0 0,-1 0 0 0,-1 0 0 16,-2 0 0-16,-5-3 0 0,0 1 0 0,0 3-192 0,-3 0 192 0,5 3-192 16,-2 0 192-16,1 2 0 15,-2-2 0-15,-1 3 0 0,1-1 0 0,-7 2 0 16,3 2 0-16,1 3 0 0,2 2 0 0,6-1 0 16,-1 2 160-16,-5 7-160 0,1 4 160 0,5-6-160 0,-3 4 160 0,2 3-160 15,2 0 128-15,1 2-128 0,1 0 0 16,1 2 0-16,2-2 160 0,3 0-160 0,3-2 160 0,3 8-160 15,-1-5 0-15,1-9 128 0,2-3-128 0,5 5 0 16,1-2 128-16,-5-6 0 0,-1-3-128 0,1 0 192 16,1-1-192-16,0 0 144 0,0-1-144 0,2-1 128 15,1-2-128-15,0-1 0 0,2-2-160 0,1-1 160 16,1-1-544-16,2-1-16 0,0-2 0 16,8-3-17952-16</inkml:trace>
  <inkml:trace contextRef="#ctx0" brushRef="#br0" timeOffset="71449.59">17823 10355 21183 0,'0'0'1888'16,"0"0"-1504"-16,0 0-384 0,0 0 0 0,0 0 1824 0,0 0 288 0,-6 1 64 0,-3 5 16 15,1 4 160-15,1-1 16 16,-2 3 16-16,-6 10 0 0,0 1-1072 0,3-5-224 16,-2 4-32-16,-5 16-16 0,-1-4-480 0,7-9-112 15,0 3 0-15,-1 2-16 0,1 2-16 0,3 2 0 16,3-6 0-16,0-1 0 0,1 2-64 0,2-2-16 16,0 0 0-16,2 1 0 0,1-1-48 0,2-1-16 0,1 0 0 15,4 19 0-15,-1-25-16 0,1 1-16 16,1-2 0-16,1 0 0 0,2-1-240 0,1-3 0 0,1-1 128 0,0 0-128 31,13 8-432-31,-9-10-128 0,0-3-16 0,2-2-20016 0</inkml:trace>
  <inkml:trace contextRef="#ctx0" brushRef="#br0" timeOffset="74549.84">18228 10741 21183 0,'0'0'1888'0,"0"0"-1504"16,0 0-384-16,2-7 0 0,1 0 1984 0,1 0 336 0,0 0 64 0,1 0 16 15,-1 0 192-15,0 3 32 16,1-4 16-16,3-2 0 0,0-3-1552 0,-2 5-304 0,0-1-64 0,1-6-16 15,0 0-480-15,-3 5-96 16,0 0-128-16,0-7 176 0,-3 1-176 0,-1 7 0 16,-1-1 0-16,-1-4 0 0,-1 2-208 0,0 5 80 15,-1 0 128-15,-2 1-208 0,0 2 208 0,-1 2 0 0,-1 2 0 0,-5 3 0 16,-1 1 0-16,5 1 0 16,-2 3 144-16,-6 5-144 0,3 2 128 0,3-3-128 0,-1 1 0 0,-5 8 144 15,-1-1-16-15,7-7-128 16,0 2 192-16,-1 7-64 0,0-2 336 0,3-2 64 0,1-3 16 0,5-3 0 15,2-2 32-15,2 0 0 0,1 0 0 0,3 2 0 16,1-3-352-16,-1-4-64 0,1-1-16 0,4 0 0 16,0-2-144-16,-3-2-176 0,0-1 48 0,4-2 0 31,0 1-256-31,-4-3-64 0,0 0 0 0,5-3 0 16,-2-1-32-16,-3 3-16 0,-1-1 0 0,1-3 0 0,0 0 112 0,0 2 0 0,-1 0 16 0,-1 1 0 15,-3 1 176-15,-2 6 16 0,3-6 16 0,-3 6 0 0,0 0 160 16,0 0-208-16,0 0 80 0,0 0 128 0,0 0-224 0,1 8 80 15,0 1 16-15,0 3 0 16,-1 4 128-16,0 7 0 0,0 4 160 0,1-9-160 0,0 6 128 0,1 0-128 16,-1 2 0-16,-1 2 0 15,-1-1 128-15,0 14-128 0,-1-6 0 0,0-1 144 16,-1-3 112-16,1-2 32 0,0 0 0 0,0-3 0 0,-1-1-48 0,2-7-16 16,0 1 0-16,-2 7 0 0,0-1-48 0,0-11-16 15,0 1 0-15,-2 4 0 0,1-2-160 0,0-2 0 16,-2-4 0-16,1-4 0 0,0 1 0 0,-1-3-192 15,-2 0 64-15,1-3 128 0,0-1-224 0,-1-2 80 0,-3-1 16 0,-3-8 0 16,3 0 128-16,3 2-128 16,1-3 128-16,-5-10-128 0,0-3 128 0,3-1 0 15,1 1 0-15,3 7 0 0,0-1 0 0,-1-10 0 16,2 4 0-16,2 8 128 0,2 4-128 0,0-1 0 16,1 0 0-16,1 1 0 0,1 1 0 0,1 0 0 0,0 0 0 0,2 0 0 15,1 1-176-15,2 0 176 0,0 2-208 0,4-5 80 31,-1 2-1216-31,0 0-256 0</inkml:trace>
  <inkml:trace contextRef="#ctx0" brushRef="#br0" timeOffset="75034.28">18600 10466 27647 0,'0'0'1216'0,"0"0"256"16,0 0-1168-16,0 0-304 0,0 0 0 0,0 0 0 16,6 2 1536-16,2 2 256 0,-1-1 64 0,-3 1 0 0,-1 2-192 0,1 3-48 15,0 2 0-15,-1 0 0 0,-1-2-880 0,-2-1-176 16,-2 1-48-16,0 7 0 0,-1-1-256 0,1-3-48 16,-2 1-16-16,-3 6 0 0,0-1-64 0,0-2-128 15,-1 1 176-15,2-2-176 0,-2-3 0 0,-1 0 0 16,0-2 0-16,3-3 0 0,0 1 0 0,-2-3-272 0,-1-1 16 0,-3 1 16 31,2-3-288-31,2-2-64 0,-2-3-16 0,2-2 0 16,2 2-288-16,2-2-64 0,0-3-16 0,0-1 0 15,1-1 336-15,1 0 80 0,2-4 16 0,0 1 0 0,0-1 544 0,0-5 320 0,2-1-32 0,1 5-16 16,0 1 192-16,-1 6 48 16,0 0 0-16,2-1 0 0,0 1 32 0,-2 4 16 15,0 0 0-15,-2 4 0 0,0 0-64 0,5 1-16 16,-5-1 0-16,5 5 0 0,0 2-160 0,0-1-16 0,-2 3-16 0,4 6 0 15,-1 1 112-15,-2-5 32 0,0 2 0 0,2 7 0 16,0-1 80-16,0 0 0 0,-2-3 16 0,2 1 0 16,-1-1-64-16,0-2-16 0,-1-1 0 15,1 1 0-15,0-2-208 0,1 1-48 16,-1-2-16-16,-2-4 0 0,0 0-176 0,1-1 0 0,0 3 0 0,1-3 0 31,0 0-368-31,1 1-48 0,-6-7-16 0,8 5 0 0,-1 0-496 0,-3-2-96 0,0-3-32 0,1 1-18416 16</inkml:trace>
  <inkml:trace contextRef="#ctx0" brushRef="#br0" timeOffset="75230.98">18783 10914 23951 0,'-2'10'1056'0,"1"-1"224"0,0-1-1024 0,1-1-256 15,0 2 0-15,0 2 0 0,-1 1 2800 0,1-4 496 0,-1 0 96 0,0 2 32 16,0 1-1280-16,0-3-256 15,0 0-48-15,-1-1-16 0,0 0-976 0,-1 0-192 0,0 0-32 0,-1 1-16 16,-1 0-384-16,-1 0-80 16,-1-1-16-16,-1 0 0 15,0 1-704-15,-1 0-128 0,-15 10-48 16,11-9-18720-16</inkml:trace>
  <inkml:trace contextRef="#ctx0" brushRef="#br0" timeOffset="75758.37">19467 10558 33167 0,'-12'-2'2944'0,"12"2"-2352"0,-5 2-464 0,-2 1-128 15,1-1 1360-15,3 4 256 0,-1 3 48 0,1 3 16 16,0 2-624-16,1 3-128 0,-1 4-32 0,1 0 0 15,0 2-288-15,1 0-64 0,0 2-16 0,1-8 0 16,0 2-208-16,0 7-32 0,0-2-16 0,0-8 0 16,1 2-272-16,0-1 0 0,0 0 0 0,-1 7 0 15,-1-6-256-15,0-1-128 0,0-4 0 0,1-1-16 16,0-2-320-16,0-4-64 0,0-6-16 0,0 0-11728 16,0 0-2336-16</inkml:trace>
  <inkml:trace contextRef="#ctx0" brushRef="#br0" timeOffset="75926.16">19436 10783 24879 0,'0'0'1088'0,"-1"-6"256"0,-1-1-1088 0,2 1-256 0,0-2 0 0,2 1 0 15,0-1 2400-15,2 2 416 0,0-2 96 0,3 1 16 0,1 2-1328 0,-2 1-256 16,2 0-48-16,2-1-16 16,1 2-896-16,-1-1-192 0,0 4-48 0,-1 0 0 15,1 0-528-15,0 2-96 0,0 1-32 0,0 1 0 16,-1-1-2160-16,-2 0-432 0,1 0-96 0,1 1-10784 15</inkml:trace>
  <inkml:trace contextRef="#ctx0" brushRef="#br0" timeOffset="76178.59">19740 10430 29487 0,'-12'-13'1296'0,"6"5"288"0,1 1-1264 0,1 0-320 15,0 1 0-15,4 6 0 0,-4-4 1904 0,4 4 320 0,0 0 64 0,0 0 16 16,-6 4-960-16,1 6-176 0,1 3-32 0,1 4-16 16,0 2-480-16,1 5-80 0,-1 2-32 0,0 2 0 15,0 1-16-15,0 1-16 0,0 2 0 0,0 1 0 16,0-1-112-16,0 0 0 0,0-1-16 0,2 0 0 16,0-2-176-16,1-9-48 0,0 1 0 0,1 9 0 15,0-4-272-15,0-3-64 0,1-1-16 0,0-9 0 16,1 1-688-1,2 5-144-15,0-6-32 0,0-1 0 0,0-3-1136 0,-1-5-224 0</inkml:trace>
  <inkml:trace contextRef="#ctx0" brushRef="#br0" timeOffset="76431.73">20071 10474 27647 0,'-6'-2'2448'0,"-2"-1"-1952"16,1 0-496-16,-1 1 0 0,0 1 2000 0,3 2 304 0,-1 1 64 0,-4 4 16 16,1-1-912-16,0 4-176 15,-1 1-32-15,1 3-16 0,0 3-784 0,2 2-144 0,0 2-48 0,1 2 0 16,2 1-96-16,1 2-32 16,1 0 0-16,1 1 0 0,2-2-144 0,1-7 0 0,0 0 144 0,2 9-144 15,1-3 0-15,-1-9-160 0,0 1 16 0,1 4 0 31,1-4-688-31,-2-6-128 0,0-1-16 0,1-1-10832 16,1-2-2160-16</inkml:trace>
  <inkml:trace contextRef="#ctx0" brushRef="#br0" timeOffset="77028.44">20222 10559 38703 0,'-12'4'1712'0,"7"0"352"0,1 4-1648 0,0 2-416 15,1 2 0-15,0 0 0 16,-2 2 672-16,2 1 48 0,-1 0 16 0,2 0 0 0,1 0-368 0,1-3-80 16,0-2-16-16,1 2 0 15,-1-1-96-15,1 0-32 0,-1-2 0 0,1 5 0 0,0-3-144 0,0-2 0 16,-1-9 0-16,0 0 0 16,0 0-208-16,3 6 16 0,-3-6 16 0,0 0 0 0,0 0-48 0,0 0-16 15,0 0 0-15,2-8 0 16,2-1 32-16,1-2 0 0,1-2 0 0,0 0 0 0,1-3 32 0,1-2 16 15,0 0 0-15,2-2 0 0,0 0 160 0,-1 0 0 0,0 0 0 0,-1 3 0 16,1 3 288-16,-3 7 96 16,-1 1 0-16,2-2 16 0,-2 3 112 0,-5 5 0 0,0 0 16 0,0 0 0 15,8 4-64-15,-3 0-16 16,-1 2 0-16,1 3 0 0,-1 1-192 0,-1 0-32 0,-1 1-16 16,0-1 0-16,-1 1-80 0,-1 1-128 15,-1 1 176-15,0-3-176 0,0 2 0 0,0-2 0 0,0 0 0 16,-1-1 0-16,0 0-160 0,0-1 16 0,2-8 0 0,-1 9 0 15,1-9-48-15,0 0-16 0,0 0 0 0,0 0 0 16,0 0-128-16,0 0-32 16,0 0 0-16,0 0 0 0,0 0 112 0,7-6 0 0,-1-1 16 15,0-2 0-15,1-1 240 0,0-2-192 0,2-1 192 0,0 0-192 16,1 1 192-16,0 0 0 0,0 1 0 0,1 1 0 16,-1 1 0-16,-3 4 0 0,0 0 0 0,2-1 0 15,0 2 0-15,-1 4 0 0,0 3 0 0,-3 3 0 16,-2 2 128-16,-2 2 64 0,-1 0 0 0,0 3 16 15,1 0 144-15,-1 0 32 0,0 2 0 0,-1-1 0 0,-1-2-32 0,1-1 0 16,1 1 0-16,0-1 0 16,0-1-224-16,0-3-128 0,0-1 160 0,0 3-160 15,0-9 0-15,2 9 0 0,0-1-176 0,-2-8 176 16,0 0-480-16,0 0 32 0,0 0 0 0,0 0 0 16,0 0-64-16,0 0-16 0,4-5 0 0,-1-2 0 15,0 0-928-15,0-3-176 0</inkml:trace>
  <inkml:trace contextRef="#ctx0" brushRef="#br0" timeOffset="77239.32">20625 10439 911 0,'0'0'0'0,"9"-3"0"15,1 0 0-15,0 1 0 0,-1 4 3728 0,-1 1 672 16,0 1 128-16,0 4 16 0,-2 2 1024 0,0 3 208 16,-1 0 48-16,-1 3 0 0,-2 0-3232 0,-1-5-640 0,-1 2-128 0,1 8-32 15,-1-2-368-15,0 0-80 0,0-1 0 0,-1 0-16 16,-1 1-432-16,-1 0-96 15,0 0-16-15,-2-1 0 0,-2 1-336 0,0-2-80 16,0 1-16-16,-1-2 0 0,0-1-352 0,-1 1 0 16,1 0 0-16,-1-2 0 15,-1-4-1184-15,4-4-208 0,-1 0-32 0,2 0-20912 0</inkml:trace>
  <inkml:trace contextRef="#ctx0" brushRef="#br0" timeOffset="77739.14">20986 10342 27647 0,'0'0'1216'0,"0"0"256"0,0 0-1168 0,10-2-304 0,-1 4 0 0,3 3 0 16,-1 5 1664-16,3 4 256 16,-1 3 64-16,-1 4 16 0,0 3-48 0,0 1-16 0,-2 1 0 0,-2 3 0 15,-1-1-976-15,-2 0-192 0,-2 0-32 0,-2 0-16 16,-2 0 48-16,-1-7 0 0,-1 1 0 0,-3 14 0 16,0-4 0-16,-2-3 16 0,-2 0 0 0,-1 0 0 15,-1-2-144-15,0 1-48 0,-1-4 0 0,-1 2 0 16,-3-5-272-16,-1 2-64 0,1-3-16 0,-2 1 0 15,-1-3-240-15,2-1 0 0,0-3 0 0,2-3 0 32,0 0-480-32,1-4-96 0,2-2 0 0,1-2-16 0,1-2-672 0,2-2-128 0,1-3-16 0,5 0-19760 15</inkml:trace>
  <inkml:trace contextRef="#ctx0" brushRef="#br0" timeOffset="82589.96">14964 10732 11967 0,'0'0'1072'0,"0"0"-864"0,0 0-208 0,0 0 0 16,0 0 928-16,0 0 144 0,0 0 16 0,0 0 16 16,0 0-176-16,0 0-32 0,0 0-16 0,0 0 0 0,3 7-144 0,0-3-32 15,-3-4 0-15,2 5 0 0,-2-5 0 0,0 0-16 0,0 0 0 0,0 0 0 16,0 0 464-16,0 0 80 15,0 0 32-15,5 3 0 0,-5-3-256 0,0 0-48 0,6 1-16 0,-1-1 0 16,-5 0-304-16,0 0-48 16,4-2-16-16,2 1 0 0,0 0-64 0,0 0 0 0,-1 0-16 0,1 0 0 15,-6 1-144-15,6-2-32 16,0 0 0-16,-1 1 0 0,2 0-80 0,0 1-32 0,-1 0 0 0,3 0 0 16,-1 0 16-16,-8 0 0 15,9 0 0-15,0 0 0 0,-2-1-48 0,-7 1-16 0,9-1 0 0,-1 1 0 16,-2-2-160-16,1 1 0 15,0-1 0-15,0 0 128 0,-1-1-128 0,1 0 0 0,-7 3 0 16,9-2 0 0,1-1-496-16,-1 2-16 0,-1 1-16 0,0 2-16384 0</inkml:trace>
  <inkml:trace contextRef="#ctx0" brushRef="#br0" timeOffset="83466.37">18467 10871 16575 0,'0'0'1472'0,"0"0"-1168"16,0 0-304-16,-6 5 0 0,-1-3 1392 0,7-2 208 16,0 0 64-16,-6 2 0 0,6-2 592 0,0 0 128 15,0 0 32-15,0 0 0 0,0 0-816 0,0 0-144 16,0 0-48-16,0 0 0 0,0 0-576 0,0 0-112 0,0 0-16 0,9 5-16 16,0-1 0-16,0-1 0 0,1 0 0 0,0-2 0 15,1-3-192-15,0 0-48 0,1-1 0 0,2 0 0 16,0 0-80-16,1 0-32 0,1-2 0 0,-1 1 0 15,1-2-208-15,1 1-128 0,-1 1 160 0,1 0-160 0,-1-2-176 0,-2 1-128 16,0 1-16-16,-1 3-19088 16</inkml:trace>
  <inkml:trace contextRef="#ctx0" brushRef="#br0" timeOffset="88458.71">15187 10354 911 0,'0'0'0'0,"0"0"0"0,0 0 0 0,0 0 0 16,0 0 576-16,0 0 16 0,0 0 16 0,0 0 0 15,0 0-240-15,0 0-48 0,2-6-16 0,-2 6 0 16,5-6 432-16,-1 1 96 0,-4 5 0 0,5-6 16 16,-1 1-80-16,-4 5-32 0,2-2 0 0,1-2 0 0,-3 4-288 0,0 0-48 15,1-3-16-15,-1 3 0 16,2-3-64-16,-1 0-32 0,1-4 0 0,-2 7 0 0,2-7 560 0,0 0 112 15,0 1 32-15,0 0 0 16,1 0 560-16,-3 6 112 0,2-7 32 0,0 1 0 16,-2 6-224-16,5-6-32 0,0 1-16 0,-5 5 0 15,0 0-624-15,3-7-128 0,-3 7-32 0,0 0 0 0,0 0-96 0,0 0-32 16,0 0 0-16,0 0 0 16,0 0 384-16,0 0 80 0,0 0 16 0,-8 3 0 0,-2 3-288 0,-1 3-48 15,-1 1-16-15,-1 5 0 0,-2 1 16 0,2 5 0 0,-3 2 0 0,0 2 0 16,-2-1-304-16,-1 2-64 15,0-1-16-15,0 2 0 16,0 1-96-16,2-1-32 0,-1 0 0 0,2-3 0 0,-1-1-144 0,2-3 160 16,3 0-160-16,0-2 160 0,0-2-160 0,0-1 0 0,2-2 0 0,1-1 128 15,3-1-128-15,2-1 0 16,0-3 0-16,4-7 0 0,-5 4 0 0,5-4 0 16,0 0 0-16,0 0 0 0,8-7 0 0,1 0 0 15,1-6 0-15,1-2 0 0,3-2 128 0,2-3-128 16,1-1 0-16,2-3 128 0,-2 0-128 0,1-2 0 15,0-1 0-15,0 1 0 0,1 0 0 0,-2 4-176 16,-1-3 176-16,-1 3-128 0,-3-1 128 0,1 4-128 0,-2 1 128 16,-1 3-128-16,-2 3 128 0,-3 2 0 0,0 3 0 15,-5 7 0-15,0 0 0 0,0 0 128 16,0 0-128-16,0 0 0 0,0 0 192 0,0 0-16 0,-5 8-16 16,-2 3 0-16,1 2-160 0,-3 4 128 0,-2 1-128 0,-1 1 128 15,-1 0 64-15,-1 0 0 0,-1 1 0 0,1-1 0 16,-1 1-192-16,1-2 0 0,2-1 0 0,0 0-176 15,2-3 176-15,2 0 0 0,3-3 0 0,1-1 0 16,0-2-192-16,1 0 32 0,3-8 16 0,0 0-18608 16</inkml:trace>
  <inkml:trace contextRef="#ctx0" brushRef="#br0" timeOffset="89258.41">15709 10147 24879 0,'0'0'2208'0,"0"0"-1760"0,0 0-448 0,-3 11 0 16,-1 3 1600-16,-1 2 256 15,1 4 32-15,-3 1 16 0,-2 2-432 0,-1 0-96 16,0 0-16-16,1 0 0 0,0 2-480 0,2-2-112 16,0-1 0-16,0-1-16 0,-1-3-352 0,2-2-64 15,0 0-16-15,-1-2 0 0,0 0-144 0,0-1-48 16,-1 0 0-16,0-4 0 0,0 0-128 0,-1 0 0 16,0-2 0-16,0-1 0 0,0-1 0 0,-1-2 0 15,1 0 0-15,1-1-176 0,0-2 176 0,1-2-192 16,1-1 192-16,-1-1-192 0,-1-2-112 0,2 0-16 15,1-2-16-15,0 0 0 0,0-2 32 0,1-1 16 0,2-2 0 0,0 0 0 16,0 1 576-16,2 3 112 0,0 1 32 0,0-8 0 16,0 1-32-16,1 1 0 15,1-2 0-15,1 6 0 0,-1 1-144 0,2 2-16 0,1-2-16 0,0 3 0 16,0 0 0-16,2 2 0 16,1 3 0-16,0 1 0 0,0 0-32 0,1 3 0 0,1 2 0 0,1 0 0 15,-1 3-16-15,1 2-16 0,1-2 0 0,0 0 0 0,-2-1-32 0,1 0-128 16,-1 0 192-16,1 0-64 15,-1 2-128-15,0-1 128 0,-1-1-128 0,0 0 128 16,-1 0-128-16,-1 0 0 0,-1 1 0 0,0-2 128 16,-6-6-128-16,5 9 0 0,-5-9 144 0,6 9-144 0,0-1 0 0,0-1 0 15,-1-1 0-15,-5-6 0 16,0 0 0-16,7 2-192 0,-7-2 64 0,7 1-19696 16</inkml:trace>
  <inkml:trace contextRef="#ctx0" brushRef="#br0" timeOffset="90538.4">18669 10575 7359 0,'0'0'656'0,"2"-9"-528"0,2 2-128 0,-1-2 0 15,1-1 432-15,0 0 48 0,-1 1 16 0,1 4 0 16,-4 5 208-16,5-6 32 16,-5 6 16-16,0 0 0 0,0 0-48 0,0 0-16 0,0 0 0 0,4 8 0 15,-3 1-240-15,-3 3-32 0,-2 2-16 0,-3 0 0 0,0 4 208 0,-2-1 32 16,0 0 16-16,-1 1 0 15,-2-1 736-15,1 1 144 0,-3-2 16 0,1 1 16 16,1 1 112-16,-2 0 32 0,-1 1 0 0,0 0 0 16,-2-3-464-16,-1 3-96 0,1-2 0 0,0 3-16 15,0-4-432-15,0 0-64 0,1-3-32 0,3-1 0 16,0-2-208-16,4-2-32 0,2-3-16 0,7-5 0 0,0 0 96 16,0 0 32-16,0 0 0 0,4-10 0 0,3 0-304 0,4-5-176 15,2-3 192-15,2-1-192 16,3-5 128-16,1 0-128 0,3-1 0 0,-1-2 0 0,1 1 208 0,-2-1-16 15,0 1 0-15,-2 2 0 0,-2 3 96 0,-1-1 16 16,-1 5 0-16,-2 1 0 0,-2-1-48 0,-1 5-16 16,-2 1 0-16,-3 3 0 0,-1 2 0 0,-3 6 0 15,0 0 0-15,0 0 0 0,0 0-16 0,0 0 0 16,0 0 0-16,-1 9 0 0,-2 1-80 0,-2 1-16 0,-2-1 0 0,0 4 0 16,0-1-128-16,-1 1 0 15,1 1 0-15,-1 0 0 0,-2-1 0 0,-2-1 0 16,0 1 0-16,2-1-176 0,0 0 176 0,-1-3-128 15,-1 1 128-15,2-2-128 0,-1-3 128 0,2-1 0 0,3-1-144 0,6-4 144 16,0 0 0-16,0 0-144 16,0 0 144-16,-1-6 0 0,5 0-304 0,2-4 48 0,3 0 16 0,1-3 0 15,1-1 96-15,2-1 16 16,0-2 0-16,0 0 0 0,2-2 128 0,0 1 0 0,-2-1-144 0,-1 1 144 16,-1 4 0-16,-1 3 0 0,-2 2 0 0,-2 2 0 15,-2 1 0-15,-4 6 0 0,1-4 0 0,-1 4 128 16,0 0 144-16,0 0 32 0,-7 9 0 0,0 2 0 15,-4 1-16-15,0 1 0 0,-1 1 0 0,1 2 0 16,-2 0-112-16,0 1-32 0,-2 0 0 0,0-1 0 0,1 0-144 16,2-1 128-16,0-3-128 0,1-1 128 15,2-3-128-15,3-2 0 0,6-6 0 0,0 0 0 16,0 0 0-16,0 0 0 0,0 0 0 0,10-7 0 16,1-3-192-16,2-3-32 0,0-1 0 0,3-3 0 0,0-1-48 0,-1-3-16 15,1-1 0-15,0 0 0 0,-1 0 96 0,0 1 0 16,-1 2 16-16,-1-1 0 15,0-1 176-15,-2 2 0 0,-3-1 0 0,-2 5 0 16,-1 3 0-16,-2 3 128 0,-1 2-128 0,-2 7 176 16,0 0 128-16,0 0 16 0,-11 5 16 0,-1 5 0 0,-2 3 16 0,-3 4 0 15,-1 4 0-15,-2 3 0 0,-1 6-352 16,-1-1 144-16,1 1-144 0,0-2 0 0,1-2 0 0,3-3 0 16,3-1 0-16,5-1 0 15,2-6-512-15,3 0-128 0,1-3 0 0,3-3-16 16,0-9-1504-16,0 0-288 0</inkml:trace>
  <inkml:trace contextRef="#ctx0" brushRef="#br0" timeOffset="91408.77">18687 10549 1839 0,'0'0'160'0,"0"0"-160"16,0 0 0-16,0-7 0 0,0-1 3760 0,0 8 720 16,-1-7 128-16,1 7 48 0,0 0-720 0,0 0-144 15,-6 0-16-15,-1 4-16 0,-2 5-1520 0,-2 4-288 0,-1 2-64 0,-2 5-16 16,-2 2-1152-16,-1 3-224 15,-4 0-48-15,1 2-16 0,-1-2-240 0,0 1-64 16,1 0 0-16,0-4 0 0,4-3 16 0,1 0 0 16,2-5 0-16,3 0 0 0,0-3-16 0,3-3 0 15,1-4 0-15,6-4 0 0,-4 6-128 0,4-6 128 16,0 0-128-16,0 0 128 0,3-8-128 0,2-2 0 0,2-4 0 0,4-2 0 16,3-1 0-16,5-4-176 0,0-1 48 0,3-2 0 15,0-1 128-15,1 0-192 0,-1 1 192 0,-1 1-192 16,-2 2 192-16,-3 2 0 0,-2 4-144 0,-3 3 144 0,-3 4 0 0,-2 3 0 15,-6 5 0-15,0 0 0 16,0 0 0-16,0 0 240 0,-5 9-64 0,-1 2-16 16,-2 1 112-16,-1 2 32 0,-3 1 0 0,-1 1 0 15,-1 0-48-15,-1 1-16 0,0 0 0 0,0-1 0 0,-2 1 32 16,1-2 16-16,0-1 0 0,3-1 0 16,2 0-80-16,4-2-16 0,0 0 0 0,3-6 0 0,4-5-192 15,0 0 0-15,0 0 0 0,0 0 0 16,0 0-640-16,8-5-32 15,1-4 0-15,1-3 0 0,3-1-224 0,2-3-32 0,0-2-16 0,2 1 0 16,0-3-128-16,-2 1-16 0,-1-1-16 16,0 3 0-16,-1 2 720 0,-1 1 128 0,-2 2 48 0,-2 2 0 0,-3 0 464 0,0 3 112 15,-1-1 16-15,-4 8 0 16,0 0 496-16,0 0 96 0,2-7 32 0,-2 7 0 0,0 0-432 0,0 0-64 16,0 0-32-16,0 0 0 0,0 0-256 0,0 0-48 0,-6 2-16 0,1 2 0 15,1 2-160-15,-2 2 128 16,0 0-128-16,0 1 128 0,-1-1-128 0,0 2 0 15,-1 1 144-15,1 1-144 0,-1-1 0 0,-1 2 0 16,-2-1 0-16,2 0 0 0,2-2 0 0,2 0 0 0,2-2 0 0,3-8-128 16,1 8 128-16,-1-8-208 15,0 0 80-15,10 5 128 16,0-3-704-16,1-2 0 0,0-2-16 0,0-3 0 16,-1 0-576-16,1 0-112 0,0 0-32 0,0-1 0 15,-2-1 16-15,1-1 0 0,0 0 0 0,1 0-7808 0,-1 0-1568 0</inkml:trace>
  <inkml:trace contextRef="#ctx0" brushRef="#br0" timeOffset="92480.96">21688 9999 20271 0,'0'0'1792'0,"0"0"-1424"16,0 0-368-16,0 0 0 0,0 0 1600 0,0 0 240 0,0 0 48 0,0 0 16 16,0 0-240-16,0 0-32 15,4 10-16-15,-2 0 0 0,0-2-400 0,-2 0-96 16,1 0-16-16,1 3 0 0,1 2-288 0,-1 0-64 16,-1 1-16-16,1 0 0 0,-2-1-192 0,1 1-32 0,-1 0-16 0,0 1 0 15,-1-2-256-15,-1 2-48 0,-1-1-16 0,-1 0 0 16,0 1-176-16,-2 0 128 0,-2-1-128 0,0 2 128 15,-3 0-128-15,-1-1 0 0,-1 1 0 0,0-1 128 16,-1 1-128-16,-1 1 0 0,1-2 0 0,-1 1 0 16,0-4 0-16,1-1 0 0,-1-2 0 0,2 0 0 15,1-2 0-15,0-2 0 0,-1-3 0 0,2 0 0 16,2 1 0-16,0-1 0 0,0-2 0 0,0-1 0 16,1-4-192-16,-1-3 16 0,1-2 16 0,2 1 0 0,2 3-128 0,1-4-32 15,1-3 0-15,1-1 0 16,1-1 64-16,2-1 16 0,1-2 0 0,2 1 0 15,2 0 240-15,1 1-144 0,-1 0 144 0,0 3-128 16,2 1 128-16,0 2 176 0,-1 1-48 0,0 1 0 16,-2 1 160-16,1 2 32 0,0 2 0 0,0 1 0 15,-7 2-64-15,10 0-16 0,-2 2 0 0,-1 0 0 16,-7-2-48-16,10 5-16 0,-2 1 0 0,-1 0 0 16,0 2-16-16,-1-1 0 0,-1 1 0 0,0 1 0 15,0 1-16-15,-1 2 0 0,0 1 0 0,-1 0 0 16,-1 2-16-16,0-2 0 0,0 1 0 0,0 0 0 0,1 1-128 0,0-1 0 15,0-1 0-15,0-1 128 0,1-1-128 0,2-2 0 16,0 0 0-16,2-1-176 16,0-3-304-16,0 0-64 0,0-4-16 0,2 1 0 15,1 0-832-15,1-2-160 0</inkml:trace>
  <inkml:trace contextRef="#ctx0" brushRef="#br0" timeOffset="94282.32">15956 10723 16575 0,'0'0'1472'0,"0"0"-1168"0,0 0-304 0,0 0 0 16,-4-1 1792-16,4 1 288 0,0 0 64 0,0 0 16 16,-3-4 672-16,3 4 144 0,-1-5 32 0,1 5 0 15,3-3-1248-15,1-1-240 0,1 0-48 0,2 1-16 0,0-1-768 0,2 2-160 16,1-1-16-16,0 1-16 15,2 1-176-15,0 0-48 0,0 1 0 0,0 0 0 16,1 0-96-16,1 1-32 0,0 1 0 0,1-1 0 16,0 0-144-16,-1 0 0 0,2-1 0 0,1 0 0 15,-1 0 0-15,2 0 0 0,-1 0-144 0,6 1 144 16,-3-2-496 0,-4 2 16-16,-1-1 0 0,-2 2 0 0,-3-1-720 0,-1 2-144 0,-9-3-16 0,0 0-10160 15,0 0-2048-15</inkml:trace>
  <inkml:trace contextRef="#ctx0" brushRef="#br0" timeOffset="94531.18">15914 10936 10127 0,'0'0'448'0,"-7"2"96"0,0-2-544 0,7 0 0 0,0 0 0 0,0 0 0 15,0 0 1728-15,0 0 224 0,0 0 48 0,0 0 16 16,0 0 768-16,0 0 160 15,0 0 16-15,0 0 16 0,8-2-256 0,0 1-48 0,1 0-16 0,2 1 0 16,1 1-1200-16,1 2-240 16,2-2-64-16,2 1 0 0,1-2-592 0,2 2-128 15,0 0-32-15,2 0 0 0,0-1-272 0,2-1-128 16,-1-1 128-16,0 1-128 0,-1 0 0 0,0 0 0 0,-1 0 0 0,0 0 0 16,-2-2-224-16,0 0-32 0,0 1 0 0,-2 0 0 31,0 1-480-31,-1 0-96 0</inkml:trace>
  <inkml:trace contextRef="#ctx0" brushRef="#br0" timeOffset="109296.03">9332 12820 11967 0,'-6'-1'1072'16,"0"0"-864"-16,6 1-208 0,-6-1 0 15,6 1 384-15,0 0 16 0,-4-7 16 0,1 2 0 16,1 0 624-16,2 5 128 0,0 0 32 0,-1-7 0 16,0 0-144-16,1 7-32 0,-2-6 0 0,2 6 0 0,0 0 64 0,0 0 0 15,0 0 0-15,0 0 0 0,0 0-48 0,0 0 0 16,0 0 0-16,0 0 0 0,0 0-272 0,0 0-64 15,0 0-16-15,11 5 0 0,0-2-144 0,1 0-32 16,0 1 0-16,1-3 0 0,2-2 128 0,2-1 32 16,0-1 0-16,4 0 0 0,1 1 32 0,2-3 0 15,0 1 0-15,1 0 0 0,-1-1-256 0,1 2-64 16,0-1 0-16,-1 0 0 0,0 1-32 0,-3 1-16 0,0 0 0 0,-1 0 0 16,0 1-80-16,0 0-32 15,-1 1 0-15,2-1 0 0,-1 0-32 0,2-1-16 16,-1 0 0-16,3-1 0 0,0 0-32 0,3 0 0 15,-1-1 0-15,2-1 0 0,1 1-144 0,-1-1 192 0,0-1-192 0,1 1 192 16,-3 0-192-16,0 2 128 0,0-2-128 0,-2 2 128 16,0 0-128-16,-3 1 0 0,0 0 144 0,-2 0-144 15,-1 2 128-15,-2 0-128 0,-2-2 128 0,1 1-128 16,0 0 144-16,-2 1-144 0,-1-1 192 0,0 1-192 16,0 0 192-16,-1-2-64 0,1 1 0 0,0 0-128 15,-1 0 160-15,-1-2-160 0,0 1 128 0,-1 0-128 16,0 0 0-16,-1 0 128 0,0 0-128 0,0 0 0 15,-8 2 128-15,9-2-128 0,-1 0 0 0,-1 0 128 16,-7 2-128-16,7-2 128 0,0 0-128 0,-7 2 128 16,8-2-128-16,-1 1 0 0,-7 1 144 0,8-3-144 0,-8 3 0 0,8-2 0 15,-8 2 0-15,0 0 128 16,7-2-128-16,-7 2 0 0,6-3 0 0,-6 3 128 16,0 0-128-16,0 0 0 0,0 0 0 0,0 0-128 15,0 0 128-15,0 0 0 0,0 0-144 0,0 0 144 16,0 0-544-16,0 0-32 0,0 0-16 0,0 0-19024 15</inkml:trace>
  <inkml:trace contextRef="#ctx0" brushRef="#br0" timeOffset="109866.24">9366 12982 21183 0,'0'0'1888'0,"8"-6"-1504"0,1 1-384 0,1-1 0 16,1 0 368-16,3-2 0 0,1 1 0 0,0 1 0 15,1 0 1184-15,1-2 240 0,-1 1 64 0,2 1 0 0,1 2 96 0,2-1 32 16,-1 2 0-16,1-1 0 16,1 1-912-16,-1 1-176 0,2 1-48 0,0 1 0 0,-1 0-256 0,2 0-48 15,-1-1-16-15,1 1 0 0,0 0-224 0,2 0-48 16,-1 0-16-16,3-1 0 0,0-2-48 0,1-1 0 15,2-1 0-15,1-1 0 0,2 0-16 0,0-1-16 16,0-1 0-16,3-2 0 0,-1-1-160 0,0 1 0 16,0-1 144-16,0 1-144 0,1-1 0 0,-3 1 128 15,-2 0-128-15,-2 3 0 0,0 0 0 0,-4 1 0 16,-1 2 0-16,-3 0 0 0,-1 2 0 0,-3-1 0 16,-1 2 0-16,-3 0 128 0,0 1-128 0,-1 0 0 15,-2 0 0-15,-1 0 0 0,0 0 0 0,0 0 128 16,-1 0-128-16,-1 0 0 0,-8 0 128 0,10-3-128 0,-2 1 128 0,0 0-128 15,0-1 0-15,-8 3 0 16,8-3 0-16,-8 3-128 0,6-4 128 0,-6 4 0 16,6-5 0-16,-6 5 0 0,6-5 0 0,-6 5 0 0,0 0 0 0,0 0 0 15,0 0-304-15,0 0 32 0,0 0 0 0,0 0-18976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3:14:29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22316 1401 12895 0,'-10'-7'1152'0,"-1"0"-928"0,-2 0-224 0,1 3 0 16,2 3 320-16,2-2 0 0,8 3 16 0,-7-3 0 15,7 3 992-15,0 0 192 0,-4-5 32 0,4 5 16 0,0 0-480 0,6-4-80 16,0-1-32-16,1 1 0 15,1 1 128-15,2 3 32 0,2 1 0 0,1-1 0 0,3-3 192 0,3 0 32 16,1-3 16-16,4 3 0 16,0 3-240-16,4-1-48 0,5-1-16 0,2-1 0 0,2-2-384 0,1 0-80 15,0 3-16-15,3-3 0 16,1 0-240-16,4 0-48 0,0-1-16 0,2 1 0 0,3 3-96 0,-2-1 0 16,-2 3-16-16,1-1 0 0,0-1 32 0,1 1 16 0,-2 1 0 0,1 3 0 15,1 2-32-15,-2 2-16 16,-3 0 0-16,-2 0 0 15,-2-1-176-15,-1-2 128 0,1 3-128 0,-2-1 128 0,-1-2-128 16,-1-1 192-16,0-2-192 0,-1 1 192 0,0 1-32 0,-2 1 0 16,-3 0 0-16,1-2 0 0,-2-4-160 0,0 1 128 15,0-1-128-15,-1 2 128 0,-1 0-128 0,0 0 0 16,-2-2 0-16,1 1 128 0,-2-4-128 0,-1 5 192 16,0 1-192-16,-2-1 192 0,0-1-192 0,-1-2 0 15,-3 0 0-15,1 2 0 0,-2 1 0 0,0 1 0 16,-1 0 0-16,-2-2 0 0,-1-3-160 0,-2 1 160 15,-1 0 0-15,-2 2-144 0,-7 1 16 0,0 0 0 16,8 0 0-16,-8 0 0 0,0 0-128 0,0 0-32 16,0 0 0-16,0 0 0 15,0 0-800-15,0 0-176 0,0 0-16 0,0 0-15840 0</inkml:trace>
  <inkml:trace contextRef="#ctx0" brushRef="#br0" timeOffset="49836.8">7902 3832 1839 0,'0'0'160'0,"0"0"-160"0,0 0 0 0,0 0 0 15,2-6 2512-15,1 1 480 0,3 3 80 0,1-1 32 0,1 1-1392 0,2-2-288 16,0 1-48-16,2 1-16 16,1 1-880-16,0 2-176 0,-1 1-48 0,0-1 0 0,-1-2-16 0,0 1-16 15,-2 1 0-15,2 2 0 16,0 1 672-16,1 0 144 0,1-1 32 0,3-1 0 0,1-1 288 0,2 0 64 15,5 0 16-15,1 0 0 0,2-2-368 0,4-1-80 16,0 1-16-16,3-1 0 0,2 0-528 0,3 1-128 16,2 1 0-16,0-4-16 0,1-2-304 0,0-1 160 15,-2 1-160-15,0 1 128 0,-1 0 80 0,-1 2 16 16,-1-1 0-16,-1 0 0 0,-1-1 160 0,-1 1 16 16,-1 2 16-16,0-2 0 0,-2-1-192 0,-2 1-32 0,-3-2-16 0,1 3 0 15,-2 1-176-15,0 2 0 16,-2 2 0-16,10-2 0 15,-4-2-624-15,-4 2-144 0,-1 0-48 0,-7 2-14576 0</inkml:trace>
  <inkml:trace contextRef="#ctx0" brushRef="#br0" timeOffset="50967.24">17118 3960 13823 0,'3'-13'1216'0,"1"5"-960"0,1 0-256 0,2 0 0 16,2 1 128-16,1 0 0 15,3 0-128-15,3 1 192 0,2 1 448 0,4 0 96 16,0 0 16-16,3 0 0 0,0 2-208 0,0 0-32 16,1 0-16-16,1 1 0 0,2-1 208 0,0 0 32 0,1-2 16 15,4 2 0-15,1 3 16 0,3 0 16 0,3 5 0 0,3-4 0 16,2 1-128-16,3-1-16 0,1-1-16 0,2 1 0 15,3 2-240-15,4 2-32 0,2 0-16 0,3-1 0 0,1-2-336 0,1 1 128 16,3 0-128-16,4 1 0 16,2 1 0-16,1-1 0 0,0-1 0 0,2 1 0 31,2 1-352-31,2 0-96 0,1-2 0 0,2 0-16 16,2-2-368-16,2 1-80 0,3-1-16 0,0-1 0 0,-1-2 448 0,1 0 96 0,2 1 0 0,-2-2 16 0,-2-3 368 0,1 1 0 15,2 0 128-15,-1 0-128 16,-3-1 368-16,0 0-16 0,-1 0 0 0,1 1 0 15,-1 1-352-15,-1 0 0 0,-3 1 0 0,-1 1 0 16,0-1 0-16,-2-1-128 0,-4-2 0 0,-1 2 0 16,-3 2-64-16,-4 1 0 0,-2-1 0 0,-6-1 0 15,-4-3 640-15,-3 2 128 0,-3 2 32 0,-2-2 0 0,-2 1-320 0,-2 1-64 16,-1 1-16-16,-1-2 0 16,-1 0-848-16,-2 1-192 0,-2 0-16 0,-1-1-16 15,-1-2-192-15,0 1-32 0,-1 0-16 0,-1 2 0 16,0 0 432-16,-1 2 96 0,-2 2 0 0,-2-2 16 15,-3 0-288-15,-1 0-64 0,7 1-16 0,-8 1 0 0</inkml:trace>
  <inkml:trace contextRef="#ctx0" brushRef="#br0" timeOffset="64848.05">10199 6180 13823 0,'0'0'1216'0,"0"0"-960"16,-6 1-256-16,6-1 0 0,0 0 832 0,0 0 112 15,-2-6 16-15,2 6 16 0,0 0 96 0,9-4 16 0,4 1 0 0,0-2 0 16,-1-1-384-16,1 1-64 0,2 1 0 0,-1-1-16 16,1 5-320-16,1-2-64 0,-1 0-16 0,2 1 0 15,2 1 144-15,0 0 16 0,2 0 16 0,2 1 0 16,0-2 384-16,1-1 80 0,2-2 16 0,3 2 0 16,1 2-48-16,3 0 0 0,2-1 0 0,2 0 0 0,-1-5-272 0,3 2-64 15,3 2-16-15,3 0 0 16,2 0-192-16,4 1-32 0,-1-3-16 0,1 3 0 0,-1-2-32 0,3 3 0 15,2 4 0-15,3-2 0 16,0-3-208-16,1 0 0 0,1 0 128 0,1 1-128 0,3 3 0 0,1 1 0 16,2 0 0-16,-1-4 0 15,2-3 0-15,0 1 0 0,1 1 0 0,1 1 0 0,0-2 0 0,2 0 128 16,-2-1-128-16,2-1 144 0,0-1-144 0,-1 3 0 16,-1 3 0-16,-3-2 0 0,-2-4 0 0,-4 0 0 15,1 0 0-15,0 3 0 16,-1 2 0-16,1 2 0 0,-2-2 0 0,1-2 0 0,-1-1 0 15,0 1 0-15,2 0 0 0,1 1 0 0,1 0 0 0,0-1 0 16,-3-2 0-16,2 1 0 0,0 1 0 0,-1 2 0 16,0 1 0-16,-4-1 0 0,-2-1 0 0,-2-3 0 15,-3 1 0-15,-3 2 0 0,-2 4 0 0,-2-2 0 16,-2 0 0-16,-3-1 0 0,-3-2 0 0,-4-1 0 16,-3 1 0-16,-2 2 0 0,-3 0 0 0,-1 0 0 15,-3-2 160-15,0 1-160 0,-3 0 0 0,0 2 0 16,0 2 0-16,-3-3-192 0,-2-3 192 0,-2 1 0 15,-1 0-160-15,-9 2 160 0,7 0-352 0,-7 0 0 16,0 0 0-16,0 0-14992 0</inkml:trace>
  <inkml:trace contextRef="#ctx0" brushRef="#br0" timeOffset="69303.69">11310 8862 13823 0,'-7'-5'1216'0,"1"2"-960"16,6 3-256-16,-6-2 0 15,1-1-640-15,5 3-160 0,-4-4-32 0,4 4-16 16,0 0 848-16,0 0 320 0,0 0-16 0,0 0 0 16,7-7 336-16,0 2 64 0,2 0 0 0,0 3 16 0,0 2-16 0,1 0 0 15,-1-1 0-15,3 1 0 16,0-3-144-16,1 2-48 0,3 2 0 0,1-1 0 0,1-1 0 0,2 0-16 16,-1-1 0-16,4 2 0 15,1 0-80-15,3 2-16 0,2 0 0 0,2-2 0 0,3-1-400 0,3 0 128 16,2-1-128-16,3 1 0 0,2 1 192 15,1-1-32-15,1 0-16 0,2-1 0 0,2 0 112 0,2 1 0 16,0 2 16-16,0-1 0 0,-1 0 48 0,-1 0 0 0,-1-1 0 0,1 2 0 16,0 3-144-16,2-2-32 15,0 1 0-15,0-1 0 0,0-3-16 0,2 0 0 0,-1-1 0 0,6 1 0 16,3 1 0-16,2-1-128 16,4-2 192-16,1 0-64 0,1-2 16 0,4 2 0 0,1 0 0 0,1 0 0 15,0 0 0-15,-1-1 0 0,-1 1 0 0,1 1 0 16,1 1-144-16,-3 1 0 15,-2 0 0-15,-1 0 0 0,-3 0 0 0,2-2 0 0,-1 1 0 0,0 1 128 16,-2 0 16-16,2 1 0 0,-2 1 0 0,2-2 0 16,0 0 112-16,1 1 0 0,0 1 16 0,2 0 0 15,1 0-16-15,2 1 0 0,2-3 0 0,2 2 0 16,1 1-256-16,-1 1 0 0,0 2 0 0,-1-1 0 16,1-2 0-16,-3 1 0 0,-2-1 0 0,0 2 0 0,-3 1 0 0,-2 0-176 15,-3-1 176-15,-2-2-208 16,-5 1 208-16,0-1 0 0,-3 3 0 0,-2-1-144 0,1-1 144 0,-2-3 0 15,-1 0 0-15,1 2 0 16,1 2 128-16,0 0-128 0,1-1 160 0,0-3-160 16,-1-1 224-16,0 0-48 0,2 0-16 0,1 2 0 15,0 1-160-15,-2-1 0 0,-1-1 0 0,-2 1 128 16,-3 0-128-16,0-1 0 0,1 0 0 0,0-1 0 16,0-1 0-16,-2 0 0 0,0-3 0 0,-2 3 0 0,-1 1 160 0,0 0 0 15,0 0 0-15,0-1 0 0,0-2 288 0,1 0 48 0,0 1 16 0,-1 0 0 16,0 1-112-16,-1-2-16 15,-1 1 0-15,1-1 0 0,0 1-112 0,0 2-16 0,2-2-16 0,-3 1 0 16,-2-1-240-16,0-1 0 16,-3-1 0-16,0 0-160 0,-1 3 288 0,0 0 48 0,2 2 16 15,-1-3 0-15,0-1 224 16,2 2 48-16,1-2 16 0,-1 3 0 0,-2 1-160 0,1-1-16 16,1-1-16-16,0 1 0 0,-1 0-144 0,1 1-16 15,2 1-128-15,-1-1 192 0,0-2-32 0,-1 1-16 0,-2-3 0 0,0 3 0 16,-2 3 96-16,0-2 16 0,0 1 0 0,0 0 0 15,1-2-256-15,0 1 144 0,1 1-144 0,2 1 128 16,-2 0-128-16,-1 1 0 0,-1-3 0 0,-1 1 0 16,0 0 0-16,1 3 0 0,0-2 0 0,2 0 0 15,0-2 128-15,1-1-128 0,1-1 0 0,1 4 128 16,-2 0-128-16,-2 1 0 0,0-2 0 0,-2-1 0 16,-1-2 0-16,-1 1 128 0,0 0-128 0,-2 1 192 15,0-1-16-15,0 0 0 0,0-2 0 0,-2 1 0 0,1 1-176 0,-3 2 128 16,0 0-128-16,-1 0 128 15,-2-4-128-15,1 1 0 0,-2-1 144 0,0 1-144 0,-3 3 0 0,1 0 0 16,-1 0 0-16,-3-2 0 16,0-2 144-16,-2 2-144 0,0 0 192 0,-1 2-192 0,-1-1 0 0,-2-1 0 15,-1-1 0-15,0 2 0 16,1 1 0-16,-2 1 0 0,-1 1 0 0,-7-4 0 0,0 0-224 0,7 1 48 16,-7-1 16-16,0 0-12176 0,5 9-2432 15</inkml:trace>
  <inkml:trace contextRef="#ctx0" brushRef="#br0" timeOffset="78560.12">13453 8626 13823 0,'0'0'1216'0,"0"0"-960"16,0 0-256-16,0 0 0 0,0 0 832 0,0 0 128 15,0 0 32-15,0 0 0 0,0 0 336 0,0 0 64 0,0 0 16 0,0 0 0 16,7-2-256-16,1-1-64 16,1 1 0-16,1-2 0 0,0 1 80 0,-3 1 16 0,1 1 0 0,1-3 0 15,1 1-336-15,0 0-64 16,3-1-16-16,-1 1 0 0,-1-2-48 0,8-3-16 0,-2-1 0 0,-3 2 0 16,-1 3-240-16,-2-1-48 15,-2 1-16-15,-2-1 0 0,-4-1-400 0,-3 6 128 0,0 0-128 0,0 0 0 16,-1-7 0-16,-1 2 0 0,-4 0 0 0,0 1 0 15,-1 3-144-15,0 1-16 0,0-2 0 0,-2 1 0 16,-2-2 160-16,0 1-128 0,0 1 128 0,0 2-128 16,1 2 128-16,0 2 256 0,0-3-64 0,0 1-16 15,1-2 48-15,0 1 16 0,1 1 0 0,0 1 0 16,1-3 112-16,0 1 32 0,1-1 0 0,0 0 0 16,6-1-64-16,-6 3-16 0,6-3 0 0,0 0 0 15,0 0-128-15,0 0-32 0,0 0 0 0,0 0 0 0,0 0-144 0,0 0 192 16,0 0-192-16,0 0 192 15,9-1-192-15,-1 0 0 0,1 1 0 0,1-1 0 0,0-3 0 0,0 0 128 16,-3 0-128-16,2 1 0 16,0 1 0-16,0 0 0 0,-1 1 0 0,-8 1 0 0,0 0-256 0,0 0 32 15,0 0 0-15,0 0 0 16,0 0-224-16,0 0-64 0,0 0 0 0,0 0 0 16,0 0-96-16,0 0-32 0,0 0 0 0,0 0 0 15,0 0-448-15,-5-3-112 0,5 3-16 0,0 0-13760 16</inkml:trace>
  <inkml:trace contextRef="#ctx0" brushRef="#br0" timeOffset="131907.71">9748 11355 911 0,'0'0'0'0,"-8"2"0"16,1 3 0-16,-1-1 0 0,-2 0 160 0,1-1-160 0,-2-2 192 0,1 3-192 15,1 1 512-15,1-1-16 16,2 1 0-16,-2-1 0 0,-2-5 336 0,2 1 80 0,2 0 16 0,6 0 0 16,0 0 176-16,0 0 48 0,0 0 0 0,0 0 0 15,0 0-96-15,0 0-16 0,0 0 0 0,0 0 0 16,0 0-416-16,0 0-96 0,0 0-16 0,0 0 0 15,0 0-16-15,4 7-16 0,0-1 0 0,-4-6 0 16,0 0-160-16,8 5-16 0,1-1-16 0,1-2 0 0,2 0-16 0,1-2 0 16,1-2 0-16,0-1 0 15,2-1 160-15,1 0 16 0,-1 1 16 0,1-1 0 0,-2 0-80 0,0-1 0 16,-1 0-16-16,-1 2 0 16,2 2-112-16,-1-2-32 0,-1 3 0 0,-3-1 0 15,0 0-32-15,0-1-16 0,1 1 0 0,-2 2 0 16,1 1 80-16,0 0 32 0,-1 1 0 0,1-2 0 0,1 0 96 15,3 1 0-15,1 1 16 0,-1-1 0 0,0-2-80 0,1 0-32 16,-2-1 0-16,4 1 0 16,1 0-32-16,0 0-16 0,3-1 0 0,-3-1 0 0,1-2 32 0,-1-1 16 15,1 1 0-15,0 2 0 16,-2 2 0-16,1-3 0 0,-2 1 0 0,2 0 0 0,0 1-16 0,1 1 0 16,2 0 0-16,-2 0 0 0,0-2-48 0,0-1-16 0,2 0 0 0,-1 1 0 15,3 2 0-15,-2-1 0 16,0-1 0-16,-1-2 0 0,1-2-16 0,0 2 0 0,-1 0 0 0,1 1 0 15,-2 0 32-15,2-1 0 16,-2-2 0-16,2 1 0 0,0 1-64 0,3-1-16 0,1 2 0 16,0-1 0-16,-2-2 48 0,1-3 0 15,-1 0 0-15,2 3 0 0,1 3 0 0,-2 0 0 16,0-1 0-16,-2 1 0 0,-1-4-32 0,-1 2 0 0,0 2 0 0,-2 1 0 0,-1 1-32 16,-1 1 0-16,-2-2 0 0,1 1 0 15,0 0-128-15,-1 2 0 0,1 2 144 0,-1-3-144 0,-2-3 128 16,0 1-128-16,0-2 160 0,3 3-160 15,1 1 160-15,3-2-160 0,-2 1 160 0,0 0-160 16,-1-3 192-16,0 1-48 0,1 1-16 0,0 1 0 16,0 0 0-16,-1 0 0 0,-2 0 0 0,0 1 0 15,-1 1-128-15,0 2 0 0,-2 1 0 0,0-1 128 16,-2-1-128-16,0-2 0 0,-1-2 0 0,1 4 0 16,1-1 128-16,0 2-128 0,1 0 0 0,0-1 128 0,1-5-128 0,1 2 160 15,1 1-160-15,2 0 160 16,0 1-160-16,0-1 192 0,1-1-192 0,0 1 192 15,-1 0-192-15,1 1 0 0,-2 0 144 0,1-1-144 16,-1-3 0-16,-2 1 0 0,-1 1 0 0,-2 1 0 16,1 1 0-16,-2 1 0 0,-2 0 0 0,0 1 0 15,-7-3 0-15,9 0 0 0,-1 1-144 0,-8-1 144 0,9 4-320 16,-1 0 16-16,0 0 0 0,2 2-11424 16,0 3-2288-16</inkml:trace>
  <inkml:trace contextRef="#ctx0" brushRef="#br0" timeOffset="144343.76">3402 6165 11055 0,'0'0'976'0,"-6"0"-784"0,0 0-192 0,0 0 0 16,0 1 960-16,0 0 160 15,1 0 32-15,-1 1 0 0,1-2 720 0,5 0 160 0,0 0 16 0,0 0 16 16,0 0-256-16,0 0-48 0,0 0-16 0,0 0 0 16,5-3-544-16,2 1-112 0,1-2-32 0,0 0 0 15,0-1-352-15,1 1-80 0,1 0-16 0,-1 0 0 16,0 2-128-16,0-1-32 0,1 0 0 0,-1 0 0 15,2 0-64-15,1 1-32 0,1 0 0 0,0 1 0 16,4 0 0-16,1-2 0 0,-1 2 0 0,1-1 0 16,0 2-32-16,1 0-16 0,-3 0 0 0,0-1 0 15,1-1-112-15,0 2 0 0,2-2-16 0,1 1 0 0,-1 0-176 0,2 0 192 16,-1 1-192-16,1-2 192 16,0 2-192-16,2 2 160 0,0-2-160 0,1 1 160 0,-2-1-32 0,2 0 0 15,-2 0 0-15,6 1 0 16,-1 2-128-16,-2-1 160 0,-5 1-160 0,-1-3 160 15,2 1-160-15,-1-1 0 0,1 1 0 0,0 1 128 16,-1-2-128-16,3 1 0 0,-2-1 0 0,6 0 0 0,-1 0 176 0,-2 2-48 16,0 1-128-16,-2-1 192 15,1 0-48-15,-2-1-16 0,0 0 0 0,-1 1 0 0,1 0-128 0,-1 1 192 16,0 1-192-16,-1-3 192 16,1 0-192-16,-1 0 160 0,-1 1-160 0,0-2 160 0,-1 2-32 0,1-1-128 15,-1-1 192-15,0 0-64 0,1 1 32 0,-1 0 0 16,1 1 0-16,1-2 0 0,-2-1 32 0,0-1 0 15,-2 0 0-15,2 1 0 0,1 1-64 0,-1 0-128 0,0 0 192 0,0 0-64 16,-3-1-128-16,1-1 0 16,0 1 0-16,-2 0 128 0,-1 1-128 0,-1-1 0 0,-1 1 0 0,1-2 0 15,-1 1 0-15,0 1 128 16,0 0-128-16,-1-1 0 0,0 0 0 0,0-2 0 0,0 0 0 0,0 0 0 16,-1 1 0-16,1 0 0 15,-1 0 0-15,0-1 0 0,-1 0 0 0,-2 2 0 0,1-4 0 0,0 2 0 16,0 1-384-16,-1 0 64 0,-1-1 0 0,1 0 0 31,-5 3-304-31,5-1-48 0,-5 1-16 0,0 0-18544 0</inkml:trace>
  <inkml:trace contextRef="#ctx0" brushRef="#br0" timeOffset="180673.15">9844 11497 11087 0,'0'0'-768'15,"0"0"384"-15,0 0 512 0,0 0 128 0,0 0 0 0,0 0 16 31,0 0-272-31,0 0-144 0,0 0 16 0,0 0 128 16,0 0-128-16,0 0 128 0,0 0 0 0,0 0 0 16,0 0 0-16,0 0 0 0,0 0 0 0,0 0 128 15,0 0-288-15,0 0-64 0,0 0-16 0,0 0 16 0,0 0 416 0,0 0 96 16,0 0 16-16,0 0 32 0,0 0 352 0,0 0 64 0,0 0 16 0,0 0 0 16,-6 0 304-16,6 0 48 0,-7 1 16 0,7-1 16 15,-8 1-256-15,8-1-32 0,-7 1-16 0,7-1 16 16,-7 2 96-16,7-2 0 0,-7 3 16 0,7-3 16 0,-7 2 0 0,7-2 0 15,0 0 0-15,-6 3 16 16,6-3-352-16,0 0-64 0,-7 2-16 0,7-2 16 16,0 0-272-16,0 0-64 0,0 0-16 0,0 0 16 15,0 0 0-15,0 0 0 0,0 0 0 0,0 0 0 16,0 0-32-16,0 0-16 0,0 0 0 0,0 0 16 0,0 0-80 0,0 0-16 16,8-2 0-16,-2 0 16 15,1 0 48-15,0 0 16 0,0 0 0 0,1 0 16 16,0 0 0-16,0 1 0 0,1-2 0 0,2 1 16 15,-1-1 96-15,0 1 32 0,-1-1 0 0,2 1 0 16,1 1 0-16,1 1 0 0,-2-1 0 0,1 1 0 16,0-1-112-16,0 0-32 0,2 1 0 0,1 0 0 0,-1 0-80 0,2 0-16 15,0-1 0-15,1 0 0 0,2 0 0 0,1 0 0 0,2-1 0 0,0 0 0 16,2-1-128-16,0 1 128 16,1-2-128-16,0 1 128 0,1 1-128 0,0 1 0 15,1 1 0-15,2 0 0 0,-2 0 0 0,2 0 0 16,0 0 0-16,0-2 0 0,1 1 0 0,-2-1 160 15,-2 0-160-15,1 0 160 0,-2 0 0 0,1 1 0 16,-3 1 0-16,-1-3 0 0,0 1-16 0,-2 0 0 16,-2 0 0-16,2 1 0 0,-1 1-16 0,1 0 0 15,1 0 0-15,-1 0 0 0,-2-3 0 0,2 2-128 0,2 0 192 0,-1-2-64 16,1 1-128-16,0-1 0 0,1-1 0 0,1 1 128 0,-2 0-128 0,1 1 0 16,-2 0 0-16,1 1 0 15,-2-1 0-15,1 0 0 0,-1 1 128 0,-1 1-128 0,0 1 0 0,-1 3 0 16,-1-3 0-16,-1 1 128 15,-2 0-128-15,0-2 0 0,0 1 0 0,-1 0 128 16,0 0-128-16,-1-1 128 0,-1 0-128 0,1 0 128 16,0 1-128-16,1 0 0 0,-1-1 144 0,3 0-144 15,-1-2 0-15,-1 0 0 0,2 1 0 0,-1-2 0 16,2 2 0-16,0 0 0 0,-1 1 0 0,-1-3 0 16,0 1 0-16,0 0 0 0,-1 1 0 0,0-1 0 0,-1 0 0 0,0 0 0 15,-3-1 0-15,1 1 0 0,-1 1 0 0,0 0 0 16,0 0 0-16,-2-2 128 0,0 1-128 0,0-2 0 15,0 1 0-15,0 0 0 0,-7 3 0 16,9-2 0-16,-9 2 0 0,6-2 0 0,-6 2 0 0,6-5-128 16,-6 5 128-16,0 0-128 15,0 0-272-15,0 0-48 0,5-5-16 0,-5 5 0 16,0 0-640-16,0 0-128 0,0 0-32 0,-7-3 0 16,0-2-784-16,-4 1-144 0,-4-1-48 0,-2 2-11024 0</inkml:trace>
  <inkml:trace contextRef="#ctx0" brushRef="#br0" timeOffset="181223.1">9559 11497 2751 0,'0'0'256'0,"8"-4"-256"0,-1 0 0 0,0 1 0 15,1-1 1328-15,3-1 208 0,3 0 64 0,2 0 0 16,4 0-464-16,0 1-96 0,3-1-16 0,-1 0 0 0,1 1 896 0,0 1 160 16,0 0 32-16,0 1 16 15,1 0-640-15,-1 1-128 0,1-2-16 0,0 2-16 16,2 0-208-16,4 1-32 0,0 0-16 0,2 0 0 15,1-3 272-15,0 0 64 0,2 0 16 0,1 1 0 16,2 0-528-16,1 1-128 0,0 0 0 0,0 1-16 16,1 0-400-16,2 0-80 0,1 0-16 0,2 0 0 15,0-2 16-15,2-1 0 0,0 0 0 0,2-2 0 16,0 4 64-16,2 0 16 0,2 1 0 0,-1-3 0 0,0-2-144 0,-3 0-16 16,-2-1-16-16,-2 5 0 0,-2 1-176 0,-1 1 0 15,-2 3 0-15,-1-4 0 0,-2 0 0 0,-1 0 0 16,-2 1 0-16,1-1 0 0,-2-1 0 0,0 1 0 15,-4-4 0-15,2 4 0 0,-1 0 0 0,1 4 0 16,-1-3 0-16,-2 1 0 0,0 0-160 0,-1-2 160 16,-3-1 0-16,-1 1-144 0,-4 2-64 0,-1 0-16 15,-2-1 0-15,-3-1 0 0,0-1 96 0,-2 1 128 16,-2 1-208-16,-1 0 80 0,-8-1 128 0,7 0 0 16,-7 0 0-16,0 0 0 0,0 0 0 0,0 0-128 0,0 0 128 0,0 0 0 15,0 0-192-15,0 0 64 0,0 0 0 0,0 0 0 31,0 0-592-31,-13 2-112 0,-2 0-32 0,-4 0 0 0,-4 0-1504 0,-5 2-288 0</inkml:trace>
  <inkml:trace contextRef="#ctx0" brushRef="#br0" timeOffset="181603.19">10005 11575 21183 0,'-31'-12'944'0,"14"7"192"0,0 1-912 0,4 2-224 0,5 2 0 0,8 0 0 15,0 0-896-15,0 0-208 0,11-10-48 0,7 2-16 16,4 1-1936-16,2 0-384 0,0-1-80 0,1 2-16 0,-2 2 3232 0,2 1 640 0,-1 1 128 0,2-1 32 16,-1 1 576-16,2 0 128 15,3-1 32-15,2 1 0 0,2-1 816 0,4 0 176 16,3 2 16-16,3-2 16 0,2-2-384 0,3 0-80 15,3-3-16-15,3 2 0 0,3 0-896 0,3 2-176 16,5-1-32-16,0-1-16 0,3-3-432 0,-2 0-176 16,0 0 128-16,-2 3-128 0,0 1-160 0,-5-1-112 15,-4-1-32-15,-4 1 0 16,-5-1-208-16,-6 2-64 0,-5 2 0 0,-5 1 0 0,-3 1 256 0,-4-1 64 0,-2 0 0 0,-4 2 0 16,-2 1 256-16,-3 1 0 15,-4-1 0-15,-1 0 0 0,-8-1 0 0,8-1 224 0,-8 1-64 0,0 0-16 16,0 0-144-16,0 0 0 0,0 0 0 0,0 0 0 31,-6-3-896-31,-5 0-176 0,-12 0-16 0,-6 3-16 0</inkml:trace>
  <inkml:trace contextRef="#ctx0" brushRef="#br0" timeOffset="181926.11">9817 11441 5519 0,'0'0'240'0,"0"0"64"0,0 0-304 0,2-7 0 15,4 1 0-15,7 1 0 16,4 1-384-16,7-1-144 0,3 1-32 0,7-3 0 0,3 1 784 0,5-1 160 16,3 1 16-16,3 0 16 0,2-1 1200 0,2 2 240 15,0 0 64-15,4 0 0 0,4 2-384 0,3-2-64 16,1 0 0-16,3-2-16 0,-1-1-208 0,4-1-32 0,0 0-16 0,1 2 0 15,3 1-496-15,-3 2-80 16,-1 2-32-16,-4-1 0 0,-1-2-592 0,-4 0 0 16,-3 1 0-16,-4 2 0 0,-5 1 0 0,-6 0 0 15,-5 0 0-15,-6 0 0 0,-5 0 0 0,-5 1-160 16,-5 2 160-16,-4 0 0 0,-5-2-352 0,-8 0 32 16,0 0 16-16,0 0 0 15,0 0-656-15,-10 5-144 0,-3 0-32 0,-6 0-7568 0</inkml:trace>
  <inkml:trace contextRef="#ctx0" brushRef="#br0" timeOffset="182140.99">10217 11465 17503 0,'-18'-14'1552'0,"10"7"-1232"0,1 1-320 0,2 1 0 0,5 5 0 0,5-5 0 15,6-1 0-15,11 0 0 16,8 0-256-16,9 1-48 0,8 0-16 0,9 1 0 15,7-2-192-15,4 1-64 0,3 0 0 0,6 4 0 16,2 1 576-16,3 0 0 0,3-1 0 0,-1-1 0 0,-2 2 0 0,0 0 0 16,-2 2 0-16,-6-2 0 15,-4-2-320-15,-6 1 32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3:23:38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9113 12390 1839 0,'0'0'160'0,"-6"5"-160"15,-1 0 0-15,2-2 0 0,5-3 976 0,-6 4 176 16,6-4 16-16,-7 5 16 0,0-4-16 0,7-1 0 16,-8 0 0-16,8 0 0 0,0 0-80 0,-7 2-32 15,7-2 0-15,-7 0 0 0,1 0-288 0,6 0-48 16,-6 2-16-16,6-2 0 0,-8 2-32 0,1 1-16 16,0 0 0-16,1 1 0 0,0 0 96 0,6-4 16 15,-6 5 0-15,6-5 0 0,-7 4 176 0,7-4 32 16,0 0 16-16,0 0 0 0,0 0-240 0,0 0-48 0,0 0-16 0,0 0 0 15,0 0-688-15,0 0 0 0,0 0 0 0,0 0 0 16,8-5 0-16,-2 0 0 0,1 0 0 0,0 1 0 16,0 1 0-16,1 0 0 0,-1 0 0 0,0 1 0 15,1-2 224-15,0 1-32 0,0 1-16 0,1 0 0 16,0 1 80-16,1-2 32 0,0 1 0 16,2 1 0-16,-1 1 176 0,3 0 48 0,1 1 0 0,-2 0 0 15,-1-1 128-15,0 1 48 0,0 0 0 16,1 1 0-16,2 1 64 0,0 0 16 0,-2 1 0 0,1-3 0 15,-1 0-272-15,0 1-48 0,1 0-16 0,0-1 0 16,-1 0-176-16,-1-1-48 0,0-1 0 0,1 1 0 16,-1 1-64-16,1 0-16 0,0-1 0 0,0-2 0 15,-2-1 0-15,1 1-128 0,1-2 192 0,-1 1-64 16,2 0-128 0,3-2 192-16,2-1-192 0,-1 1 192 0,-4 2-192 0,-4 0 0 0,-1 0 0 15,-9 3 128-15,0 0-128 0,9-4 128 0,-2 3-128 16,-7 1 0-16,0 0 0 0,7-3 0 0,-7 3 0 15,8-3 0-15,0-1 0 16,-1-1-768-16,0 0-16 0,0 0-16 0,2 1 0 16,0-1-720-16,1 1-144 0,1-1-16 0,0 0-16 15,-2-1-512-15,-1-2-96 0,1 1-32 0,-1 1-9152 16</inkml:trace>
  <inkml:trace contextRef="#ctx0" brushRef="#br0" timeOffset="595.87">9160 12454 3567 0,'0'0'144'0,"0"0"48"0,0 0-192 0,0 0 0 0,0 0 0 0,-5 5 0 16,-2-3 144-16,7-2-16 0,0 0 0 0,-5 6 32 0,5-6 1232 0,-5 5 240 16,5-5 48-16,-4 6 48 15,4-6-64-15,0 0-16 0,-1 9 0 0,1-9 0 16,0 0-320-16,0 0-64 0,0 0-16 0,0 0 0 0,0 8-384 0,0-8-80 15,3 7-16-15,3-2 0 0,2-2-64 16,2-1-32-16,4 0 0 0,0-2 0 0,1-2 160 0,1 1 48 16,0-1 0-16,3 1 0 0,0 1-80 0,2 0-16 15,-2-1 0-15,1 0 0 0,-2-1-176 0,0 0-32 16,1 1-16-16,-1 0 0 0,2 0 0 0,-2-1 0 16,1 0 0-16,-1 0 0 0,-1 1-176 0,2 1-16 15,-2 0-16-15,0 0 0 0,-2-3-96 0,-1 1 0 16,0 0-16-16,-1 1 0 0,0 1-80 0,1 0-16 15,-2-1 0-15,-1 0 0 0,-3-1-144 0,1 1 160 16,-1 0-160-16,0 0 160 0,-8 1-160 0,8-1 0 16,-8 1 0-16,9-2 0 0,-2 1 0 0,-7 1 0 15,9 0 128-15,-9 0-128 0,0 0 0 0,9-2 0 0,-1 0 0 16,-8 2 0-16,9 0 0 0,-9 0 0 0,7 0 0 16,-7 0-176-16,8-2-80 0,-8 2 0 0,0 0-16 0,7-1 0 15,-7 1 112-15,0 0 32 0,0 0 0 0,0 0 0 16,0 0 128-16,0 0 0 0,0 0 0 0,0 0 0 15,0 0 0-15,8-2 0 0,-8 2-144 0,7-3 144 32,-7 3-688-32,8-5-64 0,-3-1-16 0,3-2-9728 0,1-2-1968 0</inkml:trace>
  <inkml:trace contextRef="#ctx0" brushRef="#br0" timeOffset="2876.68">16155 12485 911 0,'0'0'0'0,"0"0"0"15,-8 2 0-15,8-2 0 0,0 0 2560 0,0 0 416 16,0 0 96-16,0 0 0 0,-8-5-912 0,3 1-192 16,0 0-48-16,5 4 0 0,0 0-1280 0,0 0-256 15,0 0-48-15,0 0-16 0,-6-4-320 0,6 4 128 16,-3-1-128-16,3 1 0 0,0 0 336 0,0 0 0 15,0 0 0-15,0 0 0 0,0 0 432 0,0 0 96 16,0 0 16-16,0 0 0 0,0 0-48 0,0 0 0 16,0 0 0-16,0 0 0 0,0 0 48 0,0 0 0 15,0 0 0-15,0 0 0 0,2-7-176 0,-2 7-16 16,5-5-16-16,1 3 0 0,-2-4-192 0,2 2-32 0,-2-1-16 0,-4 5 0 16,10-3-80-16,-1 1-16 0,0 0 0 0,-2 1 0 15,-7 1 112-15,9-2 0 0,0 0 16 0,0 1 0 16,-1 1-16-16,-1 0-16 0,1 0 0 15,1 0 0-15,0 0-128 0,1 0-32 16,-1 0 0-16,2 0 0 0,0 0-80 0,1 0 0 0,0 0-16 16,2 0 0-16,0 0-48 0,0 0 0 0,1 0 0 0,1 0 0 15,0 0-128-15,2 0 160 0,0 1-160 0,2 1 160 16,0 1-160-16,-1 1 160 0,1-2-160 0,0 2 160 16,1 1-160-16,-1 1 192 0,2 0-192 0,-2-1 192 15,1-1-192-15,0 0 0 0,1 0 0 0,-1 0 128 16,1-1-128-16,0 0 0 0,2-2 0 0,-1 0 0 15,1 0 0-15,-1 1 0 0,1-2 0 0,0 0 0 16,0 0 0-16,-2-2 0 0,-1 0 0 0,-1 1 0 16,1-1 0-16,0 2 0 0,0-2 0 0,-1 0 128 0,1 0-128 15,-1 0 0-15,0 0 0 0,1 0 0 0,-2 0 0 16,2 0 0-16,-2-1 128 0,2 1-128 0,0 0 0 16,1 1 0-16,0 0 0 0,0 0 0 0,-4-2 0 15,-1 1 0-15,0-2 0 0,-2 1 0 0,1 1 144 0,-1 0-144 16,1 1 160-16,-1-2-160 0,-1 1 144 0,0-1-144 15,0 1 128-15,1-1-128 0,-2-1 0 0,2 0 0 16,0 0 0-16,-1 1 0 0,2 1 0 0,0 0 0 16,1 2 0-16,0-3 0 0,0 1 0 0,1-1 0 15,-1 2 0-15,-1 0 0 0,1 1 0 0,-1 1 0 16,-1 1 0-16,0 0 0 0,-1 0 0 0,1 1 0 16,-1-1 0-16,-1 0 0 0,1-2 0 0,1-1 0 15,-1 0 0-15,2 1 0 0,0 0 0 0,0 0 0 0,2-2 0 16,1-1 0-16,-1-1 0 0,1 1-144 0,-1-2 144 0,2 1-208 15,-2 0 32-15,0 1 16 0,-1-1 0 0,-2 1 0 16,1 1 160-16,-1 1-208 0,-1 0 80 0,0 0 128 16,-2-3-192-16,-1 4 192 0,1-4-160 0,-1 0 160 31,0 2-560-31,-2-2-16 0,1 0 0 0,-1-1-17216 0</inkml:trace>
  <inkml:trace contextRef="#ctx0" brushRef="#br0" timeOffset="3813.05">16114 12461 5551 0,'0'0'0'0,"-7"3"-192"16,-1-3 192-16,-1 0-192 0,0 0 576 0,0 0 128 15,-1 0 0-15,1 0 32 0,2 0-32 0,-1 0-16 16,-1-2 0-16,1 1 16 0,0 1 224 0,8 0 32 16,0 0 16-16,0 0 16 0,-8-1 416 0,8 1 64 15,0 0 32-15,0 0 32 0,0 0-192 0,0 0-16 16,7-1-16-16,2-2 16 0,1 1-656 0,2 0-128 15,0 1-32-15,3 1 32 0,1 0 256 0,0 1 48 16,1 0 16-16,1 1 16 0,1-1 480 0,2 2 112 16,-1 0 0-16,3 0 32 0,0-1-96 0,2 0-32 15,4 0 0-15,1-1 32 0,3 0-432 0,4 0-80 16,1 1 0-16,2-2 0 0,1-1-272 0,0 1-48 16,-2 0-16-16,1 0 16 0,-1 0-64 0,-1 0 0 15,0 0-16-15,1 2 16 0,-1 0 0 0,-2 1 0 0,-4 2 0 16,-2-2 16-16,-1 1-16 0,0 0 0 0,-2-1 0 0,0 2 0 15,0-1-128-15,2 1-48 0,-1-1 0 16,2 1 0-16,3-3-144 0,1 1 0 0,1 0 0 16,1-2 0-16,-2-2 0 0,0-2 0 0,-1-1 0 0,-1 0 0 15,0-1 0-15,0 0 0 0,-1-1 0 0,-1 1 0 16,0-1 0-16,-1 0 0 0,-1 1 0 0,0 1 0 16,-3-1 0-16,-1 2 0 0,-3-1 0 0,-1 1 0 15,-2-1 0-15,-2 3 0 0,-2 1 128 0,-3 0-128 16,-1-2 0-16,-2 1 0 0,-8 1 0 0,8-1 0 15,-8 1 0-15,9 0 0 0,-9 0 0 0,7-2 0 16,-7 2-128-16,9-2-16 0,0 0 0 0,-1 0 0 16,0-1-688-16,0 1-144 0,1-3-32 15,0 1 0-15,0 1-656 0,1 1-128 0,-1 1-16 16,1-2-16-16,0 1 160 0,0 0 16 0,0 0 16 0,-2 1 0 16,1 0 848-16,-1 0 160 0,-8 1 48 15,9-3 0-15,-1 2 576 0,-8 1 0 0,8-1 0 0,-8 1 0 16,7-3-384-16,-7 3-48 0,0 0-16 0,3-7-8832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3:18:16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15908 4115 6447 0,'-9'7'576'16,"-2"-3"-576"-16,-1 0 0 0,2-2 0 0,-1-2 992 0,1 1 96 15,2 1 0-15,1-1 16 16,7-1 384-16,-7 1 80 0,7-1 16 0,0 0 0 0,0 0 848 0,0 0 192 15,0 0 16-15,0 0 16 16,0 0-112-16,0 0-32 0,8 2 0 0,3 1 0 0,3 0-704 0,2 1-144 16,4-1-16-16,2-1-16 15,3-3-896-15,3 1-176 0,5 3-48 0,3 0 0 16,4 0-192-16,4-1-32 0,2-2-16 0,2 0 0 0,3 0-48 16,0 3-16-16,1 2 0 0,1-3 0 0,0-2-16 0,0 0 0 15,-2-1 0-15,2 3 0 0,-1 2-16 16,1 0-16-16,0 1 0 0,-2 1 0 0,-2 0-160 0,-1 0 160 15,-3 0-160-15,-1-1 160 0,-2-2-160 0,-1 0 0 0,-1-2 0 0,1 3 0 16,1 1 0-16,-2 1 0 16,-3-1 0-16,-2 0 128 0,-4 0-128 0,-1-3 0 0,-1-1 0 15,-1 1 0-15,-1 3 0 0,-1-2 0 16,0-1 0-16,-2 0 0 0,-1-1 0 0,2 1 0 0,-1 0 0 16,2 0 0-16,-1 0 0 0,0-2 0 0,-1-1 0 0,0 0 128 15,-1-1-128-15,0-1 0 0,1 1 0 0,-1-1 0 16,1-3 0-16,-8 1 0 0,3-2 0 0,1 2 0 15,-1 1 128-15,2 0-128 16,-1 0 128-16,0 0-128 0,-2 1 0 0,0-1 0 0,-1 1 0 0,-2 1 0 16,-1 0 0-16,-1 0 0 0,-3 0 0 0,-1 1 0 15,-1 0-128-15,0 1 128 0,-1 1 0 0,-2-1 0 16,-5 0 0-16,0 0-176 0,0 0 176 0,0 0-128 0,0 0-16 0,0 0 0 16,0 0 0-16,0 0 0 15,0 0-144-15,0 0-32 0,0 0 0 0,0 0 0 31,0 0-272-31,0 0-64 0,0 0-16 0,-5 5-18240 0</inkml:trace>
  <inkml:trace contextRef="#ctx0" brushRef="#br0" timeOffset="840.19">15817 4415 13823 0,'-6'-5'1216'0,"-1"0"-960"0,7 5-256 0,-6-7 0 16,1 0 1072-16,5 7 160 0,-2-8 48 0,2 8 0 16,3-8 704-16,1 1 128 0,0 0 48 0,1 2 0 15,2 0-304-15,1 0-48 0,1-2-16 0,3 1 0 16,0-1-128-16,2 1-48 0,-1 0 0 0,3 2 0 15,0-1-640-15,3 1-128 0,0 1-16 0,1 1-16 16,4-1-352-16,2 3-64 0,4 1-16 0,4 2 0 16,1 0 0-16,3 1-16 0,3-3 0 0,3 3 0 15,1 0-32-15,2 2 0 0,0 2 0 0,0 0 0 16,-2 0-80-16,0 0-32 0,-1-2 0 0,0 1 0 16,0 0-32-16,1 0-16 0,0 1 0 0,1-1 0 0,0 0-32 0,-2-1 0 15,-4 1 0-15,-1 0 0 16,-1 0-144-16,-1-1 192 0,-1-1-192 0,-1 0 192 15,0 0-192-15,-1 2 0 0,0 0 144 0,-3-1-144 0,-2-2 0 0,-3-1 128 16,-1-1-128-16,-1 1 0 0,0 2 0 0,-2-2 0 16,0 1 0-16,-2-1 128 0,1-5-128 0,-1 1 0 15,0 1 0-15,-2 0 0 0,1 0 0 0,-2 1 0 16,0-4 0-16,0 2 0 0,0 0 0 0,1 2 0 16,1 2 0-16,0-3 0 0,0-3 0 0,-1 1 0 15,0-3 0-15,0 1 0 0,1 4 0 0,-1 1 0 16,-1-2 0-16,0-2 0 0,-1-2 0 0,1 1 0 15,-1 0 0-15,-1 2-128 0,1-2 128 0,0 1-192 16,-2-1 192-16,-3 1-192 0,1 1 0 0,0-1 0 16,1 0 0-16,0 0 0 0,1 1 0 0,-3-3-16 15,1 1 0-15,-1 1 0 0,2 1-64 0,-3 0-16 0,0 1 0 0,2 0 0 16,-3-2 80-16,-1 1 16 0,1 2 0 0,-9 0 0 16,8-2 48-16,-8 2 16 0,8-1 0 0,0 0 0 15,-8 1-80-15,8-1-16 0,-1-1 0 0,-7 2 0 16,0 0-32-16,0 0-16 0,0 0 0 0,0 0 0 15,4-4 80-15,-4 4 0 0,0 0 16 0,-2-7 0 16,-2 2 176-16,-2 1 0 0,0 1-144 0,-4 1 144 16,-2-1 0-16,-2 2 0 0,-1 0 0 0,-1 1 0 15,0 2 0-15,-2 2 0 0,0 1 0 0,1 0 0 16,-1 1 0-16,0 0 0 0,2 1 0 0,0 2 0 16,1 1-1088-16,-1 1-288 0</inkml:trace>
  <inkml:trace contextRef="#ctx0" brushRef="#br0" timeOffset="4767.75">14414 7674 5519 0,'0'0'496'16,"-3"-4"-496"-16,0-1 0 0,1 2 0 16,2 3 848-16,0 0 80 0,0 0 16 0,0 0 0 15,-2-5 368-15,2 2 80 0,0 3 16 0,2-5 0 0,-2 5 224 0,4-5 48 16,0 0 16-16,1 0 0 15,2 0-176-15,-1 2-48 0,0 0 0 0,2 0 0 0,0 0-320 0,1 0-80 16,3 0-16-16,2 0 0 16,2 0-304-16,7 0-64 0,0 1-16 0,2-1 0 15,1 0-96-15,2 0-32 0,0 1 0 0,1 0 0 0,1 0-192 0,0 1-32 16,-1 0-16-16,3 0 0 0,0 1-304 0,1 0 0 16,2 0 0-16,2 0 0 0,-1 0 128 0,0-3-128 15,0 1 0-15,1 2 0 0,2 0 320 0,3 0 16 16,0 1 0-16,0-1 0 0,0 0 48 0,2-1 0 0,0 1 0 0,0 0 0 15,0-2-32-15,0 2 0 16,-1-1 0-16,0 1 0 0,-1 0-224 0,-1 0-128 16,-1-1 160-16,-1 0-160 0,0 0 128 0,-2 0-128 15,-1 0 0-15,1 1 0 0,-2 0 144 0,0 0-144 0,0 1 128 0,0 0-128 16,1-1 0-16,0 0 0 0,0 0 128 0,1 0-128 16,0-1 0-16,0 0 0 0,1 0 0 0,1 0 0 15,-1 1 0-15,1 0 0 16,0-1 0-16,0 1 0 0,0-1 0 0,-1 0 0 15,-1-2 0-15,1 2 0 0,-1 1 128 0,0 0-128 0,0 0 0 0,-2 1 128 16,-1-1-128-16,-2 1 0 0,-1 1 0 0,-1 0 0 16,-1 0 0-16,-1-1 0 0,-1 1 0 0,12 0 0 15,-6 0 0-15,-1 1 0 0,-2 1 0 0,1-2 0 16,-1-1 0-16,-1 1 0 0,1-2 160 0,-2 0-160 16,0 2 240-16,0-1-64 0,-1-1-16 0,-1 0 0 15,-1-1-160-15,0 1 192 0,0 0-192 0,-2 1 192 16,1 0-192-16,-1-1 0 0,0 0 144 0,0 2-144 15,1 0 0-15,-1 1 0 0,2 0 0 0,-2-1 0 16,1 0 0-16,-1-2 0 0,1 0 0 0,0 0 0 0,1 1 0 0,1-1 0 16,-1-1 0-16,2-1 0 15,-2-1 0-15,0 1 0 0,0-1 0 0,-2 1 0 0,0 0 0 0,-2 0 0 16,0 0 0-16,-1 2 0 0,0-2 0 0,-1 4 0 16,-3-1 0-16,1 0 0 15,-3-1 0-15,-3 0-192 0,1 2 192 0,-1 1-192 0,-1 0-64 0,-1 1 0 0,0 0-16 0,-1 1 0 31,-1-2-624-31,0 1-112 0,-2 2-16 0,0 1-10048 0,-1 0-1984 0</inkml:trace>
  <inkml:trace contextRef="#ctx0" brushRef="#br0" timeOffset="9291.01">19654 7298 3679 0,'0'0'320'0,"0"0"-320"0,0 0 0 0,0 0 0 0,-3-7 1296 0,0 0 192 16,0 1 48-16,3 6 0 0,0 0 848 16,0 0 176-16,0 0 48 0,-5-7 0 0,0 0-176 0,2 3-16 15,3 4-16-15,0 0 0 0,0 0-352 0,0 0-80 16,0 0-16-16,0 0 0 0,0 0-608 0,0 0-112 15,0 0-16-15,0 0-16 0,0 0-560 0,0 0-128 16,0 0 0-16,8-2-16 0,0 4-320 0,1 1-176 16,2 1 192-16,0 1-192 0,0-1 128 0,2 2-128 0,2 1 0 0,0 0 0 15,-1 1 0-15,2-1 0 16,-1 1 0-16,-1 1 0 0,0 1 0 0,1 1 0 16,0-1 0-16,0 2 0 0,-1-2 0 0,-1 0 0 15,0 0 0-15,0 3 0 0,0 1 0 0,-2 0 0 16,0 2 0-16,0-1 0 0,-2-2 0 0,-1 3 0 0,0 1-144 15,0-1 144-15,-2 1-256 0,-1 0 16 0,-1-1 16 0,-2 2 0 16,-2-1 48-16,-1 2 16 0,-1-1 0 0,-1 0 0 16,-3-2 160-16,-1-1 0 0,-1 0 0 0,-1 1 0 15,-1 1 304-15,-2 2-16 0,-1-3 0 0,0 2 0 16,-3 1-48-16,-1-2-16 0,-1 2 0 0,-3-1 0 16,-1 1-224-16,-1-1 128 0,1-2-128 0,-1 0 0 15,0 0 0-15,1-2 128 0,3 2-128 0,1-6 0 16,1-2 0-16,3-1 0 0,1 0 0 0,2-2 0 15,2 0-192-15,0-1-96 0,0-2-16 0,1-1 0 16,1-2-336-16,0 0-80 0,1 0-16 0,6 1 0 16,-8-5-416-16,1 1-96 0,1-3-16 0,1 0-14160 15</inkml:trace>
  <inkml:trace contextRef="#ctx0" brushRef="#br0" timeOffset="9607.69">19669 7719 13823 0,'0'0'608'0,"0"0"128"0,-5 10-592 0,-1 0-144 16,0 2 0-16,-1 0 0 0,-1 1 2064 0,-1 2 384 15,-3 2 80-15,0 1 16 0,-2-3 240 0,-1 2 48 16,1 1 16-16,-2-2 0 0,0 1-1264 0,1-1-256 16,-1 0-48-16,0-1-16 0,1-2-496 0,-1 0-112 15,0-2-16-15,3 0 0 0,-1-3-208 0,1 0-48 16,2-1-16-16,0-2 0 0,2-2-112 0,1 1-32 0,2 0 0 0,6-4 0 15,-6 2-32-15,6-2-16 0,-6 0 0 0,6 0 0 16,0 0-48-16,0 0 0 0,0 0 0 0,0 0 0 16,0 0-128-16,9 3 160 0,1 0-160 0,2 0 160 15,1 2-160-15,0 0 0 0,1-2 0 0,2 1 128 16,-1 2-128-16,3-1 0 0,1 1 0 0,0-1 0 16,0-1 0-16,0-1 0 0,0 1 0 0,0 1-176 15,1 2-384-15,-1 1-80 0,2 0 0 0,-1 2-18048 16</inkml:trace>
  <inkml:trace contextRef="#ctx0" brushRef="#br0" timeOffset="27168.07">14167 8720 2751 0,'0'0'256'0,"0"0"-256"0,-3-1 0 0,-2-1 0 16,0 0 1216-16,2 1 192 0,-1-1 32 0,1 0 16 15,3 2 272-15,0 0 48 0,0 0 16 0,-3-4 0 16,1-1-256-16,2 5-64 0,0 0 0 0,1-5 0 0,1-2 256 0,0 2 64 16,1-1 0-16,1 1 0 15,1 2-256-15,2 0-32 0,0 1-16 0,0-1 0 0,1-1-560 0,1 1-112 16,-1 0-32-16,1 1 0 15,1 1-432-15,0 0-96 0,0 0 0 0,1 0-16 16,0 1-240-16,0-2 144 0,0 1-144 0,1 0 128 16,0 0 48-16,0 1 0 0,-1-2 0 0,2 1 0 0,0 1 16 0,1 0 16 15,-4 1 0-15,1 1 0 0,0-2-208 0,0 1 144 16,-1 0-144-16,2 0 128 0,1 1-128 0,0-2 0 16,1 1 0-16,4 0 0 0,-2-1 0 0,2 1 0 15,-1 0 0-15,-1 0 0 0,0-1 0 0,-1-1-144 16,0-1 144-16,1 0-160 0,-2 0-96 0,2 0 0 0,-4 1-16 0,1-2 0 15,0 1 272-15,0-1-192 16,0 0 192-16,-1 0-160 0,2 1 160 0,0 0 0 0,-1 0-144 0,4 0 144 16,-1 0-240-1,-1 0 32-15,-2 3 0 0,0-1 0 0,-1-1 0 0,0 0 0 0,1-1 0 16,1 1 0-16,0 1 208 0,1 0 0 0,0 0 0 0,0 1-144 16,0-4 144-16,1 1 0 15,0 0 0-15,1 1 0 0,-1-2 0 0,1 1 0 16,0-1 0-16,-2 1 0 0,1 0 0 0,0 0 0 0,-2 1 0 0,1 0 0 15,-1 0 0-15,-1 0 0 0,1-3 0 0,0 4 0 16,0-2 0-16,1 2 0 0,0 0 0 16,-1-1 0-16,0 0 0 0,1 0 0 0,-1 1 0 0,1-2 0 15,4 1 0-15,-1-1 0 0,0 0 0 0,-1 0 0 16,0 0 0-16,-1 1 0 0,-1 0 0 0,1 0 128 16,0 0-128-16,-1-1 0 0,1 1 0 0,0-2 128 0,-2 3-128 0,2 1 0 15,0-1 0-15,-1 0 0 16,0 0 0-16,-1 0 0 0,1 0 0 0,0 2 0 0,-1-2 0 0,-1 1 0 15,1 0 0-15,0 1 0 16,-1 0 0-16,1 0 0 0,0 0 0 0,0 0 0 0,1-1 0 0,0-1 0 16,-1-1 0-16,0 1 0 15,2 2 0-15,-2 0 0 0,1 0 0 0,0 0 0 0,-1-1-272 0,1 1 16 16,-4-1 16-16,0 2 0 16,1-3-176-16,1 1-32 0,0-1-16 15,0-1 0-15,1 1 464 0,2 1 0 0,-1 1 0 0,6-2 0 0,-2-2 0 16,0 1 0-16,-1-3 0 0,0 4 0 0,1-3 0 15,-1 1 0-15,0 0 0 0,-1 0 0 0,-1 0 0 0,0 0 0 16,-2 1 0-16,1 0 0 0,0 0 0 0,-2 0 0 16,1 0 0-16,1 0 0 0,0 2 256 0,-1 1-48 15,1 1-16-15,0-1 0 0,-1-2 48 0,1 0 0 0,-1 1 0 16,0 1 0-16,1 1 16 0,0-1 0 0,-2 1 0 16,0-1 0-16,-1 1 144 0,-1 0 48 0,0 0 0 0,0 0 0 15,0-1-48-15,0 0 0 0,1 0 0 0,-1 0 0 16,-1-1-144-16,0 1-48 0,1 0 0 0,1 0 0 15,-1-3-208-15,-1 0 0 16,2-1 128-16,0 1-128 16,0 2-432-16,0 1-128 0,0-4-16 0,0 1-10320 0,0 1-2064 0</inkml:trace>
  <inkml:trace contextRef="#ctx0" brushRef="#br0" timeOffset="32900.26">14546 9604 1839 0,'0'0'160'0,"0"0"-160"0,-7-5 0 0,3 2 0 16,4 3 0-16,0 0 0 0,0 0 0 0,0 0 128 15,0-7-128-15,0 7 0 0,1-7 128 0,-1 7-128 16,0 0 0-16,0 0 0 0,0 0 0 0,0 0 0 16,-3-5 0-16,3 5 0 0,0 0 0 0,0 0 0 0,-8-3 0 0,1 1 0 15,-1 0 0-15,8 2 0 0,0 0 0 0,-6 2 0 0,6-2 0 0,-8 1 0 16,0-1 224-16,1 0-32 15,1 0 0-15,6 0 48 0,-7 3-240 0,0-3 176 16,2 0-176-16,5 0 192 0,-7 0 208 0,7 0 48 16,0 0 16-16,-7 2 32 0,0-1 400 0,7-1 64 0,-7 0 32 0,7 0 32 15,0 0-80-15,-7 4-32 0,7-4 0 0,-6 3 32 16,-1-1-112-16,7-2 0 0,-7 1-16 0,7-1 32 16,-7 2-80-16,7-2 0 0,-6 1-16 0,6-1 16 15,0 0 64-15,0 0 0 0,-6 3 0 0,6-3 16 16,0 0-16-16,0 0 0 0,-5-1 0 15,5 1 48-15,0 0-160 0,0 0-16 0,0 0-16 16,0 0 16-16,0 0-32 0,0 0-16 0,0 0 0 0,0 0 48 16,0 0 32-16,9 0 16 0,-1 0 0 0,0 0 16 15,-8 0-208-15,11 0-48 0,-2 0-16 0,0 1 0 16,-1-2-192-16,0-1-48 0,-8 2 0 0,10-2 0 16,0 2 16-16,1 1 0 0,-1 1 0 0,0-2 0 15,-3-1 0-15,2 0 0 0,0 1 0 0,1 0 0 16,1 1-16-16,0-1-16 0,1 0 0 0,1 0 0 15,0 0-32-15,2 0 0 0,1 0 0 0,-1 0 0 0,1-2 80 0,0 0 16 16,-1 0 0-16,1 0 0 16,1 1 0-16,-2 2 0 0,0-1 0 0,0 0 0 0,-3-1-128 0,1 1-32 15,0 0 0-15,-1-1 0 16,1 3-144-16,-1-2 160 0,-1 0-160 0,1-1 160 16,2 1-160-16,1 1 0 0,0 1 0 0,1-2 128 15,1-2-128-15,0-1 0 0,2 0 0 0,0 1 128 0,2-1-128 0,0 1 128 16,1 0-128-16,-1 0 128 15,0-1-128-15,0 1 0 0,-1 0 0 0,0 1 0 0,-1 0 0 16,-1 1 0-16,-2 0 128 0,0 1-128 0,0 1 0 0,-2 1 0 16,1 0 0-16,-2 0 0 0,-3-1 0 0,1 0 0 15,0 0 0-15,0 0 0 0,-1 3 0 0,-1 0 0 16,1 0 0-16,2-3 0 0,0-2 0 0,1 1 0 16,1-1 0-16,1 0 0 0,0-2 0 0,1 0 0 0,0-2 0 15,0 2 0-15,1-3 0 0,0 2 0 16,0-1 0-16,0 0 0 0,-1-1 0 0,0 0 0 15,-1 0 0-15,-2 1 0 0,1 2 0 0,0 0 0 16,-3 0 0-16,1 0 0 0,-1 0 0 0,-1 1 0 0,-1 0 0 16,2 1 0-16,0-1 0 0,1 0 128 0,-1 0-128 0,3 0 0 15,1 1 0-15,0 0 0 0,1-1 0 0,1-1 0 16,0 1 0-16,2-3 0 0,0 1 0 0,1 1 0 16,-1 1 0-16,-1-2 0 0,0 1 0 0,-2 0 0 15,0 1 0-15,-1 0 0 0,-1 0 0 0,0 1 0 16,-2 1 0-16,-2 0 0 0,0 0 0 0,0 1 0 15,0 0 0-15,0 1 0 0,-1 0 128 0,2 0-128 16,-2 1 0-16,1-3 0 0,-1 1 0 0,2 0 0 0,0 1 0 0,1-1 0 16,-1 0 0-16,1-1 0 15,1-2 0-15,1 2 0 0,-1 0 128 0,1-1-128 0,-1 0 0 0,-2 0 0 16,1-2 0-16,-2 2 0 0,2 0 0 0,-2 1 0 16,0 1 0-16,-1-1 0 0,-1-1 0 0,0 2 0 15,-8-2 0-15,9 0 0 16,0 1 0-16,-1 0 0 0,-8-1 0 0,11 2 0 0,-1-1 0 0,-1 0 0 15,2 0 0-15,0 1 0 0,0-4 0 0,0 1 0 16,2-1 0-16,1-1 0 16,-1 3 0-16,1 0 0 0,-2 0 128 0,0 0-128 0,-2-1 0 0,1-1 0 0,-2 1 0 15,0 1 128-15,-1 0-128 0,-1 1 0 0,-7-1 0 0,8 2 0 16,-8-2 0-16,0 0 0 16,0 0 128-16,9 0-128 0,-9 0 0 0,0 0 128 0,0 0-128 0,0 0 128 15,0 0-128-15,0 0 128 16,0 0-128-16,0 0 128 0,0 0-128 0,0 0 0 15,0 0 0-15,0 0 0 0,0 0 0 0,0 0 0 0,0 0 0 16,0 0 0 0,0 0-688-16,0 0-64 0</inkml:trace>
  <inkml:trace contextRef="#ctx0" brushRef="#br0" timeOffset="37960.98">17151 8362 20271 0,'0'0'1792'0,"0"0"-1424"15,10-2-368-15,2-1 0 0,2 0 1728 0,0 0 288 0,4 1 48 0,-1 1 16 16,2-1-64-16,1 2-16 16,-1 2 0-16,2 0 0 0,0 5-912 0,1 0-176 15,0 4-32-15,1-1-16 0,-1 3-480 0,1 1-112 0,-1 0-16 0,2 3 0 16,-1 2-48-16,0 0-16 16,-3 0 0-16,-1 4 0 0,-2 0-192 0,-1 3 128 15,-3 1-128-15,-5 0 0 0,-3 2 0 0,-3-10 128 16,-2 3-128-16,-2 1 0 0,-2 3 240 0,0 0 0 15,-4 1 0-15,-1-2 0 0,-2-1 80 0,-2 2 32 16,-1-2 0-16,-8 12 0 0,2-5-80 0,6-12-16 0,-2 1 0 0,1-1 0 16,-1 1-256-16,1-1 160 0,5-6-160 15,-2 1 128-15,0-1-128 0,0-1 0 0,1-2-192 0,0 0 192 32,1-2-512-32,0-1 32 0,2-2 0 0,-2-2 0 0,1-2-1504 15,1-2-320-15</inkml:trace>
  <inkml:trace contextRef="#ctx0" brushRef="#br0" timeOffset="38277.97">17372 8873 15663 0,'0'0'688'0,"0"8"144"0,-3 0-656 0,0 0-176 16,0 2 0-16,-5 7 0 0,1-1 2144 0,1-3 400 0,-2 1 80 0,-1-2 0 15,-1 1-80-15,-4 6-32 16,1-3 0-16,5-6 0 0,0 0-944 0,-1 0-192 15,-1-1-32-15,1 1-16 0,1 0-656 0,2-2-128 16,2-2-32-16,-1 0 0 0,1-1-272 0,0 0-64 16,1 0-16-16,1 0 0 0,1 0-16 0,1 0 0 15,1 0 0-15,3 3 0 0,-4-8 0 0,6 5 0 16,1-2 0-16,1 1 0 0,-1-1-16 0,1-1-128 16,1 0 192-16,6 0-64 0,0 1-128 0,1-1 192 15,-1-1-192-15,-5-1 192 0,0 0-192 0,0-1 0 16,1 0 0-16,-1 1 0 0,1 0 0 0,0 0 0 15,-1 0 0-15,-1-1 0 16,1 1-448-16,0-2 0 0,1 1-16 0,3-1-18224 0</inkml:trace>
  <inkml:trace contextRef="#ctx0" brushRef="#br0" timeOffset="40925.5">7697 9629 13823 0,'-6'-1'1216'0,"-3"-1"-960"0,0-1-256 0,-2-1 0 0,0 0 1136 16,1 0 176-16,2 1 32 0,0-2 16 16,0 0-16-16,0 1 0 0,1-2 0 0,1 2 0 15,3 1 256-15,3 3 32 0,-3-5 16 0,3 5 0 16,-2-4 80-16,2 4 32 0,0 0 0 0,0 0 0 15,5-3-560-15,0 1-112 0,2 1-32 0,2 1 0 16,2 0-672-16,2 1-144 0,3 1-32 0,3-1 0 16,1-2-208-16,5-1 0 0,2-1 0 0,3 0 0 0,5 0 128 0,2 0-128 15,3 1 0-15,4-1 0 0,3 0 224 0,24 0-48 0,-1 2-16 0,-3 1 0 16,-1 0 0-16,-2 2 0 16,1 2 0-16,-2-2 0 0,1 2 16 0,-3 1 0 15,0 1 0-15,-3 0 0 0,-3-1-176 0,0 0 0 16,-2-1 0-16,-2 2 0 0,-1-1 176 0,-2 1-48 15,-2-1-128-15,0-2 192 0,-1-1-192 0,-1 1 0 16,0 0-192-16,-2 1 192 0,0 0-336 0,-2-1 32 16,-2-2 16-16,0 0 0 15,-1 1-1632-15,1 0-320 0,0 0-64 0,2 0-13776 16</inkml:trace>
  <inkml:trace contextRef="#ctx0" brushRef="#br0" timeOffset="53606.58">7589 10853 7359 0,'0'0'656'0,"0"0"-528"0,0 0-128 0,0 0 0 15,0 0 1904-15,0 0 336 0,-2-4 80 0,2 4 16 16,0 0 336-16,0 0 64 0,0 0 16 15,0 0 0-15,0 0-784 0,0 0-160 0,0 0-16 0,0 0-16 16,0 0-880-16,0 0-160 0,0 0-32 0,0 0-16 16,0 0 16-16,6 2 0 0,-2-1 0 0,1-1 0 15,0-1-16-15,0 1 0 0,0 0 0 0,1 0 0 16,1 0-160-16,0 0-16 0,-2-2-16 0,7 1 0 16,-2 1-240-16,-2 1-64 0,2 1 0 0,-2-2 0 0,1-2-48 0,1 1-16 15,1-1 0-15,-1 2 0 16,3 0-128-16,1 0 192 0,-1 0-192 0,0-2 192 0,2-1-192 0,1 0 192 15,3-1-192-15,1 0 192 16,1 1-48-16,2 0 0 0,0-4 0 0,7 0 0 0,1 0 0 0,-1 1 0 16,-1 0 0-16,1 1 0 15,-2-1 16-15,0-1 0 0,0 1 0 0,-2 1 0 0,1 0-16 0,-2 2 0 16,-1-2 0-16,1 1 0 16,-2 1 0-16,10 0 0 0,-5 1 0 0,-9 0 0 0,0 1-144 0,1 0 128 15,-1 1-128-15,1 0 128 0,-1 1-128 0,0 0 0 0,-4 1 0 0,0 0 128 16,1-1-128-16,0 1 0 15,-2 0 0-15,1 1 0 0,-1 0 0 0,-1 1 0 16,0 1 128-16,2-2-128 0,-2 1 0 0,0-1 0 16,-1 0 0-16,-1 0 0 0,1 0 0 0,-1-1 0 0,-1 0 128 0,0-2-128 15,-1 1 0-15,1 2 0 16,-1-3 0-16,3 1 0 0,-4-2 0 0,-8 1 0 0,6 0 0 0,0-2 0 16,0 2-128-16,0 0 128 0,0-1-160 0,1 0 160 31,-1-2-832-31,3-1-64 0</inkml:trace>
  <inkml:trace contextRef="#ctx0" brushRef="#br0" timeOffset="57622.77">14375 10737 1839 0,'0'0'160'0,"0"0"-160"0,0 0 0 0,0 0 0 16,0 0 224-16,0 0 16 0,0 0 0 0,0 0 0 31,0 0-528-31,0 0-96 0,0 0-32 0,0 0 0 0,0 0 176 0,0 0 48 0,-6-3 0 0,6 3 0 15,-6-6 432-15,1 2 80 0,5 4 32 0,-6-2 0 16,1-3 544-16,5 5 96 0,-5-6 32 0,1 2 0 16,4 4 192-16,0 0 64 0,0 0 0 0,0 0 0 15,-5-5-48-15,5 5 0 0,-4-3 0 0,4 3 0 16,0 0 64-16,0 0 16 0,0 0 0 0,0 0 0 16,0 0-128-16,0 0-32 0,0 0 0 0,0 0 0 15,0 0-336-15,0 0-80 0,7 0-16 0,-7 0 0 16,10 0-128-16,-10 0-16 0,9 2-16 0,-2-1 0 15,-7-1 272-15,8 2 64 0,-8-2 16 0,9 0 0 16,0 0 96-16,0 1 16 0,0-1 0 0,-1 1 0 16,-1-1-224-16,2 1-32 0,1 1-16 0,0 1 0 0,-1-2-224 15,0 1-32-15,0-2-16 0,2 2 0 0,2 0-224 0,1 1-32 16,0 2-16-16,1-4 0 0,-1 1-48 0,2 0-16 16,0-1 0-16,0 1 0 0,3 0-16 0,0 0 0 15,2-2 0-15,-1 0 0 0,2 0-128 0,0 0 160 16,2 0-160-16,0 1 160 0,1-2-32 0,0 1 0 15,2-2 0-15,1 0 0 0,2 1-128 0,2 1 160 16,-1 0-160-16,1-1 160 0,-1 0-160 0,2-1 0 16,-2 0 144-16,1 2-144 0,0 0 0 0,1 0 0 15,-1 1 0-15,0-1 0 0,1 0 0 0,-1 0 0 16,0 1 0-16,1-1 0 0,1-1 0 0,-2 1 0 0,0-1 0 16,0 2 0-16,-1 2 0 0,0-1 0 15,0 3 0-15,1-3 0 0,-2 0 0 0,1 1 0 0,1 0 0 0,3 0 0 16,1-1 0-16,1 0 0 0,1 1 0 0,1-2 0 15,0 0 0-15,1 2 0 0,1-2 0 0,-1 1 0 16,-2-1 0-16,0 0 0 0,-2-1 0 0,-1 2 0 16,-2 0 0-16,0 1 0 0,-3-1 0 0,-2 0 0 15,0-2 0-15,-2 0 0 0,0 0 0 0,-1-1 0 16,-1 2 0-16,1-1 0 0,0-1 0 0,1-1 0 16,-2 0 0-16,1-1 0 0,0-1 0 0,1 0 0 15,-1-1 0-15,0 0 0 0,1-2 0 0,-1 2 0 16,2 2-432-16,-2-1 0 0,-2 2 0 15,1-1-11792-15,-4 0-2368 0</inkml:trace>
  <inkml:trace contextRef="#ctx0" brushRef="#br0" timeOffset="62519.32">18980 9770 17503 0,'0'0'1552'0,"0"0"-1232"16,-3-4-320-16,2-1 0 0,0-1 1376 0,1 1 224 16,0 5 32-16,0 0 16 0,2-4 896 0,-2 4 176 15,3-5 32-15,-3 5 16 0,0 0-1392 0,4 4-288 16,1 2-48-16,-1 3-16 0,-1 0-240 0,1 0-48 0,0 5-16 0,1 1 0 15,0 3-240-15,0 4-48 16,-1 0-16-16,0 1 0 0,-1-1-176 0,-1 4-48 16,1 1 0-16,-1-1 0 0,0 4 0 0,0-3 0 15,-2-1 0-15,-1-2 0 0,1 1-192 0,-1 0 176 16,0-7-176-16,-1 1 160 0,-1-1-160 0,0-1 0 16,0 0 0-16,0-1 0 0,0-2 0 0,0 0 0 0,0-2 0 0,0-2 0 15,0-1-144-15,0-1-16 0,0-3 0 0,0-2 0 31,-1-3-544-31,2-1-128 0,0-4 0 0,-1 0-16 16,1-4-1344-16,1-2-272 0,0-1-48 0,0-4-7584 0,-1 0-1504 0</inkml:trace>
  <inkml:trace contextRef="#ctx0" brushRef="#br0" timeOffset="62760.65">18937 9940 6447 0,'-3'-29'272'0,"2"20"80"0,0-6-352 0,2-1 0 0,-1-1 0 0,2-1 0 16,0 1 2048-16,2 3 320 0,3-1 80 0,2-2 16 15,2 4 1280-15,3 2 256 0,1 4 48 0,4 5 16 16,1 2-1152-16,1 2-224 0,3 2-64 0,1 1 0 15,0 2-1440-15,1 1-288 0,-1 0-64 0,0 1-16 16,-3 1-336-16,-1-1-64 0,-3 0-16 0,-2-1 0 0,-2 1-144 0,-3 0-16 16,-3 1-16-16,-2-2 0 0,-4-1-48 0,-3 2-16 15,-2 1 0-15,-3 1 0 0,-2 0 0 0,-1 1 0 16,-3 2 0-16,-2-1 0 0,-1 1-160 0,0 1 0 16,-1 0 0-16,-4 1 128 0,2-2-128 0,1-2 0 15,2-3 0-15,1-2 0 0,1 0 0 0,3 0-176 16,-1 2 176-16,1-3-192 15,2-3-512-15,1-5-128 0,2-2 0 0,1-1-12128 16,1 0-2416-16</inkml:trace>
  <inkml:trace contextRef="#ctx0" brushRef="#br0" timeOffset="63216.14">19521 9903 9215 0,'0'0'816'0,"-6"-1"-656"0,0 1-160 0,-1 0 0 15,1 0 3376-15,0 1 640 0,-1-1 128 0,-1 1 16 16,-2-1-480-16,0 2-96 0,-1-2-32 0,1 0 0 16,-3 0-2016-16,0 1-416 0,-1-1-80 0,1 1-16 15,-1 0-656-15,0 1-144 0,2-2-32 0,-1 2 0 16,-4 2-192-16,3 2 0 0,4 0 0 0,1 1 0 16,0 1 0-16,2 4 0 0,2 3 0 0,-1-1 0 15,0-1 0-15,2 1 0 0,1 1 0 0,2 2 0 16,2 1 0-16,1-2 0 0,2-3 0 0,2 0 0 15,2-3 288-15,0-1-32 0,3-2-16 0,1-1 0 16,0-2-240-16,-2-1 128 0,0-1-128 0,1-4 0 16,2 0 0-16,-2-1-288 0,1-4 32 0,0-1 16 15,-1-2-416-15,-2-3-96 0,1-1-16 0,1 1 0 16,-2-4-432-16,2-7-80 0,-2 0-32 0,-3 9 0 16,-1 1 480-16,-1-1 80 0,0 3 32 0,-1 0 0 15,0 1 720-15,-1-3 0 0,0 2 192 0,0 3-32 0,0 0 224 0,0 3 32 16,-1-1 16-16,-1 7 0 0,0 0 416 0,0 0 96 15,0 0 16-15,0 0 0 0,0 7-128 0,0 0 0 16,0 1-16-16,0 0 0 0,0 2-256 0,0 1-48 16,0 1-16-16,2-1 0 0,0-1-144 0,0-2-32 15,0 0 0-15,1-1 0 0,0 0-320 0,0-2 0 16,-3-5 0-16,0 0 128 0,0 0-400 0,0 0-80 0,5 8-16 0,-1-4 0 31,-4-4-1984-31,3-3-400 0</inkml:trace>
  <inkml:trace contextRef="#ctx0" brushRef="#br0" timeOffset="63351.51">19561 9784 11055 0,'0'0'480'0,"0"0"112"0,0 0-464 0,0 0-128 0,0 0 0 0,0 0 0 15,0 0 2144-15,7 1 416 0,2 1 64 0,0-2 32 0,-1 1-816 0,-2 0-176 16,1 0-16-16,-2 1-16 16,3 1-1504-16,-2 0-320 0,-6-3-48 0,7 3-11280 15</inkml:trace>
  <inkml:trace contextRef="#ctx0" brushRef="#br0" timeOffset="63510.86">19659 9847 13935 0,'-2'10'304'0,"2"-4"64"0,0 1 16 0,1 2 0 0,0 1-384 0,0 1 0 0,0 0 0 0,1 0 0 15,0 2 4176-15,1 0 752 0,-2 2 160 0,1 2 32 0,0-6-2208 0,-1-2-432 16,1-1-96-16,1 0-16 0,0 2-1568 0,0-2-320 16,-1-2-64-16,-1 2-16 0,-1-8-272 15,2 10-128-15,0 1 128 0,-2-11-128 0,0 0 0 0,0 0-192 16,0 0 0-16,0 0 16 15,0 0-1744-15,0 0-368 0,6-5-64 0,-1-3-13904 16</inkml:trace>
  <inkml:trace contextRef="#ctx0" brushRef="#br0" timeOffset="63787.72">19788 9887 7359 0,'0'0'656'0,"4"-1"-528"16,0 1-128-16,1 2 0 0,-1 0 3904 0,0 1 736 0,1 1 160 0,-1 1 16 16,0 2-752-16,0 1-160 15,0 1-16-15,-1 1-16 0,1 2-2384 0,0 1-464 0,-1-5-112 0,-1 1-16 16,-2 0-592-16,0 0-128 0,-1 0-32 0,0 0 0 15,-2-2-144-15,1-1 0 0,-1 0 0 0,-1-2 128 16,2 2-128-16,0-1 0 0,2-5 0 0,0 0 0 16,0 0 0-16,0 0 0 0,0 0-128 0,0 0 128 15,-2-6-176-15,2-1 48 0,1 1 0 0,0-2 0 16,1-5 128-16,1 3 0 0,0-1 0 0,1 0-128 0,0 1 128 0,0-2 176 16,0 2-48-16,3-4 0 15,-1 2 192-15,-1 5 48 0,0 2 0 0,0-1 0 16,1 0-48-16,1 1 0 0,0 0 0 0,1 0 0 15,0 0-176-15,1 0-144 0,0 0 192 0,-1 1-192 16,0 1 128-16,0-1-128 0,-2 1 0 0,0 1 0 16,-1 1-192-16,0 1-80 0,-5 0-32 0,0 0-12880 15,0 0-2560-15</inkml:trace>
  <inkml:trace contextRef="#ctx0" brushRef="#br0" timeOffset="64167.59">20060 9631 35007 0,'0'0'1552'0,"0"0"320"0,-7-5-1488 0,4 0-384 0,2 0 0 0,1 5 0 0,2-5 1472 0,-1 2 240 15,-1 3 32-15,4-5 16 16,0 1-864-16,3 1-160 0,1 2-32 0,-2 1-16 0,1 1-368 0,0 0-64 15,-1 0 0-15,2 1-16 16,1 1-112-16,0 2-128 0,-2 1 176 0,-1 0-176 16,0 0-416-16,0 0-192 0,-1 0-32 0,0 1-18736 15</inkml:trace>
  <inkml:trace contextRef="#ctx0" brushRef="#br0" timeOffset="64362.54">20164 9771 7359 0,'0'0'656'0,"-4"9"-528"15,-1-2-128-15,1-1 0 0,4-6 2752 0,-2 10 528 16,1-1 112-16,1-2 0 0,0-1-64 0,0 2-32 16,0 1 0-16,0-2 0 0,1 0-1456 0,1-1-304 0,1 2-48 0,0 1-16 15,0-3-912-15,1 1-192 16,-1 0-48-16,1 0 0 0,0-2-320 0,0 1 0 0,-1 0-192 0,1 5 64 16,-1-3-576-1,-3-8-128-15,0 0 0 0,0 0-9792 16,0 0-1936-16</inkml:trace>
  <inkml:trace contextRef="#ctx0" brushRef="#br0" timeOffset="65320.22">20316 9803 5519 0,'0'0'496'0,"0"0"-496"0,6-2 0 0,0 1 0 16,0 1 3776-16,0 2 640 0,-1 0 144 0,0 0 32 0,0 2-1040 0,-1-1-208 16,-1 0-32-16,1 2-16 15,-1 0-2128-15,0 1-416 0,0 0-96 0,0 0-16 0,-1-1-432 0,0 1-80 16,0-2-128-16,-1 1 176 15,-1-5-176-15,2 5 0 0,-2-5 0 0,0 0 0 0,1 5 0 0,-1-5 0 16,4 5 0-16,-4-5 0 16,0 0 0-16,0 0 0 0,5 1 0 0,-1 0 0 0,0 0 0 0,2-1 0 15,0 0 0-15,0 0 0 16,1-1-560-16,1 0 16 0,0 0 0 16,1-2 0-16,0 1 256 0,0-1 48 0,-1 1 16 0,2-2 0 15,-1 1 224-15,1 0 0 0,0 0 0 0,0-1 0 16,-3-1 384-16,4-2 80 0,-3 2 16 0,-3 2 0 0,0 0-32 15,-5 3 0-15,0 0 0 0,0 0 0 0,0 0-192 0,6 0-64 16,-2 1 0-16,0 1 0 0,-4-2-192 0,2 4 128 16,2 0-128-16,-1 0 0 0,0 0 224 0,1 1-48 15,0-1-16-15,1 0 0 0,-2-2 272 0,1 1 48 16,1 0 16-16,1-2 0 0,-1 0-128 0,1 0-32 16,0-1 0-16,0-1 0 0,1 0-160 0,0 0-48 15,1-2 0-15,-1 1 0 0,0-2-128 0,1 1 128 0,0-2-128 0,-1 0 128 16,0 0-128-16,-1-2 0 0,1 1 144 0,1-3-144 15,-1 1 0-15,0-2 0 0,-1 0 0 0,-2 0 0 16,1 0 0-16,-1 1 0 0,-1-1 0 0,-1 0 0 16,-2 0 0-16,0 0 0 0,-2 0 0 0,1 5 0 15,-2-1 0-15,-1-1 0 0,-1 2 0 0,5 5 0 0,-5-1 0 0,0 1 0 16,5 0 0-16,-3 2 128 16,-1 0-128-16,0 1 0 0,-1 1 0 0,3 1 0 15,1 0 0-15,2 0 0 0,-1 0 0 0,1 2 0 16,1-1 0-16,1 2 0 0,1 0 0 0,0 0 0 15,0 0 160-15,0-3-32 0,1 2-128 0,-1 0 192 16,1-1 0-16,0 0-16 0,0-1 0 0,1 0 0 16,1-1-16-16,3 0 0 0,-1-3 0 0,-2 0 0 15,0-1-160-15,4-2 0 0,-1 1-192 0,-4-1 192 0,1-1 0 0,1 0 0 16,-1 0 0-16,0-1 0 16,0-2-128-16,-1 2 128 0,0 0 0 0,-1 2 0 0,0-2 0 0,0 1 0 15,-5 3 0-15,5-2 0 16,-5 2 0-16,0 0 0 0,6 2 0 0,-6-2 0 15,8 8-128-15,-3 1 128 0,0 0 0 0,-1-2 0 0,-1 1 0 0,1 2 0 16,-1-1 0-16,1 3 0 16,1-1 0-16,0 5 0 0,0 3 0 0,-1 1 0 0,2 4 0 0,0 2 160 15,-1 2-32-15,2 9-128 0,-2-2 480 0,-1 1-16 16,-1-2 0-16,0 0 0 0,-1-6 128 0,-1-1 32 16,0 1 0-16,-1 1 0 0,-1 1-80 0,0 1-16 0,-1-1 0 0,-1 1 0 15,1-1-144-15,-2 0-48 0,-2-3 0 16,-1-2 0-16,0 0-144 0,-1-1-16 0,-1-1-16 0,-2-4 0 15,-1-3 96-15,-1 0 32 0,2-3 0 0,-2-4 0 16,-1-2-288-16,0-4 0 0,-1-2 0 0,-1-3 0 16,0-3-208-16,-1-2-112 0,1-3 0 0,0-4-16 31,-2 0-400-31,2-4-80 0,0-3-16 0,1 1 0 0,2 0 384 0,1-1 80 0,2-3 16 0,2-1 0 16,1 0 176-16,3 3 48 0,2-1 0 0,3 0 0 15,2 0 128-15,3 2 0 0,3-1 0 0,6-3-128 0,2 1 128 0,3 3 128 16,1-1-128-16,1 3 176 15,1 1-176-15,2 2 0 0,-2-1 144 0,2 1-144 16,-1 3 176-16,1-1-48 0,-5 2 0 0,0 2 0 16,-2 1-128-16,-1 1 0 0,-5 4 144 0,-1-1-144 0,1 0-128 0,-1 0-112 15,-1 1-16-15,-1 2-13728 16,-3 1-2752-16</inkml:trace>
  <inkml:trace contextRef="#ctx0" brushRef="#br0" timeOffset="65468.66">21222 10031 28559 0,'-9'4'1264'0,"9"-4"272"0,-3 6-1232 0,0-1-304 0,1-1 0 16,2-4 0-16,0 0 560 0,-2 4 48 0,2-4 16 0,0 0 0 31,-1 5-1328-31,1-5-272 0,0 0-48 0,0 0-16 0</inkml:trace>
  <inkml:trace contextRef="#ctx0" brushRef="#br0" timeOffset="79450.57">20957 7125 6447 0,'0'0'576'15,"0"0"-576"-15,0 0 0 0,0 0 0 0,0 0 1328 0,0 0 144 16,0 0 48-16,0 0 0 0,0 0 112 0,0 0 32 16,0 0 0-16,0 0 0 0,0 0-384 0,0 0-80 15,0 0-16-15,0 0 0 0,9 3-160 0,1-2-16 16,0 0-16-16,4 0 0 0,1-1 176 0,1-1 48 15,4 0 0-15,1-1 0 0,3-1-352 0,0 0-64 16,2-1-16-16,0 0 0 0,1 1-320 0,2-2-64 16,-1 2-16-16,0 0 0 0,0 0-64 0,-2 0-32 15,-1-1 0-15,-2 0 0 0,0 2 128 0,-2-2 32 16,0 1 0-16,-1 0 0 0,1-1-96 0,-1 0-16 16,1-1 0-16,-1 2 0 0,1 1-160 0,-1 0-48 15,0 0 0-15,0 1 0 0,-2-1-128 0,1 1 192 0,-1 1-192 0,-1 0 192 16,-1-1-192-16,-3 1 128 0,-1-1-128 0,-1 1 128 15,-2 1-128-15,-1 1 160 0,-8-2-160 0,0 0 160 16,0 0-160-16,0 0 192 0,0 0-192 0,0 0 192 16,0 0-192-16,0 0 0 0,0 0 144 0,0 0-144 15,0 0-192-15,0 0-128 0,0 0 0 0,0 0-16 16,-8 2-1200-16,1-2-256 0,0-2-32 0,7 2-13600 16</inkml:trace>
  <inkml:trace contextRef="#ctx0" brushRef="#br0" timeOffset="79987.78">21130 7028 12895 0,'0'0'1152'0,"1"-5"-928"0,-1 5-224 0,0-9 0 32,0 0-384-32,0 2-112 0,0 7-16 0,0 0-16 0,0 0 2048 0,0 0 400 0,-3-2 96 0,-2 2 16 15,-1 0 80-15,-2 2 32 0,0 3 0 0,-7 3 0 0,1 0-976 0,0 1-192 16,-3-2-32-16,0 1-16 16,1 1-336-16,-3 1-64 0,0 0-16 0,-1-1 0 0,1-2-16 0,1 2-16 15,0 0 0-15,4 0 0 16,0 0-112-16,1-1-32 0,3 0 0 0,1 1 0 15,2-2-80-15,2 2-32 0,1-4 0 0,4-5 0 16,0 0-224-16,-3 7 0 0,3-7 0 0,0 0 0 16,1 9 0-16,-1-9 0 0,5 8 0 0,1-3 0 0,-6-5 128 0,10 4 48 15,0 0 0-15,2-2 0 16,1 0 96-16,2-1 32 0,0 0 0 0,3 1 0 0,1 0-304 16,3 0 0-16,0 3 128 0,3 0-128 15,0-3-896-15,4 2-224 0,0-1-48 0,3 2-13984 16</inkml:trace>
  <inkml:trace contextRef="#ctx0" brushRef="#br0" timeOffset="83467.74">21491 8520 3679 0,'0'0'320'0,"0"0"-320"0,0 0 0 0,0 0 0 0,-5-8 768 0,1 0 64 15,1 0 32-15,3 8 0 0,0 0 912 0,0 0 176 16,0 0 32-16,0 0 16 0,0 0-624 0,0 0-128 16,0 0-32-16,0 0 0 0,0 0-800 0,7 11-160 15,-2-1-48-15,-1 5 0 0,-1-1-208 0,-1 7 0 16,0 0 128-16,0 2-128 0,-2-3 352 0,-1 2 32 15,0 0 0-15,0 1 0 0,0-2 320 0,0 1 80 16,-1-1 16-16,1 0 0 0,-1-2-176 0,1-1-48 16,-1 0 0-16,1-2 0 0,0 1-352 0,1-2-80 15,1-4-16-15,0 1 0 0,0 0-128 0,1 0 0 16,0-3-192-16,1-2 192 0,-3-7-240 0,0 0 80 0,0 0 16 0,0 0 0 31,0 0-224-31,0 0-32 0,0 0-16 0,7-3-6800 0,-2-4-1360 0</inkml:trace>
  <inkml:trace contextRef="#ctx0" brushRef="#br0" timeOffset="83807.46">21544 8519 3679 0,'-5'-13'320'0,"-2"1"-320"0,-1 2 0 0,1 1 0 0,-1 1 1536 0,2-2 256 16,0 2 32-16,2 3 16 16,4 5 80-16,0 0 0 0,0 0 16 0,0 0 0 15,0 0-880-15,0 0-176 0,8 3-48 0,1 1 0 16,2 4-416-16,3 0-96 0,1 1 0 0,3 0-16 15,1 0 336-15,0 1 64 0,2 3 0 0,-2 2 16 16,1-3 240-16,-2 3 64 0,-1-1 0 0,0 1 0 16,-2 2-368-16,0 0-64 0,-2-2-16 0,-2 0 0 15,-3-1 0-15,-1-2 0 0,-2 0 0 0,0 0 0 16,-1-1 240-16,-1-1 32 0,0 0 16 0,-1 0 0 16,-2-1-240-16,-1-1-48 0,-1 1-16 0,-2 0 0 0,-2-1-272 15,-3 0-48-15,-2-3-16 0,-2 2 0 0,-1 2-80 0,-2-1-16 16,-2 2 0-16,-2-2 0 0,-2-2 0 15,-1-1 0-15,0-2 0 0,0 4 0 0,1 1-128 0,-1-1 0 16,2-2 0-16,1 0 128 0,2-2-128 16,0 1 0-16,2 0-192 0,3 0 192 0,0-4-448 0,3 0 48 15,3-2 0-15,7 2-10736 16,0 0-2160-16</inkml:trace>
  <inkml:trace contextRef="#ctx0" brushRef="#br0" timeOffset="84327.9">21944 8481 7359 0,'-5'-8'656'0,"-2"2"-528"0,0 1-128 0,2 0 0 16,5 5 1360-16,0 0 240 0,-5-3 64 0,5 3 0 15,0 0 272-15,0 0 64 0,0 0 16 0,0 0 0 0,-1 9-992 0,1 0-192 16,0 0-32-16,1 4-16 16,1 5-512-16,1 2-96 0,0-1-32 0,0 1 0 15,0-2 80-15,1 2 16 0,0-3 0 0,0 3 0 16,-1-2 208-16,0 0 32 0,0 1 16 0,0-3 0 16,0 1-128-16,0 0-32 0,0-3 0 0,-1 0 0 0,0-2-96 0,0-2-32 15,-1-1 0-15,0-1 0 0,0 1-16 0,-1 0 0 16,0-1 0-16,0-8 0 0,0 0 0 0,0 0 0 15,0 0 0-15,0 0 0 16,-2 8-192-16,2-8 144 0,0 0-144 0,0 0 128 16,0 0-128-16,0 0 0 0,0 0 0 0,0 0 0 0,0 0 0 0,-5-5 0 0,2 1 0 0,3 4 0 15,0 0-128-15,0 0 128 16,1-8 0-16,-1 8 0 0,3-9 0 0,1 3 0 16,1-1 0-16,-5 7 0 0,8-6-128 0,-1 1 128 15,0 2 0-15,1 1 0 0,0 1 0 0,1 1-144 16,1 2 144-16,0 0 0 0,1 0-192 0,1 0 64 15,0 1 128-15,3 0-208 0,1 3 208 0,-2-1 0 0,1-1 0 0,-1 0 0 16,0-1 0-16,-2 0 0 16,0 1 0-16,-2 0 0 0,0-1 0 0,-3-1 160 0,-7-2-160 0,9 4 128 15,-2 1-128-15,-7-5-144 0,7 6 144 0,-7-6-208 32,0 0-816-32,0 0-144 0</inkml:trace>
  <inkml:trace contextRef="#ctx0" brushRef="#br0" timeOffset="84810.37">22272 8574 911 0,'0'0'0'0,"0"0"0"0,0 0 0 0,0 0 0 0,-6 0 0 0,6 0 0 0,-7 3 0 0,1 2 0 0,-3-3 192 0,2 5-32 16,-1 2-16-16,1 2 0 0,0 0 912 0,1 1 176 15,1 2 48-15,1 2 0 0,2-1 832 0,1 2 192 16,1-1 16-16,2-2 16 0,1 1 64 0,1 0 16 15,1-5 0-15,3 2 0 0,2-1-832 0,1-2-176 16,2-3-16-16,0 0-16 0,2-4-768 0,1 1-160 0,3-3-16 0,0 0-16 16,0-4-416-16,0-2 0 15,-1-1 0-15,1-1-176 16,-1 1-672-16,-3-3-144 0,0 0-32 0,-2 0 0 16,-3-2 144-16,-1 1 32 0,-1-1 0 0,-2 1 0 0,-2-2 848 0,-2 0 0 15,-2 1 128-15,-2-2 0 0,-2 0 848 0,-1-1 176 0,-2 0 16 0,-1 0 16 16,-1-1-336-16,0-1-64 0,-2-1-16 0,0 5 0 15,-1 3-768-15,2 2 0 0,-2 1-256 0,0 1 64 32,-1 1-768-32,1 3-160 0,0 2-32 0,1 1 0 0,1 3-32 0,0 1-16 15,0 0 0-15,2 1 0 16,1 1 336-16,2 3 64 0,2-1 16 0,3 0-7760 0</inkml:trace>
  <inkml:trace contextRef="#ctx0" brushRef="#br0" timeOffset="85391.69">22924 8348 11055 0,'-11'-14'480'0,"3"7"112"16,-4 1-464-16,-1 1-128 0,0-3 0 0,-2 2 0 0,-2 3 448 0,0 2 80 16,-2 3 16-16,1 1 0 0,-3 1-240 0,0 3-48 15,1 1-16-15,-1 3 0 0,0 4 48 0,0 1 16 16,2 5 0-16,0 0 0 0,1 0 64 0,2 2 16 15,2 2 0-15,4-1 0 0,1 1 320 0,3-2 64 0,3-2 0 0,3-2 16 16,3 0 144-16,3-1 32 16,2-1 0-16,2-4 0 0,3-1-448 0,2-3-64 0,-1-1-32 0,2-2 0 15,2-1 48-15,0-2 16 0,2-2 0 0,0-2 0 16,2 0 320-16,-1-3 64 0,1 0 16 0,-2 0 0 16,0-2-288-16,-2 1-48 15,-2-2-16-15,-1 1 0 0,-2 0-240 0,-1 1-48 16,-2 0-16-16,-2-1 0 0,-2-2-96 0,-2 1-128 0,-3-2 176 15,-1 1-176-15,-1 0 176 0,-2-1-176 0,-2 2 160 0,-2-3-160 16,-1 0 192-16,0 0-48 0,-1 0-16 0,0 3 0 16,-2 0-128-16,0-1 0 0,0 0 0 0,2 2 0 15,-1 2 0-15,2 1 0 0,0 3-224 0,8 0 80 16,-7-4 144-16,7 4-160 0,0 0 160 0,0 0-160 16,0 0 160-16,0 0 0 0,0 0 0 0,5 7 0 15,-5-7 0-15,10 7-128 0,1-1 128 0,1-1-128 16,-1 0 128-16,4-1 0 0,1-1 160 0,0 2-160 15,1 1 224-15,-1 2-48 0,1 0-16 0,0-1 0 16,0-2 160-16,-2 2 16 0,-3 1 16 0,-2-1 0 16,0 1 272-16,-1 0 48 0,-2 0 16 0,-2 0 0 0,-2-1-176 0,0 2-48 15,0-2 0-15,-1 1 0 0,-2 0-144 16,0-1-48-16,-1 1 0 0,-1 1 0 0,-1 0-128 0,-1 0-16 16,0-1-128-16,-1 1 192 0,-1-2-192 0,-1 1 0 15,-2 0 0-15,1 2 0 0,-1-3-144 16,-2 2 144-16,-1 0-208 0,-1 0 80 15,-2-1-784-15,1-1-160 0,1 3-16 0,-1-3-15168 16</inkml:trace>
  <inkml:trace contextRef="#ctx0" brushRef="#br0" timeOffset="123834.7">10543 12693 11055 0,'0'0'976'0,"-7"0"-784"16,0 0-192-16,1 0 0 0,6 0 1152 0,0 0 176 16,0 0 32-16,0 0 16 0,-8 0 304 0,8 0 64 0,0 0 16 0,0 0 0 15,0 0-272-15,0 0-48 0,0 0-16 0,0 0 0 16,0 0-176-16,4 5-32 0,2 0-16 0,1-1 0 15,2 0-48-15,1 0 0 0,2 0 0 0,2 0 0 16,1 1-352-16,15 4-80 0,-3-1-16 0,-1-2 0 16,0-1-240-16,0-1-48 0,2 0-16 0,1-1 0 0,2 2-96 0,2 0-32 15,0 0 0-15,1 0 0 16,0-1-112-16,0 1-32 0,1 1 0 0,-1-1 0 16,-2 0-128-16,0-2 128 0,0 0-128 0,-1 2 128 15,0 2-128-15,1 0 192 0,-2 1-192 0,-2-2 192 16,-1-3-64-16,-1 2 0 0,0 1 0 0,2 1 0 15,-2-1 16-15,2 1 0 0,-1 0 0 0,1 0 0 16,1-2-16-16,1 2-128 0,0 0 192 0,4 0-64 16,-1-2-128-16,-1-1 128 0,-1-1-128 0,2-1 128 15,-1 0-128-15,0-1 160 0,0 0-160 0,-1-1 160 0,-2-1-160 0,0 1 192 16,0 0-192-16,-1 0 192 0,-1 0-192 0,-1 1 160 16,-2-2-160-16,1 0 160 0,-2 1-160 0,1-1 192 15,-2 0-192-15,1 0 192 0,-2 0-192 0,1 1 128 16,-1-2-128-16,3 1 128 0,-1 1-128 0,2 1 0 15,-1-1 0-15,2 0 0 0,-2-1 0 0,0 0 0 16,1 1 0-16,-1 0 0 0,1-1 0 0,-1 1 0 0,1-3 0 0,0 2 0 16,1 0 0-16,0-1 0 0,0 1 128 0,1 0-128 15,-2-1 0-15,2-1 0 0,0 0 0 0,2 0 0 16,1 2 0-16,-1 0 0 16,-1 0 0-16,2-2 0 0,-3-1 0 0,1 1 0 15,1 1 0-15,-1 1 0 0,0 0 0 0,1 0 0 16,-2 0 128-16,1 0-128 0,3 1 0 0,0 1 0 0,0-1 0 0,1 0 0 15,-2-1 0-15,1-1 0 0,1-1 0 0,0 0 0 16,1 1 0-16,0 0 0 0,1 0 128 0,0 1-128 16,-1-4 0-16,0 2 0 0,1-1 0 0,-1 1 0 15,0-1 0-15,0 1 0 0,1 0 0 0,-1 1 0 16,0-2 0-16,0 3 0 0,0-1 0 0,-1 1 0 16,-1 0 0-16,0 0 0 0,1 1 0 0,1 1 0 0,0 3 0 15,2-2 0-15,2 1 0 0,-1-3 0 16,-1 0 0-16,-1 0 0 0,1 1 0 0,1-1 0 0,-2 0 0 0,0 0 0 15,-1-1 0-15,0 1 128 16,0-2-128-16,1 2 0 0,-1 0 144 0,1-1-144 0,1-1 128 0,-1-1-128 16,0 1 128-16,2-1-128 15,0 1 128-15,2 0-128 0,-1 0 160 0,1 1-160 0,-1-1 128 0,0 1-128 16,0 1 0-16,0 0 144 0,0-1-144 0,-2 0 0 0,-1 0 144 0,0 1-144 16,0 2 128-16,-1 0-128 15,-1 1 128-15,0-2-128 0,0-2 0 0,-1 1 144 0,-1 0-144 0,2 1 0 16,-1 0 128-16,1 1-128 15,1-1 0-15,0-1 0 0,-1-1 0 0,0 1 0 16,0 1 0-16,0-1 0 0,-2 0 0 0,-1 0 0 16,1-1 0-16,-1 0 0 0,-1 1 0 0,-1 1 0 15,-2 0 0-15,0-1 0 0,-2-1 0 0,0 1-176 16,-2 1 32-16,1 3 0 16,-2-1-560-16,-1 4-96 0,-3 0-32 0,-2 3-18992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3:21:13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12084 1669 18431 0,'0'0'1632'0,"0"0"-1312"15,0 0-320-15,0 0 0 0,7-5 1440 0,1 1 224 16,-1 0 32-16,1 0 16 0,0 1-32 0,0 1 0 16,2 1 0-16,0 1 0 0,1-3-144 0,0 2-48 0,1 0 0 0,2 1 0 15,1 0-512-15,0 1-96 0,2 1-32 16,0 0 0-16,2-4-256 0,1 4-48 16,0-2-16-16,2 1 0 0,-1-1-320 0,2 0-64 0,0-1-16 0,2 1 0 15,1-2-128-15,2 1 0 16,1-1 144-16,-1-1-144 0,-1-1 0 0,2 0 128 0,0 0-128 0,0 0 0 15,2 1 160-15,-2-1-32 0,2 3-128 16,1-2 192-16,-2 2-64 0,2 1-128 0,1 0 176 0,1 1-176 16,-1 0 176-16,1 1-176 0,0-1 160 0,1 1-160 0,0 0 0 0,1 1 128 15,0 1-128-15,-1-1 0 16,0 0 0-16,0 0 0 0,0 0 0 0,2 0 0 0,0 0 0 0,1 0 0 16,2 1 0-16,-2-2 0 15,0 0 0-15,0 0 0 0,0 0 0 0,0 0 0 16,-2 0 0-16,2 0 0 0,-2-1 0 0,1 0 0 0,1 1 0 15,0 0 0-15,0 1 0 0,-1-1 0 0,1 0 0 0,0-1 0 16,1-1 0-16,0 2 0 0,2 1 0 16,1-1 0-16,0 1 0 0,0-2 0 0,0-3 0 0,1 2 0 15,0 1 0-15,0-1 0 0,-2-1 0 0,1-1 0 16,1-2 0-16,-1 2 0 0,0 1 0 0,1 0 0 16,-1 1 0-16,0-2 0 0,-1 0 0 0,0 1 0 0,1-1 0 0,1 0 0 15,1 2 0-15,1 0 0 16,0-3 0-16,0 1 0 0,0 0 160 0,0 1-160 0,0 0 160 0,1 0-160 15,0-1 0-15,1 0 0 16,0 0-128-16,0 0 128 0,0 0 0 0,0 2 0 0,1 2 0 16,0-4 0-16,-2 0 0 0,2 1-128 0,0-2 128 15,1 2 0-15,-1 1 0 0,1 0 0 0,-2 0 0 0,1 0 0 16,0-1 0-16,2 1 0 0,1 0 0 0,0 0 0 16,0 0 0-16,0-2 0 0,0 1 0 0,1 1 0 15,0 1 0-15,0 1 0 0,-1-2 0 0,0 0 0 16,0 0 0-16,2 0 0 0,2 0 0 0,-4 0 0 15,-4 0 0-15,0 0 0 0,0-2 0 0,0 1 0 16,1 0 0-16,2 0 0 0,2 1 0 0,-1-1 0 16,-3 0 0-16,1-1 0 0,0-1 0 0,0 1 0 15,2 1 0-15,1-1 128 0,1 0-128 0,-1 0 0 16,-3-1 0-16,0 0 128 0,2 0-128 0,1 1 0 16,1-2 0-16,-1 2 0 0,0 0 0 0,-1 0 0 15,-1 0 0-15,1 0 0 0,-2 0 0 0,0 0 0 16,1-1 0-16,2 1 0 0,0 2 0 0,0-2 0 15,0 1 0-15,-1 1 0 0,0-1 0 0,0-2 0 16,0 1 0-16,2 2 0 0,1 0 0 0,-2 1 0 0,-3 0-128 16,2-1 128-16,-1 0 0 0,2 0 0 0,0 1-128 15,2 1 128-15,2-1 0 0,-4 0 0 0,-2 1 0 0,-1-2 0 16,-1 0 0-16,1 0 0 0,0 2 0 0,1 1-128 16,0-2 128-16,-3 1 0 0,-1-1 0 0,0 0 0 15,0-1 0-15,0 1 0 0,1 0 0 0,1 0 0 16,-1 0 0-16,0 1 0 0,-1 0 0 0,0-1-128 15,-1-1 128-15,0 0 0 0,1 0 0 0,2 0-128 16,0 0 128-16,1 0 0 0,0 1-128 0,1-1 128 16,0 0 0-16,1-1 0 0,0-1-160 0,1 1 160 0,-1 0-128 0,1 0 128 15,-1 1 0-15,0 0-160 16,-2-1 160-16,0 0 0 0,-1 0 0 0,0 1-128 0,-1 1 128 16,1 1 0-16,0 0 0 0,-3 0 0 0,-3-1 0 0,1 0 0 15,1 0 0-15,1 1 0 0,0-1 0 0,1 0 0 16,0 0 0-16,0 1 0 0,0-1-128 0,-1 0 128 0,-1-1-192 15,-1 0 32-15,0 0 0 0,1 0 0 16,0 1 160-16,1 1 0 0,-1-1 0 0,-1-1-128 16,-2-1-16-16,1 1 0 0,-1-2 0 0,1 1 0 15,-1 0 144-15,2 0 0 0,0 1 0 0,1-2 0 16,-1 0 0-16,0 1 0 0,-2-3 0 0,1 1 0 0,0-1 0 0,0 0 0 16,0-1 0-16,0 2-128 15,-1 0-176-15,-1 0-16 0,-2 1-16 0,-2 0 0 16,-1-1-336-16,-1 0-64 0,-1 0-16 15,-1 0 0-15,-1 3-784 0,-2 0-176 0,0 1-16 0,-1 2-12720 16</inkml:trace>
  <inkml:trace contextRef="#ctx0" brushRef="#br0" timeOffset="18215.64">18727 3301 6447 0,'-1'-4'576'0,"1"4"-576"16,0-5 0-16,0 5 0 0,0 0 1072 0,0 0 96 0,0 0 32 0,9-3 0 16,1-1 320-16,1 1 64 15,0 1 16-15,2 0 0 0,2-1 128 0,2 0 48 16,1-2 0-16,4 2 0 0,2 1-96 0,3 1-16 16,1 1 0-16,2-1 0 0,2 0-400 0,2-2-96 15,2 2-16-15,4 1 0 0,3 0-512 0,4 0-96 16,4 0-32-16,0-2 0 0,0 1-32 0,-1 1-16 15,1 0 0-15,3-1 0 0,1-1-128 0,2 0-16 16,1 0-16-16,0 1 0 0,-2 0 0 0,-1 1 0 0,0-1 0 0,1 0 0 16,0 0-64-16,-2 0-16 0,-1 1 0 0,-1 1 0 15,0 0-32-15,-17 0 0 0,4 0 0 16,2 0 0-16,2 0-48 0,2 1-16 0,0 0 0 0,-1 0 0 16,-1 0-128-16,0 0 0 0,0-2 144 0,21 0-144 15,-9 2 128-15,-19 0-128 0,-6 0 160 0,2-1-160 16,1-1 0-16,3 0 0 0,0 0 0 0,1 2 0 15,2-2 0-15,0 1 0 0,1-1 0 0,10 0 0 16,-12-1 144-16,0 1-144 0,-1 0 128 0,-1 0-128 16,-2 0 192-16,0 0-64 0,-1-2 0 0,1 0 0 15,7 2-128-15,-3 1 0 0,-2 0-160 0,-2-1 160 16,-1 0 0-16,-2-1 0 0,-9 0 0 0,1 0 0 16,-1 1 0-16,0 0 0 0,-1 0 0 0,-1 0 0 0,-2 0 0 0,-1 0 128 15,0 0-128-15,-2 1 0 0,0-1 128 0,-1 0-128 16,-2 0 0-16,1 0 0 0,0 1 128 0,-1 2-128 0,-1-2 0 0,1 0 0 15,-1 0 0-15,0 1 0 16,-1-2 0-16,0 1 0 0,0 1 0 0,-1-1 0 16,0 0 0-16,1 0 0 0,0 0 0 0,0 0 0 0,-2 1 0 15,-2-1 0-15,0-1 0 0,0-1 0 0,-6 1 0 0,6-1 0 16,-1 2 0-16,-5-1 0 16,4 4 0-16,-4-4 0 0,0 0 0 0,0 0-144 15,0 0 144-15,0 0-128 16,0 0-432-16,0 0-80 0,0 0 0 0,0 0-17280 0</inkml:trace>
  <inkml:trace contextRef="#ctx0" brushRef="#br0" timeOffset="62439.36">18579 11188 3679 0,'0'0'320'0,"-8"6"-320"0,0-5 0 0,8-1 0 0,-8 1 896 0,1 0 128 16,7-1 0-16,0 0 16 15,0 0 496-15,0 0 80 0,0 0 32 0,0 0 0 0,0 0 144 0,0 0 48 16,0 0 0-16,0 0 0 0,0 0-720 0,0 0-144 15,0 0-16-15,0 0-16 0,0 0 144 0,0 0 48 16,3 2 0-16,1 0 0 0,-4-2 48 0,5 1 16 16,1 1 0-16,0-1 0 0,0 1-240 0,1 0-64 0,4 0 0 0,-2 0 0 15,0 0-160-15,1 1-32 16,0 1-16-16,1-3 0 0,0-1-64 0,0 0-16 0,1-3 0 0,-2 3 0 16,4 0-224-16,0 2-64 0,0-2 0 15,0 0 0-15,1-3-160 0,0 2-32 0,-1 0-128 0,2 1 192 16,-1 1-192-16,1 0 176 15,-1-1-176-15,0 0 160 0,2 1-160 0,0 1 128 0,-1 0-128 0,1 0 128 16,-1-2-128-16,0-2 128 0,0 1-128 0,-1 2 128 0,2 1-128 0,1 0 192 16,-1-1-192-1,2-1 192-15,0-2-192 0,2 1 192 0,-1-2-192 16,2 2 192-16,0-1-32 0,1-1 0 0,0-2 0 0,2 1 0 16,-1 1-160-16,1 2 192 0,-1-2-192 0,1 1 192 15,-4-1-192-15,-1 1 0 0,-2-2 0 0,0 3 0 16,0 1 0-16,-1 1 0 0,1-1 128 0,-2 0-128 15,1 0 0-15,0 1 0 0,-1-1 0 0,2 3 0 16,-2-3 0-16,2 0 0 0,0-2 0 0,0 2 0 0,0 2 0 16,1 0 0-16,1 1 0 0,-1-3 0 15,-1-2 0-15,-1 2 128 0,-1-1-128 0,1 1 0 0,-1 1 128 16,-1 1-128-16,0 0 0 0,0-2 128 0,-2-1-128 0,1 1 0 16,0 1 0-16,-1-1 0 0,0 0 0 15,0 0 0-15,-1-1 0 0,1 0 0 0,0 1 0 0,1 0 0 0,0 0 0 16,3 0 0-16,-1-4 0 0,0 1 0 15,1 0 128-15,2 0-128 16,2 0 0-16,1 0 0 0,0 1 0 0,-1-1 0 0,1 0 0 0,-1 0 0 16,1 1 128-16,-2 0-128 0,1 0 0 0,-1 1 0 15,-1-1 0-15,1 1 0 0,-2 1 0 0,1 1 128 16,-2 1-128-16,0-2 128 0,-1 0-128 0,-1 1 0 16,0-2 0-16,1 2-176 0,-2 1 176 0,1 1 0 15,-1-2 0-15,0-1 0 0,1 0 0 0,0 0 0 16,0 0 0-16,-2 0 0 0,-3 0 0 0,0-1 0 0,-1 0 0 0,0 1 0 15,0 0 0-15,-1 0 0 16,-1 0 0-16,-7 0 0 0,0 0 0 0,7 0 0 0,-7 0-144 0,0 0 144 16,0 0-192-16,0 0 48 0,0 0 0 0,0 0 0 15,0 0-48-15,0 0 0 0,0 0 0 0,0 0 0 16,0 0-64-16,0 0-32 0,0 0 0 0,0 0 0 31,0 0-800-31,0 0-176 0</inkml:trace>
  <inkml:trace contextRef="#ctx0" brushRef="#br0" timeOffset="63476.84">22400 10607 15663 0,'0'0'1392'0,"-6"-3"-1120"15,6 3-272-15,0 0 0 0,-7-2 848 0,7 2 112 16,0 0 32-16,0 0 0 0,0 0 288 0,0 0 64 16,0 0 16-16,0 0 0 0,0 0 176 0,0 0 48 15,7 4 0-15,1-1 0 0,1 1-624 0,0 0-128 16,0-2-32-16,2 0 0 0,2 0-64 0,1-1-16 16,1 1 0-16,2-2 0 0,0 0-96 0,1 0-32 15,2-1 0-15,0 0 0 0,1 0-32 0,0 0-16 16,2 0 0-16,0-1 0 0,1 0-176 0,1-3-48 0,1 0 0 0,3 2 0 15,0 0-192-15,1 0-128 16,2-1 160-16,1 0-160 0,1 0 144 0,0 1-144 16,1 1 128-16,-2-1-128 0,-1-2 128 0,1 1-128 15,-1 0 0-15,1 2 128 0,-1-1-128 0,1 1 0 0,0 2 144 16,-1-2-144-16,0 1 0 0,0 1 0 0,-3 0 0 0,-1 1 128 16,0 1-128-16,0 0 0 0,0-1 0 0,1-1 128 15,-1 0-128-15,1 2 0 0,1 0 0 0,1 1 0 16,0 0 0-16,2-1 0 0,-1 0 0 0,0-1 0 15,-1 3 0-15,0-3 0 0,-3 0 0 0,0-1 0 16,0 0 0-16,-1 0 0 0,0 1 0 0,-2 1 128 16,0-2-128-16,1 1 0 0,-2 1 0 0,2 0 0 15,-1 0 0-15,2 0 0 0,-1 0 0 0,0-1 128 16,0-1-128-16,-1 0 0 0,1-1 0 0,-1 0 0 16,0-1 0-16,1 2 0 0,-1 0 0 0,1 0 0 15,-2-2 0-15,1 1 0 0,-2 1 0 0,2 0 128 16,-1 1-128-16,-1 1 0 0,0 0 0 0,-2 0 128 15,0 1-128-15,0 0 0 0,-1-1 0 0,0 0 128 16,-1-2-128-16,1 0 0 0,-1 0 0 0,1 1 0 0,-1 1 0 0,-7 0 0 16,3-2 0-16,1 0 128 0,3 0-128 0,1 0 0 15,-1 1 0-15,1 0 0 0,-1 2-128 0,14-1 0 16,-6 0 0-16,-4 0 0 16,-2-1-240-16,-3 1-32 0,-1 0-16 0,0-1 0 15,-2-1-608-15,1 1-128 0,0 0-32 0,-1 1 0 16,1 0-720-16,0 1-144 0,-2 0-16 0</inkml:trace>
  <inkml:trace contextRef="#ctx0" brushRef="#br0" timeOffset="71372.75">24399 10506 21183 0,'-14'-11'1888'0,"4"2"-1504"0,-2-3-384 0,-2 1 0 16,-1 4 800-16,0-2 96 0,-1 1 0 0,0 2 16 15,1 2-672-15,0 0-240 0,0-1 144 0,1 2-144 16,-3 0 144-16,3 0-144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3:24:28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955 11884 911 0,'-15'0'0'0,"5"1"0"15,-2-1 0-15,-1 1 0 16,1 0 736-16,-1 1 64 0,2-1 16 0,0-1 0 0,1 0 16 0,-1 0 16 16,0-1 0-16,0 1 0 15,2 0 32-15,-1 0 0 0,1 0 0 0,0 0 0 0,-1-1 208 0,5 0 64 16,0 1 0-16,0 0 0 15,0 0 144-15,-1 0 48 0,0-1 0 0,1 1 0 16,1 0-128-16,-2-1 0 0,6 1-16 0,0 0 0 0,-6-1-208 0,6 1-32 0,0 0-16 0,0 0 0 16,0 0-432-16,0 0-64 15,0 0-32-15,0 0 0 0,0 0-64 0,0 0-16 0,0 0 0 0,8-3 0 16,-2 0 208-16,2-1 32 16,0 0 16-16,1 2 0 0,0-2 16 0,0 1 0 15,3 0 0-15,0-1 0 0,1 0-96 0,0 0-32 16,2 0 0-16,1 2 0 0,0 0-96 0,2 1-32 15,-1 0 0-15,2 0 0 0,0 0-96 0,0 1-32 16,2 0 0-16,0 0 0 0,2 0-16 0,1 0 0 0,2 0 0 0,0 0 0 16,0 0 64-16,3 1 16 15,0 0 0-15,1-1 0 0,1-1-32 0,0-1-16 0,1-1 0 0,1 2 0 16,-2 0-96-16,-1 1-16 0,-1 2 0 0,0 0 0 16,-2 0-128-16,0 0 160 0,-2-1-160 0,0 0 160 15,0-1-160-15,0-1 0 0,0-2 0 0,-1 0 0 16,1-1 0-16,-1 0 0 0,1 0 0 0,-1 0 0 15,-1-2 0-15,0 0 0 0,-2-1 128 0,1 3-128 16,0 0 0-16,0 0 0 0,-3-2 0 0,2-1 0 0,-2-1 0 0,-1-1 0 16,1 2 128-16,-2-2-128 15,0-1 0-15,-1-1 0 0,-1 1 0 0,0 2 0 0,-2 0 0 0,-3 3 0 16,0 1 0-16,-3-1 0 16,-3-1 0-16,-4 6 0 0,1-7 0 0,-1 7 0 0,0 0 0 0,-8-1 0 15,-1 0 0-15,-1 1 0 16,-3 1 0-16,-3 2 0 0,-2 3 0 0,-5 1 0 0,-2-1-288 0,-5 1 64 15,-2 0 16-15,-1 1 0 16,0 4-160-16,-3 0-16 0,-1 1-16 0,-1-1 0 0,-1 0 32 0,0 1 16 16,1-3 0-16,0 0 0 15,-1 0-96-15,2-1-32 0,0-2 0 0,1 1 0 16,0-1-144-16,0 1-16 0,-1 0-16 0,2 0 0 16,1-1 32-16,1 0 16 0,0-3 0 0,1-1 0 0,3 0 400 0,2 0 80 15,1 0 128-15,3-3-208 0,-1-1 208 0,3 0 0 0,0 0 0 0,2 0 0 16,1 0 0-16,1-1 0 15,2 0 0-15,0 0 0 0,2 0 224 0,2 2-64 0,0-3-16 16,2 1 0-16,1 0 96 0,1 0 16 0,2 1 0 0,5 1 0 16,0 0-16-16,0 0 0 0,0 0 0 0,0 0 0 15,-5-4-80-15,5 4-16 16,0 0 0-16,0 0 0 0,0 0 0 0,0 0 0 0,0 0 0 0,0 0 0 16,6-4 0-16,2 1 0 0,1 1 0 0,2 0 0 15,1-1-144-15,2 0 128 0,3 1-128 0,1-2 128 16,4 3-128-16,3-1 0 0,3 2 0 0,2 0 0 15,1 0-240-15,4 0 32 0,-1 0 0 0,3 0 0 16,2-2 32-16,2 1 16 0,0-3 0 0,1 0 0 16,1-1 160-16,1 1 0 0,0-1 0 0,1 0 0 15,-2-2 0-15,-1-1 0 0,-3 1 0 0,-1-1 128 16,-2 2-128-16,-3 2 176 0,-1 0-176 0,-3 1 192 16,-4 0-64-16,0 0 0 0,-2 2 0 0,-1 0 0 15,-1 1-128-15,-2-2 160 0,-3 0-160 0,1 1 160 16,-2-2-160-16,0 1 0 0,0 1 0 0,-2-1 0 15,-1-2 0-15,-1 0 0 0,-1-1 128 0,0 1-128 16,-2 2 0-16,0-1 0 0,0 1 0 0,-8 2 0 0,6-6 0 0,-1 1 0 0,-5 5 0 16,0 0 128-16,0 0-128 0,0-6 128 15,-1 1-128-15,1 5 128 16,-6-7 80-16,-1 3 16 0,-1 3 0 0,-2-1 0 0,0-2-224 16,-4 0 0-16,-2-1 0 0,0 4 0 0,-2 2-336 0,-1 3-16 15,-3-1 0-15,-1 0 0 16,-4-1-192-16,0 1-32 0,-2 2-16 0,1 2 0 15,-1-1-128-15,-1 0-32 0,1 2 0 0,0 1 0 16,-2-1-400-16,3 3-96 0,1 0-16 0,0 1 0 16,2-3-928-16,3-1-192 0</inkml:trace>
  <inkml:trace contextRef="#ctx0" brushRef="#br0" timeOffset="7633.55">10171 13381 9215 0,'-13'0'816'0,"0"-1"-656"16,-2 0-160-16,2-1 0 0,1 0 640 0,3 0 80 15,0-1 32-15,0 2 0 0,0-1 400 0,2 2 64 16,1 0 32-16,6 0 0 0,-7 2 272 0,7-2 48 15,-7 4 16-15,7-4 0 0,0 0-304 0,-3 8-64 16,2-2-16-16,1 0 0 0,0-6-304 0,4 8-64 16,2 0-16-16,3-2 0 0,2 1-16 0,4-3 0 15,2 1 0-15,3-4 0 0,3-1 32 0,3-1 0 16,3-2 0-16,4 1 0 0,0-2 0 0,2 0 16 16,2-1 0-16,3 1 0 0,1-3-272 0,0 0-48 15,-1 0-16-15,-2 0 0 0,-1 1-192 0,-1-1-64 0,-2 0 0 0,-1 2 0 16,0 2-128-16,-3-1-128 15,-1-1 192-15,0 1-192 0,-4 0 144 0,1 2-144 0,-2-1 0 0,0 0 144 16,-2 0-144-16,-1 0 0 0,-1-2 144 0,0 1-144 0,-2 1 0 0,-1 1 0 16,-3 1 0-16,-1-1 0 15,-3-1 0-15,-10 3 0 0,0 0 0 0,0 0 128 0,0 0-128 0,0 0 0 16,-9-1 0-16,-4 1 0 16,-4 0 0-16,-5 2-128 0,-2 2 128 0,-3 1-192 15,-4 0-32-15,-3-2-16 0,-1 1 0 0,0 1 0 16,0 0 0-16,1 0 0 0,-2 2 0 0,0 0 0 15,-1 0 240-15,-2 0-144 0,-1 0 144 0,-1 0-128 16,1 0 128-16,-1 1 0 0,-1 2 0 0,0 1-128 16,0-1 128-16,1 1-160 0,0 2 160 0,1 0-160 0,0-1 160 0,1 1-128 15,2 1 128-15,4-3-128 0,4-1 128 0,2-2 0 16,5-1 0-16,4-2 0 0,5-2 0 0,4-1 0 0,9-2 0 16,0 0 0-16,0 0 0 0,8-1 0 15,4-1-144-15,5-1 144 0,4 0-288 0,3 1 16 0,4 1 0 16,4 0 0-16,0 0 272 0,4 0 0 15,2 1-128-15,4 0 128 0,2-1 0 0,3 1-128 16,4-1 128-16,3 0 0 16,2-1-704-16,4-1-16 0,5-3-16 0,7 0-15168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3:25:05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12794 12937 4607 0,'0'0'400'0,"0"0"-400"0,-6 2 0 0,6-2 0 15,0 0 656-15,0 0 48 0,0 0 16 0,0 0 0 16,0 0 192-16,0 0 48 0,0 0 0 0,0 0 0 16,0 0-32-16,6 6 0 0,1-2 0 0,-7-4 0 15,9 1 192-15,0-1 32 0,0 0 16 0,0 0 0 16,3 0-144-16,0 0-16 0,0-1-16 0,0 1 0 15,3-1-144-15,1 1-16 0,-1 1-16 0,1 0 0 0,0-2-240 0,0 0-32 16,0 0-16-16,0 0 0 0,2 0-288 0,2 0-64 16,-1 0-16-16,2-1 0 0,-1-1 32 0,3-2 16 15,0-1 0-15,3 1 0 0,0 0 256 0,1-1 48 16,2-1 16-16,0 0 0 0,1 0 240 0,2 1 32 16,-1 0 16-16,0 1 0 15,1-1-112-15,-1 0 0 0,-1-1-16 0,2 3 0 16,2-1-368-16,0 3-64 0,2 1 0 0,2-1-16 0,-1-5-112 15,2 2 0-15,3 0-128 0,0 1 192 0,1-1-192 0,1-1 0 16,0 0 0-16,2 0 0 0,1 0 0 0,2 1 0 16,1 0 0-16,1-1 0 0,-1 0 0 0,-1 1-240 15,0-2 48-15,0 2 16 0,0 2 176 0,2 1 0 16,-1 0-144-16,-1 2 144 0,0-3 0 0,0 2 0 16,0 0 128-16,3 1-128 0,1 2 320 0,4-1 0 15,2-1-16-15,1 1 0 0,1-1-112 0,1 1-32 0,0 0 0 0,3-1 0 16,-1-1-160-16,1-1 160 15,-2 0-160-15,1 1 160 0,-2 0 32 0,0 1 0 0,-2-1 0 0,-2 0 0 16,0 0 0-16,-1-1 16 16,-2 0 0-16,-1 1 0 0,-1 1 16 0,0-2 0 15,0 0 0-15,-2 1 0 0,1-1-96 0,0 0 0 16,1 1-128-16,-2 0 192 0,0-1-192 0,-3-1 0 0,0-1 0 0,-2 1 0 16,-1 0-208-16,0 2 16 0,-1-1 0 0,0 0 0 15,-1 1 192-15,-3-2-144 0,-3 1 144 0,-3 2-128 16,-2-2 128-16,0 1 0 0,0 0 0 0,-1 1 0 0,0 0 0 15,1 1 192-15,2 0-64 0,0 1 0 16,1-2-128-16,1 2 192 0,1 1-64 0,0-2 0 16,-1 1-128-16,2 0 128 0,0 1-128 0,2 0 128 0,1-1-304 0,1 1-48 15,0 0-16-15,1 0 0 16,0-1 48-16,0 1 16 0,0-2 0 0,1 1 0 16,1 0 16-16,1-2 0 0,2 1 0 0,0 0 0 15,-1-1 160-15,0 0 0 0,0 0 128 0,1 3-128 16,0-2 320-16,1 1-16 0,1 0 0 0,0 0 0 15,1 0-64-15,-2 0-16 0,-1-1 0 0,0 1 0 16,0 2-224-16,1-2 128 0,0 1-128 0,2 0 0 16,1 0 0-16,0-1 0 0,-2 1 0 0,2 0 0 0,0-2 0 0,0 0-160 15,3-1 32-15,1 1 0 0,0 1-48 0,-2 1 0 16,-2-3 0-16,0 0 0 0,1 0 176 0,1-2 0 16,0 1 0-16,1 1 0 0,-1 1 0 0,-2 1 192 15,-3 0-32-15,0-1-16 0,-1 1 16 0,1 3 0 16,0 0 0-16,0-2 0 0,-3-1-160 0,0 1 0 15,-1-1 0-15,-1 1 128 0,0 3-128 0,0 0 0 16,0-1 0-16,1-2 0 0,0-2 0 0,0 1 0 16,-1-1 0-16,1 1 0 0,1 0 0 0,0-1 0 15,-1-1 0-15,1 0 0 0,1 0 0 0,-1 3 0 0,-1-1 0 0,0 1 0 16,-1-3 0-16,-2 0 0 0,-1-2 144 0,0 2-144 16,-2 3 0-16,0 1 144 0,-1-2-144 0,-1 1 0 15,-2-2 128-15,-2 1-128 0,-3 1 0 0,0-1 0 16,1 2 128-16,-1-2-128 0,0 1 0 0,1 0 0 15,-1 1 0-15,1 1 0 0,2 1 128 0,2-1-128 16,-1-1 0-16,2-1 0 0,2 0 128 0,-1 1-128 16,1-2 0-16,0 1 0 0,1 0 0 0,1 1 0 0,1 0 0 15,0 3 0-15,1-1 0 0,0 0 0 16,1 1 0-16,0 1 0 0,0-3-144 0,0 2 144 16,0 1 0-16,1 2 0 0,0 2 0 0,2 1 0 15,-2-3 0-15,-3 0 0 0,-3 2 0 0,0-1 0 0,-2 0 0 16,-1-1 0-16,-1 1 0 0,-1 0 0 0,0 0 0 15,-2-2 0-15,-2 0 0 0,-1 0 0 16,-3-2 0-16,1 1 0 0,4-3 0 0,-2 0 0 16,-1 0 0-16,-1 2 0 0,-2 0 0 0,0-3 0 0,-2-3 0 15,-1 0 0-15,-3-1 0 0,1 2 0 0,-2 1-368 0,-2-3 16 16,1 1 0-16,-1-1 0 16,-2 0-512-16,-1 0-96 0,-1-1-32 0,-1 1 0 15,-1 0-1136-15,-1 0-240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3:25:36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6046 2956 12895 0,'0'0'1152'0,"0"0"-928"15,0 0-224-15,7 7 0 16,1-2 752-16,-1-2 96 0,1-3 32 0,2 0 0 16,1-2 1312-16,1-1 272 0,3-1 48 0,2-1 16 15,0-2-736-15,2 1-160 0,-1-4-32 0,11-4 0 0,-4 0-768 0,-7 6-176 16,1-2-16-16,3-2-16 0,-3-1-320 0,1 0-64 16,-2-2-16-16,11-5 0 0,-2 2-224 0,-3 1 0 15,-4 2 0-15,-2-3 0 0,-4 1 0 0,0 3-160 16,-2-1 32-16,-2 1 0 0,-4 2 128 0,0-1-208 15,-5-1 80-15,0 3 128 16,-2 0-736-16,-2 1-32 0,0 2 0 0,-3-3 0 0,-3 0 304 0,-2-3 48 16,-1 1 16-16,0 4 0 0,1 1 400 0,1 0-128 15,-1 0 128-15,1-1 0 0,-2 0 144 0,2 2 112 16,1 0 32-16,2 0 0 0,-1 1 128 0,0-1 32 16,0 0 0-16,1 3 0 0,3 0 64 0,4 4 0 15,0 0 16-15,0 0 0 0,-7-4-64 0,1 2-16 16,6 2 0-16,0 0 0 0,0 0-128 0,-3 9-16 0,0-3-16 0,0 2 0 15,3-8-160-15,-1 9-128 0,2 0 144 0,1-1-144 16,-2-8 256-16,4 7-64 0,-4-7 0 0,6 10 0 16,1 0-192-16,-1 1 144 0,0 0-144 0,-2-1 128 15,-3 0-128-15,-1 2 0 0,-1 1 0 0,2 5 0 16,1 4 0-16,-1 2 0 0,-2 2 0 0,0-5 0 16,0 2 0-16,-1 4 0 0,0 3 0 0,0 0 128 15,-1 5 16-15,-1-3 0 0,-1 3 0 0,2-2 0 0,1 1 48 0,1-2 16 16,1-1 0-16,-1 0 0 15,0-9-80-15,0-1 0 0,0 1-128 0,1-1 192 16,1-2-192-16,0 1 144 0,0-5-144 0,-1 2 128 16,0-3 0-16,0-1-128 0,-1 0 192 0,0-1-64 15,0-2 64-15,0-3 16 0,-1 1 0 0,0-3 0 16,1 0-16-16,1-5 0 0,0 0 0 0,0 0 0 16,0 0-64-16,-1-5-128 0,1-5 176 0,2 0-176 0,2-4 0 0,0-2 0 15,1-4 0-15,1-4 0 0,2-1 0 0,1-3-352 16,1-4 48-16,1-9 16 15,-1 0-496-15,-1 1-112 0,0 2 0 0,1-13-16 16,-1 9 144-16,-1 10 16 0,-1 6 16 0,-3 6 0 0,-3 4 336 0,-2 5 64 0,-2 3 16 16,3 8 0-16,0 0 320 0,0 0 208 0,-6 2-16 0,-1 2-16 15,-2 3 256-15,0 1 48 0,-2 3 16 0,0 2 0 16,-2 1-112-16,0 2 0 0,-2-1-16 0,-1 3 0 16,2 2-112-16,-1 1 0 15,1 0-16-15,1-2 0 0,-1-1-240 0,2-1 128 16,1-3-128-16,4 0 0 0,1-2 0 0,-1 5 128 15,3-5-128-15,3-5 0 0,0-1 0 0,2-1 0 0,1 0 128 0,3 0-128 16,0 0 0-16,1-1 0 0,0 0 0 0,1-3 0 16,3 0 288-16,1 0 16 0,1-1 0 0,-1-2 0 15,1-1 192-15,0-1 32 0,1 0 16 0,-1 0 0 16,1 0-288-16,-1-1-48 0,-1-1-16 0,0 0 0 16,-1 0-192-16,3-2 144 0,-3 2-144 0,-4 1 128 15,0-1-128-15,-1 0 0 0,0 1 0 0,1-5 0 16,0 0-192-16,0 2 48 0,-2-2 0 0,0 3 0 31,0-4-672-31,0-2-128 0,0-1-16 0,0 0-16 16,0-4-768-16,1-1-160 0,0-3-16 0,2-10-16 0,1 1 112 0,0 1 32 0,1 1 0 0,1 0 0 15,-1 0 656-15,3 0 144 0,0 2 32 0,2 3 0 16,1 4 960-16,5 1 256 0,2 1 32 0,3 1 0 16,0-2 992-16,2 4 208 0,0 2 48 0,0 2 0 0,1 3 0 0,-3 2 16 15,-1 3 0-15,-4 0 0 0,-2 2-400 0,-3 2-96 16,-1 2-16-16,-3 0 0 0,-3 2-304 0,-2 0-64 15,-6-5-16-15,2 10 0 0,-2 3-336 0,-2 1-64 16,-3 3 0-16,-2-1-16 0,-3-4-240 0,-1 3 144 16,-1 0-144-16,-3 2 128 0,-2 0-128 0,0-1 0 15,-2 0 0-15,0 0 0 0,-1-4-160 0,0 1 160 16,1-1 0-16,0-2-144 0,1-2 144 0,0-1 0 16,1-2 0-16,3-2-128 0,0-2 128 0,1-2 0 15,3-1 0-15,0-2-128 0,1-5 128 0,2 0 0 16,2-4 0-16,2-2-128 0,1 0-96 0,2-3-16 15,2-1 0-15,2-2 0 16,1-2-848-16,0 2-160 0,1 1-32 0,1 4-16 16,0 1 224-16,-1 4 48 0,-2 4 16 0,-4 7 0 0,0 0 768 0,8 5 240 0,-2 6 0 0,-2 1-160 15,-2 4 336-15,-2 1 64 0,-1 5 16 0,-2 3 0 16,-1 1 304-16,-1 1 64 0,-1 0 16 0,2-7 0 16,-2 2 192-16,-1 3 64 0,-1-2 0 0,1 2 0 15,-1-1-112-15,1-1-16 0,1-3 0 0,0 1 0 16,1 1-304-16,1-1-64 0,0-2-16 0,1 0 0 15,0-3-208-15,1 0-48 0,0-1-128 0,2-2 192 16,1-1-192-16,2-2 0 0,2-3 0 0,1-2 0 16,2-3 0-16,2-2 0 0,0-3 0 0,3-3 0 15,1-2 0-15,1-3 0 0,2-3 0 0,2-2-160 16,0-1-1072-16,9-10-224 0,-1 1-32 0,-10 6-16 16,2-3-992-16,8-14-208 0,-2 6-48 0,-3 5 0 15,-2 3 1168-15,-3 6 240 0,-2 4 32 0,-3 2 16 0,-3 4 768 0,-2 3 144 16,-7 4 48-16,0 0 0 0,0 0 1008 0,0 0 208 15,-2 10 32-15,-1-3 16 0,-1 3 720 0,-1 0 144 16,-2-1 16-16,-5 7 16 0,0-2-624 0,2-4-128 16,-1 0-32-16,-2 3 0 0,-1-1-528 0,-2-1-128 15,-2 1 0-15,-7 5-16 0,2-3-368 0,2 0 144 16,1-2-144-16,9-7 0 0,-2 0 0 0,1-2-176 16,1-3 0-16,2 0 0 15,0 0-448-15,2-2-80 0,1-1-32 0,2-3 0 16,1-3-1680-16,1-1-336 0,0-1-64 0,2-1 0 15,0 0 1344-15,1 1 288 0,1 1 48 0,1 3 16 0,-1 1 928 0,-2 6 192 0,0 0 0 0,6 1 0 16,0 2 448-16,2 2 64 0,0 0 16 16,1 3 0-16,3 4 1296 0,1 1 256 0,1 0 48 0,1 1 16 15,0-2-304-15,7 2-64 0,-2 0-16 0,-5-5 0 16,0 0-672-16,1-1-128 0,0-3-16 0,1 1-16 16,0-1-608-16,-1-1-112 0,0 0-16 0,-1 0-16 15,-2-1-176-15,0-1 0 0,-1-1 0 0,-1 1-176 16,-2 0-80-16,0-2 0 0,-1 1-16 0,1-2-16160 15</inkml:trace>
  <inkml:trace contextRef="#ctx0" brushRef="#br0" timeOffset="184.24">7117 2491 26719 0,'-8'8'1184'0,"8"-8"240"0,-1 10-1136 0,1 2-288 16,1-2 0-16,0-1 0 0,-1-9 1152 0,2 9 160 16,0-2 32-16,0 2 16 0,0 0-848 0,1-1-192 15,-3-8-16-15,4 10-16 0,0-2-544 0,-1 3-96 16,0 1-32-16,-3 0 0 0</inkml:trace>
  <inkml:trace contextRef="#ctx0" brushRef="#br0" timeOffset="851.77">7105 2720 23039 0,'-11'0'1024'0,"11"0"192"0,-6 7-960 0,3 1-256 15,0 0 0-15,0 0 0 0,-1 1 1440 0,0 1 240 0,0-1 48 0,2-1 16 16,-2 2 208-16,-1 2 32 0,0-1 16 0,3-2 0 16,0 1-976-16,0 5-208 0,1-3-48 0,1-4 0 15,1-1-464-15,1 1-112 0,0 0 0 0,1 1-16 16,1 1-176-16,2 3 0 0,-1-1 0 0,-1-6 128 15,0 0-128-15,0 0 0 0,0 1 0 0,0-2 0 16,-1-1 0-16,-3-4 0 0,0 0-176 0,0 0 176 16,7 2-160-16,0-1 160 0,-2-2-192 0,3-5 192 15,-1-4-256-15,-2 0 64 0,0-1 16 0,0-3 0 16,0-1-1344-16,2-11-272 0,-1 0-48 0,-2-1-16 16,-2-2-1136-16,0-3-224 0,1-1-48 0,0 2-16 15,0 2 1616-15,1-1 336 0,0 1 64 0,2 1 16 16,1 1 1248-16,0 4 128 0,2 3 96 0,2 1 16 0,0 1 960 0,0 5 192 15,2 1 32-15,-1 4 16 0,0 2 80 0,-1 3 16 16,0 1 0-16,0 2 0 0,-1 2-16 0,-2 3 0 16,1 3 0-16,0 0 0 0,-2 3-368 0,-1 1-80 15,-2 1-16-15,-1 0 0 0,-2 4-288 0,-2 3-48 16,-2-2-16-16,-1 2 0 0,-2-2-256 0,-1 3-48 16,-2 0-16-16,0 1 0 0,0 1-176 0,0 0-32 15,0-1-16-15,2-2 0 0,2-2-160 0,2-1 192 16,1-1-192-16,2-7 192 0,1 1-64 0,1-1-128 15,1 0 192-15,1-1-64 0,1-2-128 0,1 1 0 16,0-1 144-16,1-2-144 0,0-3 0 0,0-1 0 0,1-2 0 0,1 1 0 16,0-4 0-16,0 1 0 0,-2-2 0 0,1 1-128 15,-1-2-64-15,-1-1-16 0,-1-1 0 0,2-5 0 32,-3 1-1008-32,-1 0-208 0,-3 1-48 0,-1 4 0 15,-2 1-208-15,-2 4-48 0,-3 3-16 0,-2 2 0 0,-2 4 1168 0,4-1 256 0,-3 2 32 0,-1 5 16 16,0 0 544-16,1 3 112 0,-1 0 32 0,1 1 0 15,0-1 800-15,-1 10 176 0,2-3 16 0,5-6 16 0,0-3 0 0,-1 3 0 16,3-2 0-16,1-2 0 0,2-1-704 16,3 1-144-16,3-3-16 0,0-5-16 15,0-2-256-15,1-4-48 0,2 0-16 0,4-3 0 16,2 0-224-16,9-4 176 0,0-3-176 0,-8 2 160 16,3-3-160-16,1-1 0 0,0 0 0 0,1-2 0 15,-1-3-176-15,1-1-16 0,-4 0 0 0,10-9-12496 16,-5 2-2512-16</inkml:trace>
  <inkml:trace contextRef="#ctx0" brushRef="#br0" timeOffset="1486.28">7584 2457 11967 0,'-12'-5'528'0,"12"5"112"0,0 0-512 0,0 0-128 16,0 0 0-16,0 0 0 0,0 0 1856 0,5 7 320 16,-5-7 80-16,10 8 16 0,0 1-320 0,2-1-64 15,0-2-16-15,0-1 0 0,-1-1 240 0,3 1 64 16,0 0 0-16,-2 0 0 0,-2-2-1232 0,-1 1-240 0,-9-4-64 0,7 5 0 15,-2 2-640-15,-1 3 0 0,-3 0 0 0,-3 0 0 16,-3-3 0-16,-2 4 0 0,-2 0-128 0,-1 2 128 16,-1 0-144-16,-3 1 144 15,-2-1-192-15,-1 1 192 0,-4 0-192 0,1 0 192 0,-2 1-192 0,1-1 192 16,-2-2-176-16,1 0 176 0,-1-2-160 16,3-2 160-16,1-1 0 0,4-2 0 0,3-4 0 0,2 0 0 15,3-2 128-15,7 1-128 0,0 0 192 0,0 0-192 16,0 0 192-16,0 0-64 0,8-1 0 0,3-2-128 15,2 2 352-15,4 1-32 0,2 1-16 0,2 2 0 16,2-2 0-16,-5 0 0 0,3 2 0 0,2-1 0 16,3 3-176-16,2 0-128 0,-1-2 192 0,1 1-192 15,-2-1 128-15,-1 0-128 0,0 0 0 0,8 0 0 16,-5 0 0-16,-11-1 0 0,-1 0 0 0,-3 0 0 16,-1 0 0-16,-1 2 0 0,-3 0 0 0,0 4 0 15,-5-1 0-15,-4-2 0 0,-3 2 0 0,-2 0 0 0,-2 2 176 0,-2 2-176 16,-3 1 160-16,-1-1-160 0,-4-1 160 0,-1 1-160 15,-2 0 160-15,0-3-160 0,-2 0 352 0,1-1-32 16,-2-3 0-16,2-3 0 0,-1-4-320 0,3-2 0 16,0-2 0-16,-6-11 128 0,4-5-128 0,5-1-208 0,1-3 48 15,5-3 16 1,3-1-848-16,2 0-160 0,3-2-48 0,1-1 0 16,1-2-1456-16,1 0-288 0,2 0-64 0,1-1-16 15,0 1-192-15,2 1-48 0,1 1 0 0,2 2 0 16,1 2 2000-16,2 3 400 0,1 4 80 0,1 5 16 0,-1 3 1216 0,-2 6 256 15,-1 5 64-15,1 8 0 0,1 8 1328 0,0 9 272 0,-3 3 48 0,-1 9 16 16,-2 5 544-16,-2 6 112 16,-2 6 32-16,-2 1 0 0,-1 2-1168 0,0-19-224 0,-2 5-64 0,1 2 0 15,-1 0-816-15,1 1-160 0,1 1-48 0,1-3 0 16,-2-3-448-16,0-3-192 0,-1-2 128 0,1-1-128 16,0-2 0-16,-2 10 0 0,0-8 0 0,2-12 0 15,-1-2 0-15,-2 6 0 0,3-13 0 0,1-2 0 16,0-3 0-16,0-1-176 0,2-4 176 0,0 0-18656 15</inkml:trace>
  <inkml:trace contextRef="#ctx0" brushRef="#br0" timeOffset="1647.16">7819 2261 11967 0,'-8'-6'1072'0,"8"6"-864"0,0 0-208 0,-4 5 0 0,1 3 2352 0,1 0 416 16,0 0 96-16,0 0 16 15,-1-1 384-15,2 2 64 0,1 0 32 0,3 0 0 0,1 0-1376 0,1 1-288 16,1-2-48-16,0 2-16 0,2 0-1392 0,0 1-240 16</inkml:trace>
  <inkml:trace contextRef="#ctx0" brushRef="#br0" timeOffset="2868.55">8146 2683 6447 0,'-7'0'576'16,"1"-1"-576"-16,0-3 0 0,6 4 0 16,0 0 768-16,0 0 64 0,0 0 0 0,5-7 0 0,3-4 176 0,3 2 32 15,4 0 16-15,3 3 0 16,5 1-32-16,3 2-16 0,3 1 0 0,5 1 0 15,4 2 592-15,4 2 112 0,2 1 16 0,2 0 16 16,0-5-400-16,-1 0-64 0,-2-1-32 0,-2 2 0 0,-2 3-384 0,-1 1-80 16,-2-1-16-16,-4 0 0 15,-3-2-80-15,-4 0-32 0,-1 1 0 0,-4 1 0 0,-2 1-288 16,-3 0-64-16,-1 0-16 0,-3 0 0 0,-2 0-288 0,-2-2 0 16,-7-2 0-16,0 0 0 0,0 0-240 0,0 0 48 15,0 0 16-15,0 0 0 16,0 0-704-16,1-7-144 0,-2-2-16 0,-1-2-12576 15</inkml:trace>
  <inkml:trace contextRef="#ctx0" brushRef="#br0" timeOffset="3086.88">8897 2352 1839 0,'0'0'160'0,"0"0"-160"16,0 0 0-16,4 7 0 0,-1 1 2096 0,2 2 384 0,0 2 80 0,1 2 0 16,1 2 656-16,0-1 128 0,0 1 32 0,1 0 0 15,0-1-752-15,0 3-160 0,1 0-32 0,0-1 0 16,1-2-976-16,-2-5-208 0,-2 1-32 0,2 2-16 15,0 0-592-15,-1 1-112 0,0-1-32 0,-2 0 0 16,-1-4-208-16,-1 1-64 0,-1 0 0 0,-1 0 0 16,-1-1-192-16,-1 0 144 0,-2 0-144 0,-1 0 128 15,-3 0-128-15,-2 0 0 0,-3 1 0 0,-2 1 0 16,-1 0 0-16,-3-1-224 0,-1-1 80 0,-1 1 16 31,1 0-400-31,-1 0-80 0,-1-1-16 0,1 0-15824 0</inkml:trace>
  <inkml:trace contextRef="#ctx0" brushRef="#br0" timeOffset="4693.56">9890 2555 12895 0,'0'0'1152'0,"0"0"-928"0,8 1-224 0,0-2 0 16,1-1 0-16,2 2-192 0,1 0 48 0,3-2 0 16,1 2 720-16,-1-2 128 0,0-1 48 0,1 1 0 15,1 2-256-15,1 2-48 0,-1 2-16 0,0-3 0 16,-5 1-432-16,-3-1 0 0,-1 3-224 0,-8-4-7072 16</inkml:trace>
  <inkml:trace contextRef="#ctx0" brushRef="#br0" timeOffset="4850.89">9878 2765 16575 0,'0'0'736'0,"-6"5"160"0,6-5-720 0,0 0-176 15,0 0 0-15,0 0 0 0,0 0 592 0,9 2 96 16,-1 0 16-16,5-2 0 0,3-2 80 0,3 0 32 16,2-2 0-16,2-1 0 0,3-1-608 0,2-3-208 15,1 0 144-15,2 0-10000 16</inkml:trace>
  <inkml:trace contextRef="#ctx0" brushRef="#br0" timeOffset="5511.6">10435 2419 4607 0,'0'0'400'0,"-4"-4"-400"0,-2 1 0 0,6 3 0 16,-6-4 1264-16,6 4 160 0,0 0 48 0,-8 5 0 16,1 2-176-16,-1 4-16 0,0 2-16 0,1 1 0 15,0 2 544-15,0 4 112 0,1 0 32 0,-1 1 0 16,0-3 272-16,0 2 48 0,0 0 16 0,0 0 0 15,2 2-1024-15,-1-1-208 0,0 1-32 0,0-4-16 16,0 1-560-16,1-1-96 0,1 0-32 0,0-1 0 16,1-2-192-16,1 1-128 0,2-2 128 0,0-1-128 15,1 1 0-15,3-2 0 0,2-4 0 16,1-1 0-16,1-3-192 0,3-1 64 0,0-5 0 16,4-2 0-16,2 0 0 0,1-2 0 0,1-4 0 0,0-2 0 15,1-3-176-15,0-1-16 0,-1-2-16 0,0-3 0 31,-1-4-880-31,0-3-192 0,-4-3-16 0,0-1-16 0,-1 1-224 16,0-1-32-16,-3-2-16 0,0-1 0 0,-2-1 624 0,-1 1 128 16,-1 0 32-16,-1 2 0 0,-2 2 672 0,0 1 128 0,-2 0 128 15,-1 3-192-15,0 2 192 0,0 2 0 0,-1 6 0 0,-1 0 0 16,0 3 0-16,-1 3 0 0,0 1 0 0,0 5-128 0,3 5 128 16,0 0 0-16,0 0 0 0,0 0 0 0,-6 7 176 0,2-1-48 15,-1 2 0-15,3 5 0 0,1 0 64 0,1 2 16 16,2 1 0-16,2 3 0 0,1 0-16 0,2 2-16 15,2 0 0-15,0 3 0 0,1 0 64 0,0 1 16 16,-1-1 0-16,-1 1 0 0,1 0 96 0,-1-1 32 16,-2 2 0-16,-1-5 0 0,-1 0 432 0,-2-1 80 15,0 1 32-15,-2-2 0 0,0 1-64 0,0-1-16 16,-3-1 0-16,-1 2 0 0,-2-4-272 0,0 2-64 16,-2 0-16-16,0-2 0 0,0 1-112 0,-2-2 0 15,-1-1-16-15,0 0 0 0,1 0-368 0,-1-3 0 0,0 0 0 16,0-3 0-16,0-4-192 0,0-1 0 0,1-3 0 15,1-3 0-15,0-1-48 0,2-3-16 16,-1-4 0-16,3-1 0 16,1-5-352-16,3 0-80 0,2 1-16 0,1-2 0 15,0 3-304-15,1 1-64 0,0 1-16 0,1 4 0 0,1 3 816 16,-5 6 272-16,6-1-192 0,-6 1 192 0,0 0 0 0,0 0 208 0,8 8-16 0,-3 1 0 16,-2 0 144-16,-2 0 32 0,-2-1 0 0,-1 2 0 15,-1 0-80-15,-1 0-16 0,-1-1 0 0,-1 1 0 16,-2 1-272-16,-1-3 0 0,-1 0 0 0,1 0 0 15,2 1-256-15,0-2-64 0</inkml:trace>
  <inkml:trace contextRef="#ctx0" brushRef="#br0" timeOffset="5688.56">10623 2733 9215 0,'0'0'816'0,"8"7"-656"16,1-2-160-16,3 1 0 0,2-1 1872 0,1 1 352 15,2 0 64-15,1-1 16 0,-1 0-32 0,0 1 0 16,-1-2 0-16,1 0 0 0,-1-1-1776 0,-1 0-368 15,2-1-128-15,-3 0 0 0,-4-2 144 0,0-1-144 16,-1 0 0-16,0 0 144 0,0 0-144 0,-9 1 0 16,6-1 0-16,-6 1-176 15,0 0-192-15,0 0-32 0,0 0-16 0,4-8-10640 16</inkml:trace>
  <inkml:trace contextRef="#ctx0" brushRef="#br0" timeOffset="5825.56">11011 2516 11967 0,'0'0'528'0,"6"-7"112"0,-1 0-512 0,0 0-128 0,3 2 0 0,-1 2 0 15,-7 3 1440-15,0 0 256 0,0 0 48 0,0 0 16 16,0 0-1248-16,2 9-240 0,-4 1-48 0,-2-2-16 16,-1-1-208-16,-6-2 0 0</inkml:trace>
  <inkml:trace contextRef="#ctx0" brushRef="#br0" timeOffset="6442.7">10958 2638 13823 0,'0'0'1216'0,"-5"7"-960"0,1-2-256 0,1 2 0 15,3 2 1408-15,-1 1 256 0,-1-3 32 0,0 1 16 0,0-2-944 16,2-6-176-16,-3 9-32 0,0-1-16 16,0-1-272-16,0-1-48 0,0 1-16 15,1 1 0-15,1 0 336 0,0 2 64 16,0-2 16-16,-1 0 0 0,-1 1-256 0,-1 0-48 0,0-1-16 16,2 0 0-16,1-1-64 0,1-7-16 15,2 8 0-15,-2-8 0 0,0 0 464 0,0 0 80 16,4 8 32-16,-4-8 0 15,0 0-528-15,0 0-96 0,0 0-32 0,0 0 0 0,8 2-144 0,-8-2-176 16,8-3 48-16,0-2 0 0,-2-3-16 0,-1-2 0 16,0-2 0-16,3-4 0 0,2 0-160 0,1-3-16 0,-1-2-16 0,2-4 0 15,0-5-640-15,1 0-128 16,0 0-32-16,1 1 0 0,0-2 592 0,-1 2 112 0,1-1 32 16,0 5 0-16,-1 4 400 0,1 3 0 0,0 4 0 0,-2 3 0 15,0 3 176-15,1 4 16 0,0 1 0 0,1 3 0 16,1 2 192-16,1 2 32 0,-2 1 16 0,1 2 0 0,-2 0 496 15,-2 0 96-15,1 1 32 0,-2 2 0 0,-2 1-352 0,-3 1-64 16,-2-1 0-16,-3 5-16 0,-3 3-176 0,-3 2-16 16,-2 3-16-16,-4 2 0 0,-2-5 176 0,-1 0 48 15,-1 0 0-15,3-2 0 0,3 1 96 0,1-3 32 0,2-2 0 0,2-1 0 16,3-4-160-16,2 0-32 0,1 0 0 0,2-4 0 16,-3-6-192-16,6 5-32 0,-6-5-16 15,9 2 0-15,0-2-208 0,0-1-128 16,1-1 128-16,-1-1-128 0,-1-2 0 0,0 0 0 0,-3-2 0 0,2 0 0 15,1 1 0-15,-1-1-192 0,0 0 192 0,-2-1-192 32,-2-2-192-32,-1 0-32 0,1 2-16 0,-3-1 0 15,-2 0-464-15,-2 1-112 0,-3 0-16 0,0 3 0 0,-1 2-96 0,-2 3-32 16,0 3 0-16,-2 2 0 0,-3 2 640 0,-1 3 128 0,-2 3 32 0,1 2 0 16,1 5 352-16,0 0 128 0,0 2 0 0,3-1 0 15,2 0 64-15,3-2 16 0,2 0 0 0,3-2 0 0,3-3 144 16,3-1 32-16,1-5 0 0,3 0 0 0,2-1 704 15,2-2 160-15,2-1 32 0,2-2 0 0,1-6-256 16,1-2-32-16,2-1-16 0,1 0 0 0,2 2-624 0,-1 0-128 16,1-4-32-16,-2 0 0 0,0 0-192 0,-1-1 0 15,-1 0 0-15,-1-1 0 0,-2 0-192 0,-1-1 0 16,-2-1 16-16,-2-1-11920 16,-1 1-2368-16</inkml:trace>
  <inkml:trace contextRef="#ctx0" brushRef="#br0" timeOffset="7064.75">11504 2482 9503 0,'0'0'192'0,"4"-7"64"0,-1 0 0 0,2 2 16 0,3 2-272 0,1 2 0 0,2 2 0 0,0 1 0 16,-1-2 2256-16,1 1 400 0,0 2 80 0,1 0 16 15,1 1-368-15,2 0-64 0,-1 0-16 0,-1-1 0 16,-1 0-960-16,-1 1-208 0,-1 1-48 0,-3 0 0 16,-7-5-816-16,0 0-272 0,0 0 160 0,4 8-160 15,-4 2 0-15,-4 2 0 0,-2 0-192 0,-4-2 192 16,-2-2-240-16,-3 1 80 0,-2 2 16 0,-2-1 0 15,0 3-48-15,-1 1 0 0,0-3 0 0,-2 0 0 16,0-1 192-16,1-1-160 0,0 0 160 0,2-1-160 16,0-3 160-16,3-3 0 0,1-1 0 0,2-1 0 15,4 0 0-15,3-1 176 0,6 1-48 0,0 0 0 16,-3-7 96-16,5 0 16 0,3 2 0 0,2 1 0 16,4 0 48-16,4 1 16 0,1 1 0 0,4 1 0 15,1 1 16-15,4 2 0 0,1 2 0 0,3 1 0 0,-1 0-32 0,1 0 0 16,1 0 0-16,-1 1 0 0,-1 0 80 15,0 1 16-15,-3-1 0 0,-1 0 0 0,-3-1 128 16,-1 0 16-16,-4 1 16 0,-2-1 0 0,-3 2-160 0,-1 1-48 16,-5-1 0-16,-5-7 0 0,1 10-112 0,-3 0-32 15,-2-2 0-15,-4 2 0 0,-2-1 128 0,-2 1 0 16,-2-2 16-16,-3 2 0 0,-2 0-176 0,-1 0-32 16,-3-1-128-16,1-3 192 0,-1-1-192 0,1-1 0 15,-2 1 0-15,3-3 0 0,0-1 0 0,3-4 0 16,1-4 0-16,3-2 0 15,1-4-592-15,3-3-16 0,1-1 0 0,3-5 0 16,2-2-1696-16,2-4-352 0,1-3-64 16,2 0-16-16,0 0-928 0,2-1-192 0,1-2-48 0,1-2 0 15,0-1 928-15,1 0 176 0,0 2 48 0,1 5 0 16,1 2 1984-16,-2 7 416 0,0 2 80 0,-1 8 16 0,-1 2 592 0,-4 9 128 16,0 0 32-16,4 9 0 0,-1 1 864 0,-2 8 176 0,-1 4 48 15,-1 6 0-15,-1 4 1344 0,-1 4 272 0,-1 3 48 0,-2 2 16 16,-1-3-448-16,0 3-96 0,-1 3-16 0,0 0 0 15,-1 1-1264-15,1-3-256 0,0-2-48 0,2-3-16 16,-1-2-816-16,2-3-176 0,1-3-128 0,1-4 192 16,2-5-192-16,1-4 0 0,1-1-192 0,1-3 192 15,1-3-320-15,-3-9 48 0,0 0 16 0,7 0-10656 16,0-4-2128-16</inkml:trace>
  <inkml:trace contextRef="#ctx0" brushRef="#br0" timeOffset="7230.69">11771 2255 15663 0,'0'0'688'0,"0"0"144"0,-5 5-656 0,2 2-176 15,2 3 0-15,2 0 0 0,-2-2 928 0,1 1 160 16,1 2 16-16,-1-1 16 0,0-1-544 0,0 2-128 0,1 1 0 0,-1-1-16 16,0 0-432-16,-1 0-176 0,0 1 16 0,0 1-9120 15</inkml:trace>
  <inkml:trace contextRef="#ctx0" brushRef="#br0" timeOffset="24225.79">12905 2994 1839 0,'-16'-5'160'0,"8"3"-160"0,8 2 0 0,-7-1 0 16,0-1 1152-16,7 2 208 0,-4-5 48 0,4 5 0 15,8-4 1600-15,5 0 336 0,5 0 64 0,4-1 16 16,2-4-1264-16,4 0-256 0,5 0-48 0,7 0-16 15,3 0 112-15,5-2 32 0,3 1 0 0,5-2 0 16,2-1-672-16,1 1-128 0,2-2-32 0,1 0 0 16,-2 0-560-16,1 1-112 0,-1-1-32 0,0 0 0 0,-2 0-80 0,-3-1-32 15,-3 1 0-15,-1 1 0 0,-5-2-32 0,-1 1-16 16,-1 1 0-16,-4 0 0 0,-4 1-160 0,-3 0-128 16,-5 1 144-16,-3-1-144 0,-4 0 0 0,-3 3 0 15,-4 3 0-15,-3-3 0 0,-3 1 0 0,-4 0 0 16,-2 0 0-16,-2 3 0 15,0 5-336-15,0 0-112 0,-7-3-32 0,-1 0 0 16,-3-1-1872-16,0 1-368 0,-2 0-80 0,-1 0-16 16,0 1-1344-16,0-1-256 0,0-2-64 0,0-2-16 15,1-2 1520-15,0 1 304 0,2 2 64 0,2-1 16 0,-1-1 2592 0,1 0 512 16,1 3 96-16,3 2 32 0,5 3 1440 0,0 0 288 16,0 0 64-16,0 0 16 0,0 0-768 0,0 0-144 0,0 0-48 15,11 3 0-15,1 2-512 0,0 1-96 0,3 0-32 16,1 0 0-16,-1 0 560 0,3 1 96 0,2 1 32 0,0 0 0 15,1-2-32-15,-1-2 0 0,1-1 0 0,-1-1 0 16,1 2-576-16,-2 0-112 0,1 0-32 0,-4-2 0 16,-2-2-160-16,-3 0-48 0,-2 0 0 0,-9 0 0 15,8 2-208-15,-8-2-48 0,0 0-16 0,0 0 0 16,-4 9-176-16,-3 0-128 0,-4 5 144 0,-5-1-144 16,-3 1 0-16,-4 1 0 0,0 0-128 0,-2 2 128 31,0 1-784-31,1-1-48 0,1 1-16 0,2-1-16208 0</inkml:trace>
  <inkml:trace contextRef="#ctx0" brushRef="#br0" timeOffset="24721.81">15178 2340 19343 0,'-5'-8'1728'0,"5"8"-1392"0,0 0-336 0,2-6 0 16,4 1 1536-16,3 1 224 0,4 2 48 0,2-1 16 16,3 1 624-16,1 0 128 0,3 0 32 0,2 0 0 15,3 2-1232-15,1 1-240 0,1-1-48 0,-2 0-16 16,-2-1-688-16,1 1-144 0,-2 1-32 0,-1 1 0 0,-4 0-208 16,0 1-256-16,-4 1 48 0,-1 0 16 15,-2 1-1472-15,-2 0-272 0,-3 0-64 0,-1 2-8416 16,-6-7-1680-16</inkml:trace>
  <inkml:trace contextRef="#ctx0" brushRef="#br0" timeOffset="24909.17">15376 2571 8287 0,'-15'13'368'0,"4"-6"80"0,-2-2-448 0,0 0 0 16,1-1 0-16,2 1 0 0,3 1 2368 0,1 1 400 16,6-7 80-16,0 0 16 0,0 0 96 0,0 0 32 15,0 0 0-15,10 2 0 0,3 0-1184 0,1-2-224 16,1-2-48-16,0 0-16 0,1 0-928 0,-1 0-176 15,1 1-32-15,-1-1-16 16,-1 0-720-16,-1 1-144 0,-2-2-16 0,-1 3-16 16,-2 3-1200-16,0 2-256 0,-1-2-32 0,-2 2-6912 15,-5-5-1376-15</inkml:trace>
  <inkml:trace contextRef="#ctx0" brushRef="#br0" timeOffset="25075">15377 2830 1839 0,'-6'8'160'0,"-2"2"-160"0,-1 0 0 0,0-1 0 16,0-1 2304-16,1 1 416 0,1-3 96 0,2 0 0 15,1 0 608-15,4-6 112 0,0 0 32 0,0 0 0 16,0 0-1312-16,6 1-256 0,2 0-48 0,1-2-16 16,0-3-448-16,3-4-80 0,2-1-32 0,1-2 0 15,3-1-928-15,9-11-192 0,0 0-48 0,-1-2 0 16,1-2-1872 0,0-1-368-16,0 0-80 0,1-2-12448 0</inkml:trace>
  <inkml:trace contextRef="#ctx0" brushRef="#br0" timeOffset="25906.91">15946 2178 8287 0,'9'-15'368'0,"-5"7"80"0,0 1-448 0,0 1 0 16,-4 6 0-16,0 0 0 0,0 0 1904 0,0 0 288 16,0 0 64-16,0 0 16 0,0 0 160 0,-3 11 48 15,-1 0 0-15,0 1 0 0,-3 0-816 0,-1 0-144 16,0 2-48-16,0 2 0 0,0 2-496 0,0 2-96 16,-1 0-32-16,1 0 0 0,0-1-400 0,2 1-64 15,1-2-32-15,2 1 0 0,1-1-192 0,1 0-32 16,0 1-128-16,1-1 192 0,2 0-192 0,0 2 0 15,0 0 0-15,1-1 0 0,0-2 0 0,0 2 0 16,0 0 0-16,1 0 0 0,0-2 0 0,1-1 0 16,0 1 0-16,0-1 0 0,-1-2 0 0,0 1 0 15,0 0 0-15,0-1 0 0,-1-2 0 0,-1-3-240 16,-1 0 32-16,0 0 0 16,-1-1-672-16,-1 1-128 0,0 0-16 0,-1-2-16 15,0-1-832-15,2-6-176 0,0 0-16 0,0 0-16 16,0 0 224-16,0 0 32 0,0 0 16 0,0-8 0 15,3-2-48-15,4-7-16 0,2-2 0 0,3-5 0 16,1-2 16-16,10-16 16 0,-2 1 0 0,-4 14 0 0,2-1 1456 0,3-2 384 16,0-2 0-16,0-1 0 0,-2 0 0 0,1 1 0 0,0-1 0 0,-2 3 0 15,0 0 1632-15,-1 2 416 0,1 4 64 0,-2 2 64 16,0 2 720-16,-1 4 160 0,-1 4 16 0,0 5 16 16,-2 3-848-16,-3 5-192 0,-1 4-16 0,-1 6-16 15,-2 4-432-15,-1 4-96 0,-2 1-16 0,-1 2 0 16,-2-2-560-16,0 1-112 0,-1-1-32 0,1 1 0 15,0-3-368-15,0-3-80 0,0 2 0 0,1-4-16 0,0 1-144 16,0-2-32-16,-1 0 0 0,0-3 0 0,0 0-128 16,-1-1 0-16,1-8 144 0,-1 10-144 0,-1 0 0 0,0-1 0 15,-1 1 0-15,-1-2 0 0,-1-2-128 0,0 0 0 16,-2 2 0-16,1 0 0 16,-1 1-896-16,-1 0-192 15,0 0-16-15,1-4-16 0,0 0-992 0,1-1-208 0,6-4-48 16,-7 1 0-16,0-4-96 0,2-1-32 0,0-3 0 15,0 2 0-15,5 5 2000 0,-5-3 400 0,5 3 80 0,0 0 16 0,-7 0 1472 0,2 2 288 16,0 1 64-16,0 4 16 0,0 2 336 0,1 1 80 16,-1 0 16-16,0 0 0 0,0 0-464 0,0 0-80 15,1 2-32-15,-1-1 0 0,-2-1-864 0,0-2-160 0,-1 1-32 16,-1-2-16-16,2 0-496 0,0-1 0 16,-1-1 0-16,0-2 0 15,-2-3-672-15,1-1-80 0,3 0-16 0,0-2 0 16,1-2-832-16,1-1-192 0,2-3-16 0,2-2-16 15,2-1-640-15,3-2-128 0,2-1-32 0,1-2 0 16,2-4 240-16,2 0 32 0,0-2 16 0,0 7 0 0,2 4 1584 0,-1 3 320 0,-2 3 64 16,-2-1 16-16,-1 2 1984 0,-8 5 400 0,9 0 80 0,-1 3 0 15,-1 3 1056-15,-1 2 208 0,0 1 32 0,0 1 16 16,0 0-592-16,0 2-112 0,1 0-32 0,1-2 0 16,-1-2-1408-16,2-1-304 0,1-1-48 0,1 0-16 15,-1 1-544-15,0-1-112 0,2-1-32 0,0-2 0 16,0 0-64-16,-1-1-16 0,1-1 0 0,1 1 0 15,-1-2-144-15,0 0 128 0,-1 0-128 0,0-2 128 0,-1 1-128 16,0 0 0-16,0 2 0 0,-1-1 0 0,-9 0-304 16,9-1-32-16,-9 1-16 0,0 0-18272 15</inkml:trace>
  <inkml:trace contextRef="#ctx0" brushRef="#br0" timeOffset="33482.58">20842 4433 2751 0,'-4'0'256'0,"-2"0"-256"0,-1-3 0 0,0 1 0 16,1-1 880-16,0 0 128 0,1 0 16 0,5 3 16 0,-3-3 688 0,3 3 128 16,-4-4 16-16,4 4 16 15,0 0 112-15,0 0 32 0,0 0 0 0,0 0 0 16,6-2 16-16,0 2 16 0,2-2 0 0,2 2 0 0,2 2-272 0,1-1-48 15,4 0-16-15,3 0 0 0,2 1-512 0,11-2-96 16,2 1-32-16,4-1 0 0,2-1-576 0,2-1-112 16,3-1-16-16,3-1-16 0,1 0-48 0,2 1-16 15,0-3 0-15,3 1 0 0,-1-2-80 0,-1 1-16 16,1 0 0-16,0 0 0 0,-2 3-64 0,0-1-16 16,-1 1 0-16,-1-1 0 0,-1 1 16 0,1-1 0 15,0 3 0-15,0 1 0 0,-1 0-144 0,0 0 128 16,-1 0-128-16,2 1 128 0,1 0-128 0,1 2 0 15,1-1 0-15,1 2 0 0,-1 0 0 0,0-2 0 16,-2 1 0-16,0 1 0 0,1 0 0 0,-3 0 128 16,1 1-128-16,-1 0 128 0,-2-1-128 0,-2 1 0 15,-2 0-192-15,-1-1 192 0,0 1-176 0,0-1 176 0,-1-3-128 16,1 3 128-16,1-2 0 0,0 1 0 0,0 1 0 0,0-1 0 16,-1-2 0-16,1 0 0 0,0 0 0 0,17 0 0 15,-6 1 0-15,-4-1 0 0,-3 0 0 0,-5 0 0 0,-4 1 0 16,-2-1-128-16,-3 1 128 0,-2 1 0 15,-3-2 0-15,-2 1 0 0,0 0 0 0,-2 1 0 16,0 2 0-16,-2 3 0 0,-1-1 0 16,-1 0 128-16,1-3-336 0,-2 1-64 0,-1-1-16 0,-1 3 0 31,-2 1-256-31,-1-2-48 0,-2-1-16 0,-1 0 0 16,-3 2-176-16,0-3-48 0,-2 1 0 0,-6-5 0 15,0 0-48-15,0 0-16 0,0 0 0 0,0 0 0 0,0 0-272 16,1 8-64-16,-1-8-16 0,-2 7-12128 0</inkml:trace>
  <inkml:trace contextRef="#ctx0" brushRef="#br0" timeOffset="42281.46">16060 6610 2751 0,'-5'-11'256'0,"3"5"-256"15,-1-3 0-15,0-1 0 0,0-1 688 0,-1 2 80 16,1 2 32-16,0 0 0 0,0 0 752 0,0-2 160 16,0 3 16-16,0 0 16 0,1 1 48 0,2 5 0 15,0 0 0-15,0 0 0 0,0 0-512 0,0 8-80 0,1 5-32 0,1 3 0 16,0 2-240-16,1 3-48 16,0-5-16-16,2 1 0 0,1 2-256 0,0-1-48 15,2 0-16-15,1 0 0 0,0-2-240 0,1 1-48 16,-1-2-16-16,1 0 0 0,3 3 208 0,0-3 32 15,-3-3 16-15,2-2 0 0,-1-2 192 0,1-2 32 16,-1-1 16-16,2-2 0 0,1-1 160 0,1-1 16 0,2-2 16 0,1-3 0 16,0-2-224-16,3-3-64 0,0-1 0 0,2-2 0 15,1-1-304-15,2-2-64 0,-1-4-16 0,1 1 0 16,1-3-96-16,0 0-32 0,1-2 0 0,-1 1 0 16,8-11-128-16,-2 2 128 0,1 1-128 0,-2 0 128 15,-6 8-128-15,3-1 0 0,1-1 0 0,1 1 0 16,1 0 0-16,-2 1 0 0,-1 0 0 0,1 1 0 15,6-6-160-15,-2 3 160 0,-3 3-208 0,-1 2 80 16,-4 3-512-16,-2 3-112 0,-1 4-16 0,-3 2 0 16,-2-1-1088-16,-1 3-240 0</inkml:trace>
  <inkml:trace contextRef="#ctx0" brushRef="#br0" timeOffset="43387.5">22442 6388 5519 0,'1'-7'496'0,"1"1"-496"16,1-1 0-16,-3 7 0 0,2-7 640 0,-2 7 48 15,3-7 0-15,-3 7 0 0,0 0 96 0,0 0 32 16,0 0 0-16,0 0 0 0,0 0-16 0,0 0 0 16,0 0 0-16,0 0 0 0,0 0-288 0,2 9-48 15,-2 0-16-15,-1 0 0 0,-1 1 176 0,0 1 16 16,-1 1 16-16,-1 0 0 0,0 3-128 0,0-2-16 16,0 2-16-16,1-1 0 0,-1 4-272 0,0-1-48 15,1 1-16-15,0-1 0 0,1-2-160 0,1 1 128 16,0 0-128-16,0-1 128 0,3 1-128 0,1-2 0 15,1-2 0-15,1-1 0 0,1-1 0 0,0-1 0 16,3-2 0-16,0-1 192 0,1-2 144 0,0-1 48 16,3-2 0-16,2-1 0 0,1-1 704 0,4-3 160 0,1-1 32 0,2-2 0 15,1-2 160-15,4-3 32 0,1-5 16 16,4 2 0-16,4-3-528 0,2-1-128 0,4-1 0 16,3-1-16-16,4-1-576 0,0-1-112 0,1 1-128 15,0-1 176-15,0-1-176 0,0 0-144 0,-2-1 144 0,0 3-208 16,-2 1 48-16,-3 3 16 0,-4 1 0 0,-4 1 0 31,-4 1-320-31,-3 2-64 0,-1 1-16 0,-4 4-14144 0</inkml:trace>
  <inkml:trace contextRef="#ctx0" brushRef="#br0" timeOffset="44269.3">16021 6392 9215 0,'0'0'816'0,"0"0"-656"0,4 9-160 0,-2 0 0 15,-1 1 256-15,0 1 32 0,-1 4 0 0,0 1 0 16,-1 0-128-16,0 2-32 0,0-2 0 0,1 1 0 16,1 2-128-16,2-1 0 0,1 1 0 0,1-3 0 15,1-5 0-15,1 0 0 0,2-1-176 0,3 0 176 16,2-5-128-16,1 1 128 0,2-3-128 0,2-3 128 16,3-1 0-16,1-2 128 0,2-2 0 0,1 0 0 15,2-4 256-15,1-1 64 0,1-1 16 0,3 0 0 16,4 1 112-16,2-1 0 0,3-1 16 0,2-1 0 15,1-7-592-15,3 0 0 0,2 0 0 0,3 0 0 16,3 3-272-16,1-3-32 0,0 1 0 0,0-1 0 16</inkml:trace>
  <inkml:trace contextRef="#ctx0" brushRef="#br0" timeOffset="45237.28">10678 6588 2751 0,'3'5'256'0,"0"2"-256"16,0 1 0-16,1 1 0 0,1-1 736 0,1 0 96 16,1 0 32-16,1 1 0 0,0-1 128 0,1 1 32 15,1 0 0-15,-1 2 0 0,1-1-128 0,0 2 0 16,1 1-16-16,0 0 0 0,-1 0-176 0,0 1-16 15,1-2-16-15,1 1 0 0,1 1 336 0,0-1 64 16,1-1 16-16,0-3 0 0,-2 0 128 0,2-3 16 16,1-1 16-16,1-3 0 0,2-5 64 0,1-2 16 15,3-7 0-15,2-3 0 0,3-3 320 0,3-4 64 16,3-3 16-16,4-2 0 0,2-6-768 0,2-2-160 16,2-3-32-16,19-15 0 0,-5 6-640 0,-2 2-128 15,-3 2 0-15,-1 2 0 0,1 1-320 0,-1 2 0 16,-1 1-16-16,-1 3-15872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3:27:12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18970 1429 12895 0,'-7'-8'1152'0,"0"1"-928"16,2 0-224-16,3 3 0 15,2 4 1680-15,0 0 304 0,1-7 48 0,2 1 16 0,2 1 224 0,4 0 48 16,3 5 16-16,3-3 0 0,1 1-976 0,5-3-192 16,2 0-32-16,6 2-16 0,5 2-272 0,3 0-48 15,3 0-16-15,4 0 0 0,2-4-144 0,1 0-16 16,-2 0-16-16,0 1 0 0,-1 2-288 0,0 0-48 15,0-1-16-15,0 1 0 0,0 0-16 0,1 1-16 16,1 2 0-16,-1 0 0 0,-2-1 16 0,-13 0 0 16,2 0 0-16,4 3 0 0,0 2 48 0,2 2 16 15,0 0 0-15,-1 0 0 0,-1-2-304 0,1 1 0 16,-2 0-128-16,-1 1 128 0,0 0 0 0,0-1 0 0,0-2 0 16,-2 0 0-16,-1-2 0 0,0 0 0 15,1 1-128-15,-2-1 128 0,-3-2 0 0,-1-2 0 0,-2-1 0 0,0 2 0 16,-1-1 192-16,10 1-64 0,-1-2 0 0,-14 1-128 15,-2-1 192-15,1-1-192 0,0 0 192 0,2 2-192 16,-1-1 128-16,1 1-128 0,0-1 0 0,-1 1 0 16,6 0 0-16,8 0 0 0,-4 1 0 0,-12 0 0 0,-2-1 0 0,-1-1 0 15,1 1 0-15,0 0 0 16,-3 2 0-16,1 0-144 0,0 0 144 0,-1-1-128 0,-2-3-64 0,-1 2 0 16,-1-1 0-16,-1 2 0 15,0 0-400-15,-1 1-96 0,-5 0-16 0,0 0 0 31,0 0-832-31,0 0-160 0,0 0-32 0,0 0-16 0,-6 0-1120 0,-4 1-208 16,-3 0-64-16,-2 2-8032 0</inkml:trace>
  <inkml:trace contextRef="#ctx0" brushRef="#br0" timeOffset="443.64">18999 1406 6063 0,'-8'4'544'0,"8"-4"-544"0,-5 7 0 15,5-7 0-15,0 0 288 0,0 0-48 0,0 0-16 0,0 0 0 16,9 2 2720-16,5 1 560 0,3 0 96 15,5-3 32-15,2-2-848 0,6 2-160 0,4 0-48 0,6 2 16 16,5 2-976-16,4 0-192 0,2 0-32 0,3 0-16 16,2 0-800-16,-15-1-144 0,8-1-48 0,5 0 16 15,5 0-272-15,2-2-128 0,1-1 128 0,4 0-128 16,1 1 416-16,3-1 0 0,1 0 0 0,-2-1 16 16,0-3 80-16,0 0 32 0,0 2 0 0,-3-1 16 0,-2 2-256 0,-4 0-48 15,-2-1-16-15,-2 1 0 16,-3 2-240-16,-4 1 128 0,-11 1-128 0,-1 0 0 0,-2 0 128 0,-1 0-128 15,-2 2 0-15,-1-2 0 16,-4 2 0-16,-1 0 0 0,-2 0 0 0,-2-1 0 16,-3 0 0-16,-1 0 0 0,-3 1 0 0,0-1 0 0,-2 0-352 0,-3 1-32 15,-1-3-16-15,-1 1 0 16,-1 0-624-16,-1 0-128 0,-2 0-32 0,-4-2 0 16,0 0-800-16,0 0-144 0,0 0-48 0,0 0-11024 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3:28:23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10479 10759 13823 0,'-21'-10'1216'0,"8"5"-960"0,-2 1-256 0,0 3 0 0,3 1 160 0,0 1-16 15,2 1 0-15,1-1 0 16,3 0 752-16,6-1 128 0,0 0 48 0,0 0 0 0,0 0-704 0,0 0-144 15,3 8-32-15,3 1 0 0,2-1-192 0,3 3 128 16,2 1-128-16,1-1 0 0,2 0 0 0,2-1 0 16,0-1 0-16,4 5 0 0,1 1 0 0,2-2 0 15,0 0 0-15,1-2 0 0,1-2 352 0,-1-2 32 16,2 0 0-16,2 0 0 0,0-2 32 0,2-1 16 0,2-4 0 16,2 0 0-16,2 0 16 0,3-2 16 15,-1-1 0-15,1-2 0 0,0-3-64 0,1 2-16 0,0 0 0 16,3 1 0-16,3 1-384 0,0 0 0 15,0-1 0-15,0 0 0 16,0-1-720-16,-1 1-32 0,-1 2 0 0,0 1 0 16,0-3-80-16,-1 1-32 0,0 0 0 0,-1 3 0 15,-3 3-608-15,0 1-128 0</inkml:trace>
  <inkml:trace contextRef="#ctx0" brushRef="#br0" timeOffset="7908.33">18213 13600 911 0,'0'0'0'0,"0"0"0"0,0 0 0 0,-7 0 0 16,2 0 320-16,5 0 0 0,-8-2-16 0,8 2 0 16,0 0 208-16,-7 0 32 0,7 0 16 0,0 0 0 15,-7-2 112-15,7 2 32 0,0 0 0 0,0 0 0 0,0 0 240 16,-7 0 48-16,7 0 16 0,0 0 0 0,0 0 160 0,0 0 48 15,0 0 0-15,0 0 0 0,0 0 96 0,0 0 32 16,0 0 0-16,8 4 0 0,1-1 0 0,1 1 16 16,-1-1 0-16,2-1 0 0,0-3-224 0,1 1-48 15,-1 1-16-15,3 0 0 0,0-1-240 0,0 0-64 16,1-1 0-16,2 1 0 0,0 1-128 0,4-1-16 0,0-1-16 0,5 0 0 16,0 0-96-16,3 1 0 15,2-3-16-15,2 2 0 0,1 1-80 0,0 0-16 16,0 0 0-16,0 0 0 0,0-1 16 0,1 1 0 0,1 0 0 0,0-2 0 15,-2 1-160-15,-1-1-48 0,-2 1 0 0,-2 1 0 16,-3 1-32-16,0-1-16 0,-2 1 0 0,1-1 0 16,-2 0-160-16,1 0 192 0,-1-1-192 0,1 1 192 15,1-1-192-15,0 1 0 0,2-1 0 0,1-1 0 16,1-1 0-16,1 1 0 0,-2 1 0 0,-1-1 0 16,-2 0-208-16,-3 0 16 0,-1 1 16 0,-2-3 0 15,-1 3-32-15,-2 1-16 0,-2 0 0 0,-2-2 0 16,-2 0 32-16,-2 1 16 0,-2-3 0 0,-6 4 0 15,0 0 176-15,0 0-160 0,0 0 160 0,0 0-160 0,0 0 160 0,0 0-192 16,0 0 192-16,0 0-192 31,0 0-192-31,0 0-32 0,0 0-16 0,0 0 0 0,6-3-752 16,-6 3-160-16,6-2-16 0,-6 2-16 0,6-4-400 0,-6 4-80 0,6-4 0 0,-6 4-16 16,0 0-160-16,6-4-16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7T02:04:55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13290 12598 11055 0,'-8'-1'976'0,"0"0"-784"0,2 0-192 0,0-1 0 0,6 2 256 0,-5-3 16 15,0 0 0-15,5 3 0 0,-4-3 48 0,4 3 16 16,0 0 0-16,-1-8 0 0,-2 2 176 0,3 6 16 16,-2-6 16-16,2 6 0 0,0 0-240 0,0 0-48 15,0 0-16-15,3-7 0 0,-3 7 128 0,2-6 16 0,-2 6 16 0,0 0 0 16,3-7 224-16,-3 7 32 0,5-5 16 0,-5 5 0 0,8-5 112 0,-1 1 32 15,-2 0 0-15,2 2 0 16,-7 2-32-16,10-5 0 0,-1-3 0 0,1 3 0 16,-1 1-80-16,2 1-32 0,0-1 0 15,1 1 0-15,-2-2-128 0,3 2-32 0,2 0 0 0,0 1 0 0,2-1 0 16,1 1 0-16,-2 0 0 0,3 1 0 16,-1-1 0-16,2 2 0 0,-1-2 0 0,-1 2 0 15,1 0-256-15,0 0-48 0,1-1-16 0,0 1 0 16,0 0-48-16,0-1-16 0,1 0 0 0,0-1 0 0,-2-1 96 0,2 0 16 15,-1 2 0-15,1-1 0 16,-1 0 16-16,1 0 16 0,-2 0 0 0,0 1 0 16,-2 0-112-16,0 0-32 0,-1 0 0 0,-2 0 0 0,-1-1-128 15,-1 0 0-15,-1 1 0 0,-2-2 0 0,0 1 0 16,-1 0 192-16,-8 2-192 0,8-3 192 16,-8 3 208-16,0 0 48 0,7-3 16 0,-7 3 0 0,0 0-192 15,0 0-32-15,0 0-16 0,0 0 0 0,0 0-32 0,0 0-16 16,0 0 0-16,0 0 0 0,-7-3-176 0,0 1 0 15,-1 1 0-15,0 1 0 0,1 0 0 0,-1 0 0 16,-1-1-176-16,-1 1 176 0,0 1-128 0,0 0 128 16,-2 1-128-16,-1-1 128 15,-1-1-448-15,0 1 0 0,-3 0 0 0,-1 2 0 16,-3-1-768-16,-1 2-176 0,-4 0-16 0,0 2-9120 16,-3 2-1824-16</inkml:trace>
  <inkml:trace contextRef="#ctx0" brushRef="#br0" timeOffset="329.87">13288 12560 1951 0,'-19'1'0'0,"6"-1"0"0,-2-1 0 0,1-1 176 0,-1 0-176 0,0 0 0 0,2 0 0 0,-1 1 0 16,0-3 1152-16,1 1 208 0,1 0 48 0,1 0 0 0,2 0 336 0,1 1 80 15,1 0 16-15,3 0 0 16,0-3-688-16,4 5-144 0,0 0-32 0,0 0 0 0,2-8-528 0,2 1-128 16,-1 0 0-16,4 2-16 15,2 0-304-15,2 0 0 0,1-1 0 0,0 0-144 16,1 0 144-16,2-1 0 0,0 2-144 0,2 2 144 15,-1 0 0-15,1 0-144 0,1 1 144 0,1 1 0 16,2 0 0-16,2 1 144 0,1 0 16 0,0 0 0 0,1-1 384 0,1 1 80 16,1-1 16-16,2 1 0 15,1 0 0-15,0 0 0 0,2 2 0 0,0-1 0 16,0 0-144-16,2 0-32 0,-2 0 0 0,0 1 0 0,0-1-128 0,0-1-16 16,-3 0-16-16,-1 0 0 15,0 1-304-15,-2-1 160 0,-1-1-160 0,-2-1 128 0,-2 0-128 0,-2-1 0 16,0 1 0-16,-3-1 0 0,-1 1 192 0,-1 0-64 15,-3-1 0-15,-1 1 0 0,-2 0-128 0,0 1 0 16,-8 1 144-16,7-3-144 16,-7 3-848-16,6-4-240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3:25:11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8552 9859 12895 0,'-5'3'1152'0,"0"0"-928"0,2 1-224 0,-1 1 0 16,1-3 1376-16,0 1 224 0,-1-1 64 0,1 1 0 15,3-3-768-15,-3 4-128 0,1-1-48 0,2-3 0 16,-4 3-304-16,2 0-64 0,0-1-16 0,2-2 0 15,0 0 752-15,0 0 160 0,0 0 32 0,0 0 0 16,0 0 400-16,0 0 96 0,4 3 16 0,1-3 0 16,-5 0-304-16,5 0-48 0,1 0-16 0,1 0 0 15,0 0-704-15,1-2-144 0,-1 1-16 0,0 0-16 16,0 0-352-16,1 0-192 0,0-1 192 0,0 0-192 0,-1 0 0 16,-1 0 0-16,1 0 0 0,2 1 0 0,-2 0 128 0,1 1-128 15,-1 0 192-15,-2 0-192 0,1 0 160 0,-1 1-160 16,1-1 128-16,1 0-128 0,0 2 208 0,2-1-32 15,-2 0-16-15,4 0 0 0,-1-1-160 0,1 1 128 16,-3 0-128-16,1 1 128 0,-1 0-128 0,2 0 0 16,-1 0 0-16,0 0 0 0,2-1 0 0,0 2 0 15,0-2 0-15,-1 3 0 0,0-3 0 0,1 1 0 16,0 0 0-16,0 0 0 0,1 0 128 0,1 0-128 16,-1-1 128-16,0-1-128 0,1 1 128 0,0 0-128 15,0 1 0-15,-1 0 128 0,2 0-128 0,0 1 0 16,-1-2 0-16,1 3 0 0,1-2 0 0,-1 1 0 15,2 0 0-15,0 0 0 0,-1 0 0 0,2 0 0 0,0 0 0 16,1-1 0-16,5 0 0 0,-1 1 0 16,0-3 0-16,-1 1 0 0,-3 0 0 0,0-1 0 0,2 0 0 0,-1-1 0 15,2 0 0-15,-1 1 128 0,2-2-128 0,-1 1 0 16,2 1 0-16,-1 0 0 0,2 0 0 0,5 0 0 16,0 1 0-16,-1 1 0 0,-6-1 0 0,1 0 0 15,-1 2 0-15,2-3 0 0,-1 2 0 0,2 0 0 16,0 1 0-16,2-1 0 0,0 0 0 0,0 0 0 15,1-1 0-15,0 1 0 0,0 0 0 0,1 0 0 16,-1 1 0-16,2 1 0 0,-1-2 0 0,7 2 0 16,-2 2 0-16,0 1 0 0,-7 2 128 0,0-4-128 15,1-1 0-15,0 0 0 0,2 2 0 0,2 0 0 16,0 1 0-16,0 1 0 0,0 0 0 0,1-1 0 16,-1 0 0-16,-1 0 0 0,0-1 0 0,2-1 0 0,-3-2 0 15,0 1 0-15,1-3 0 0,-2 3 0 0,3-2 0 0,1 1 0 16,-1-3 0-16,0 1 0 0,-1-1 0 0,1 0 128 15,-2-1-128-15,1 1 0 0,0-1 0 16,-1-1 0-16,-1 0 128 0,1-2-128 0,-1 3 0 0,0-2 0 16,2 2-192-16,-2 0 192 0,1-3 0 0,0 0 160 15,-2 0 16-15,0 0 0 0,1 2-176 0,-2-2 0 16,0 3 0-16,0-3 128 0,-1 0-128 0,1-1 0 16,-2 1 0-16,0 0 0 0,1 1 0 0,-1 1 0 15,2 1 0-15,5 1 0 0,-8 0 0 0,-1 0 0 16,-2 0 0-16,0 0 0 0,-1 0 0 0,1 0 0 15,-3 1 0-15,0 0 0 0,4 1 0 0,-2 0 128 16,-1 0-128-16,-2 1 128 0,0 1 0 0,0 1-128 16,-4-1 192-16,0 1-64 0,0 0-128 0,-1-1-272 0,0-1 64 0,1-1 16 15,-1 2 192-15,0-1 160 0,0 0-32 16,0 1 0-16,-3-1-128 0,1-2-272 0,1 1 64 0,0 0 16 16,1-2 320-16,-3 2 64 0,1 1 0 0,0-1 16 15,1 0-208-15,-1-1 0 0,0 1 0 0,0-1 0 16,0 0 0-16,0-1 0 0,-1 1 0 0,1 1 0 15,0 1 0-15,-1-1 0 0,-1-2 0 0,1 0 0 16,0 0 0-16,0 0-128 0,0 0 128 0,-1 1 0 16,1 0 0-16,0 0-128 0,0 0 128 0,0-1 0 15,-1 2 0-15,1 0-128 0,0 1 128 0,2 1 0 16,-1 0 0-16,-2-1 0 0,-1-1 160 0,1 2-32 16,1 0-128-16,0 1 0 0,-1 0-176 0,2 0 176 15,1 3-272-15,2-3 32 0,-4 1 16 0,3-1 0 0,-1 1 224 16,0-1 128-16,-1 1 0 0,1 0-128 0,0-1 0 15,1 1 0-15,-1-1 0 0,1 0-144 0,-1 0 144 16,-1 0 0-16,0-1 0 0,-1 0 0 0,1 0 0 0,0-1-160 16,0 1 160-16,-2-1 0 0,1-1-256 15,-1 0 64-15,0-1 16 0,-1 0 0 0,0 0-80 0,-2-1-32 16,-5 0 0-16,5 0 0 16,-5 0-496-16,0 0-112 0,4-2 0 0,-4 2-16 15,0 0-1648-15,-2-4-320 0</inkml:trace>
  <inkml:trace contextRef="#ctx0" brushRef="#br0" timeOffset="17524.12">6407 9808 911 0,'-7'-6'0'0,"7"6"0"0,-4 8 0 0,0-4 0 16,4-4 736-16,-6 0 64 0,0 0 16 0,1-2 0 15,0 0 336-15,1 2 80 0,4 0 16 0,-5-2 0 16,1 0 384-16,-1 0 80 0,-1 0 16 0,2 2 0 16,4 0-256-16,0 0-32 0,0 0-16 0,-4 4 0 15,0 1 240-15,1 0 32 0,1 3 16 0,1-1 0 16,0 4-368-16,1 0-64 0,1 2 0 0,2 3-16 16,1 2-416-16,3 0-80 0,2 3 0 0,1-3-16 15,0-3-240-15,3 0-64 0,2-3 0 0,2 0 0 16,3 0-128-16,2-3-48 0,4-5 0 0,1-3 0 0,2-3 576 15,4-2 112-15,1-6 32 0,2-2 0 0,1-3-416 0,2-2-64 16,1-3-32-16,2-1 0 0,0-2-224 16,1 0-32-16,0-1-16 0,10-5 0 0,-4 0-208 15,-3 1 0-15,-2 3 0 0,-4-2 0 0,-3 4 0 0,-2-1-192 16,-4 0 192-16,-4 3-160 0,-2-2-96 0,-4 2 0 16,-5 5-16-16,-2-2 0 0,-2-1-16 15,-1 1 0-15,-2-2 0 0,-2-1 0 0,-2 3 288 0,-1-4-192 16,-3 1 192-16,-3-8-160 0,-3-1 32 0,-2-1 0 15,-4-1 0-15,-2 0 0 0,-2-3 128 0,-3 1 0 16,-2-4 0-16,-3 2 0 0,-2-2 0 0,-3-1-256 16,0-1 64-16,-1 0 0 0,-3 0 16 0,1 3 0 15,-1 1 0-15,-14-8 0 0,5 12 16 0,5 12 0 0,1 3 0 0,13 11 0 16,-4 3 160-16,-2 4 0 0,-2 3 0 16,-2 4 128-16,-2 5-368 0,1 0-64 0,-1 6-16 0,-1 1 0 15,0 6 48-15,3 3 0 0,1 3 0 0,0 3 0 16,0 0 272-16,2 3 0 0,2 3-128 0,2 5 128 15,3 5 0-15,1 2 128 0,3 3-128 0,4 5 192 16,2 2 304-16,4 0 48 0,4-11 16 0,3 1 0 16,3-1-16-16,4-1 0 0,4-3 0 0,4-1 0 15,4-2-352-15,5-3-192 0,1-4 192 0,9 3-192 16,2-7 0-16,0-7-320 0,0-5 32 0,1-7 16 16,-1-5-704-1,1-3-144-15,-1-6-32 0,0-2 0 0,0-2-640 0,0-1-128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3:26:17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9921 5616 3679 0,'0'0'320'16,"0"0"-320"-1,0 0 160-15,0 0-32 0,0 0-128 0,4-4 192 16,-4 4-192-16,0 0 0 0,4-1-192 0,-4 1 192 0,3-5 0 0,-3 5 0 15,0 0 0-15,3-4 0 0,-3 4 752 0,0 0 80 16,1-5 32-16,-1 5 0 0,0 0 512 0,0 0 96 16,0 0 32-16,0 0 0 0,0-7-320 0,0 7-64 15,0 0-16-15,0 0 0 0,0 0-624 0,0 0-128 16,0 0-32-16,0 0 0 0,0 0-112 0,0 0-16 16,0 0-16-16,0 0 0 0,0 0 208 0,0 0 64 0,0 0 0 0,0 0 0 15,0 0-16-15,0 0-16 0,-4 3 0 0,0 2 0 16,1 1-32-16,-1 2 0 0,1 2 0 0,0 1 0 15,0 2-128-15,-1 2-16 0,1 0-16 0,0 4 0 16,0 3-80-16,0 1-16 0,0 2 0 16,-1 0 0-16,-1-2-128 0,1 2 0 0,-2-1 0 0,0 1 0 15,0-2-208-15,0 1 80 0,0-2 128 0,0 0-208 16,1-3 208-16,-1-1 0 0,1-2-160 0,0-1 160 16,1 0 0-16,1-4 0 0,0-2 0 0,0 0 0 15,0 0 352-15,1-1-32 0,0-3-16 0,0-1 0 16,2-4-176-16,0 0-128 0,0 0 192 0,0 0-192 15,-3 2-192-15,3-2-128 0,0 0-48 0,0 0 0 16,0 0-1216-16,0 0-240 0,0 0-48 0,0 0-6704 16</inkml:trace>
  <inkml:trace contextRef="#ctx0" brushRef="#br0" timeOffset="336.87">9739 6026 3679 0,'0'0'160'0,"0"0"32"0,0 0-192 0,0 0 0 15,0 0 0-15,-3-4 0 0,0 1 1120 0,3 3 176 16,0 0 48-16,0 0 0 0,-1-6 16 0,1 6 16 16,-1-4 0-16,1 4 0 0,0 0-224 0,0 0-32 15,0 0-16-15,0 0 0 0,0 6-336 0,1 0-80 16,0 2-16-16,0-2 0 0,1 3-208 0,0 0-32 0,0 0-16 0,0 0 0 16,-1-2 32-16,0 3 0 0,0-3 0 0,0 1 0 15,0 0-16-15,0-2 0 16,-1-1 0-16,0 2 0 0,0 2-96 0,1-2-16 15,0 0 0-15,0 1 0 16,-1-3-80-16,0-5-32 0,0 0 0 0,0 0 0 16,0 0 16-16,0 0 0 0,0 0 0 0,5 0 0 0,1-3 224 15,0 2 32-15,0-3 16 0,1-2 0 0,-1-2-240 0,1-1-32 0,-2-1-16 16,2 2 0-16,0-1-208 0,1-1-240 0,-1 2 48 0,1 0 16 31,-1 1-1104-31,2 1-208 0,0-1-48 0,1 2-16 0,0 0-896 16,0 0-176-16</inkml:trace>
  <inkml:trace contextRef="#ctx0" brushRef="#br0" timeOffset="60906.78">12709 12013 22111 0,'0'0'1968'0,"0"0"-1584"16,-6 4-384-16,6-4 0 0,0 0 768 0,0 0 64 15,0 0 0-15,0 0 16 0,0 0 384 0,0 0 80 16,0 0 16-16,0 0 0 0,0 0-272 0,0 0-48 16,3 8-16-16,2-2 0 0,-5-6 16 0,6 3 0 15,1 0 0-15,1 0 0 0,1 1-256 0,0 0-48 16,1 0-16-16,1 1 0 0,2-1-208 0,11 4-32 15,0-1-16-15,-1-1 0 0,-2 1-144 0,0-4-32 16,1 0 0-16,1 0 0 0,1 0 0 0,3-1-16 16,0-1 0-16,2-1 0 0,0-2-32 0,1 0 0 15,2-1 0-15,3 0 0 0,-1-2-16 0,1 0 0 0,0 0 0 16,1 1 0-16,0-1-32 0,-1 1-16 0,0 2 0 0,-1 0 0 16,0 0-16-16,-1 0-128 0,-1 1 192 0,1 1-64 15,2 0 0-15,0 2 0 0,-1-1 0 0,0-1 0 16,0-1 0-16,2 0 0 0,-1 1 0 15,1 0 0-15,-1-1-128 0,0 1 160 0,0-3-160 16,-1 2 160-16,0 1-160 0,0 1 0 0,1 0 144 0,-2-1-144 16,0 0 0-16,0 0 0 0,0 0 0 0,-1 2 0 15,-1-2 0-15,0 1 128 0,1-1-128 0,0 0 0 16,-1-1 0-16,1 1 0 0,1 0 0 0,0 0 128 16,-2 0-128-16,2 0 0 0,0-2 0 0,0 1 128 15,1 0-128-15,1 1 128 0,1 0-128 0,-2-1 128 16,0-4-128-16,1 1 128 0,1 0-128 0,2 0 128 15,-1 0-128-15,0-1 0 0,0-1 0 0,1 1 128 0,-1-3-128 16,2 1 0-16,-2 1 0 0,-1 0 128 0,-2 0-128 0,0 0 0 16,0 1 0-16,-2 2 0 0,0 0 128 0,-1-1-128 15,0 1 160-15,-1 0-160 0,-2 0 192 0,1 0-48 16,-2 1-16-16,-1 0 0 0,0 1-128 0,-2 0 128 16,-1 0-128-16,-2 1 128 0,0-2-128 0,-1 2 0 15,0 0 0-15,-1 0 0 0,-1 0 128 0,1 0-128 16,-1 2 128-16,1-2-128 0,-2 1 0 0,1 0 128 15,0 0-128-15,-1 0 0 0,0-1 0 0,1 1 0 16,0-1 0-16,0 0 0 0,-2 0 0 0,2-1 0 16,-1 0 0-16,1-1 0 0,1 1 0 0,-1 1 0 15,0-2 0-15,-1 1 0 0,0 0 0 0,0 0 0 16,-1 1 0-16,1-2 0 0,-1 1 0 0,-1 0 0 0,1 0 0 0,-1 1 0 16,-1 0 0-16,2-2 160 0,-1 1-160 15,0 1 160-15,0 0-160 0,0 0 0 0,-1-1 0 0,1 1 0 16,0 0 0-16,1 1 0 0,0 0 0 0,-3-1 0 15,0 0 0-15,1 0 0 0,1 0 0 0,-2 2 0 16,-1-2 0-16,1 0 0 0,0 1 0 16,-1 0 0-16,-1 0 0 0,0 1 0 0,-1-2 0 0,2 2 0 15,0-1 0-15,-1 1 0 0,-2-2 0 0,2 1 0 16,0 0 0-16,0 0 0 0,-1 0 0 0,1-1 0 16,-1 0 0-16,1 0 0 0,-1 0 0 0,1 0 0 15,0 0 0-15,0 0-176 0,-1-1 176 0,1 0-128 16,0 1 128-16,0 0 0 0,-1 0 0 0,1 0 0 0,-1 0 0 15,0 0 0-15,-1-1 0 0,-1 1 0 16,1-1 144-16,0 1 16 0,-1 0 0 0,0 0 0 0,-8 0-32 16,9 0 0-16,-1 0 0 0,0 0 0 0,-8 0-128 0,0 0 0 15,9 0 0-15,-9 0 0 0,8 0 0 0,-8 0 0 16,7 0 0-16,-7 0 0 0,0 0 0 16,0 0 0-16,0 0 0 0,8 0 0 0,-8 0 128 0,0 0-128 15,0 0 0-15,0 0 128 0,0 0 32 0,0 0 0 16,0 0 0-16,7 2 0 0,-7-2-160 0,0 0 160 15,0 0-160-15,0 0 160 0,0 0-160 0,0 0 0 16,0 0 0-16,6 4 0 0,-6-4 0 0,0 0 0 16,0 0 0-16,0 0 0 0,0 0 0 0,0 0 0 15,0 0 0-15,0 0 0 0,0 0 128 0,0 0-128 16,0 0 128-16,0 0-128 0,0 0 208 0,0 0-32 0,0 0-16 16,0 0 0-16,0 0-160 0,0 0 192 0,-4 7-192 0,4-7 192 15,0 0-192-15,0 0 0 0,0 0 0 0,0 0 0 16,0 0 0-16,0 0 0 0,-6 1 0 0,6-1 0 15,0 0 0-15,0 0 0 0,0 0 0 0,0 0 0 16,-8 2 0-16,8-2 0 0,0 0 0 0,0 0 0 16,-6 2 0-16,6-2 0 0,0 0 0 0,0 0 0 15,0 0 0-15,-7 3 0 0,7-3 0 0,0 0 0 16,0 0 0-16,0 0-192 0,-7 2 64 0,7-2 128 16,0 0-192-16,0 0 192 0,0 0-160 0,0 0 160 15,0 0 0-15,0 0 0 0,0 0-128 0,0 0 128 16,0 0 0-16,0 0 0 0,0 0 0 0,0 0 0 15,0 0 0-15,0 0 0 0,0 0 0 0,0 0 0 16,0 0-192-16,0 0 48 0,0 0 16 0,0 0 0 0,0 0 128 16,0 0-192-16,0 0 192 0,0 0-192 0,0 0 192 15,0 0 0-15,0 0-144 0,0 0 144 0,-1-7 0 0,1 7 0 16,0 0 0-16,0 0 0 0,0 0 0 0,0 0 0 16,0 0 0-16,0 0 0 0,3-7-208 0,-3 7 80 15,0 0 128-15,0 0-208 0,0 0 64 0,0 0 16 16,2-7 0-16,-2 7 0 0,0 0 128 0,0 0-128 15,0 0 128-15,0 0-128 0,4-6 128 0,-4 6 0 16,0 0 0-16,0 0 0 0,0 0 0 0,0 0 0 16,0 0 0-16,0 0 0 0,0 0 0 0,0 0 0 15,0 0 0-15,0 0 0 0,5-5 0 0,-5 5-160 16,0 0 160-16,0 0 0 0,0 0-240 0,0 0 64 16,0 0 16-16,0 0 0 0,0 0 16 0,0 0 0 0,0 0 0 15,0 0 0-15,0 0-16 0,0 0 0 0,0 0 0 16,0 0 0-16,0 0 32 0,-2-6 0 0,2 6 0 0,0 0 0 15,0-6-96-15,0 6-16 0,-2-7 0 0,1 1 0 32,1 6-144-32,1-8-16 0,-2 0-16 0,0 0 0 15,-1 0-288-15,-2 0-48 0,-1-3-16 0,-2 2-18320 0</inkml:trace>
  <inkml:trace contextRef="#ctx0" brushRef="#br0" timeOffset="64383.68">10753 13333 10127 0,'0'0'896'0,"0"0"-704"16,0 0-192-16,0 0 0 0,0 0 992 0,0 0 160 16,0 0 48-16,0 0 0 0,0 0 256 0,0 0 48 15,0 0 16-15,0 0 0 0,0 0-480 0,0 0-80 16,0 0-32-16,0 0 0 0,9 3-64 0,-2 0-16 16,0 0 0-16,-7-3 0 0,0 0 96 0,10 4 16 15,0 0 0-15,0 0 0 0,-1 0 0 0,1 0 16 16,0-1 0-16,0 1 0 0,0 0-144 0,2 0-16 15,1 0-16-15,1-1 0 0,-3 2-128 0,1 0-32 16,1 1 0-16,0 0 0 0,2-1-96 0,1 1-32 0,-1 0 0 16,2 0 0-16,1 1-144 0,1 0-48 0,2 1 0 0,1 0 0 15,2-2-112-15,1-2-16 0,1 1-16 0,4-1 0 16,2-1-48-16,2-1 0 0,1-2 0 0,2-1 0 16,0-2-128-16,1 0 0 0,1-1 0 0,1 0 0 15,1 0 0-15,2-1 0 0,-1-2 0 0,0 1 0 16,-1 1 0-16,0-2 0 0,1 1-128 0,-1 2 128 15,0-2 0-15,1 1 0 0,0 2 0 0,1 0 0 16,1 0 0-16,1 0 0 0,-1-2 0 0,1 1 0 16,-1 1 0-16,1 0 0 0,0 1 0 0,0 0 0 15,1 1 0-15,-1 1 0 0,-2 0 128 0,-1 0-128 16,-1 0 128-16,0 0-128 0,-1 1 0 0,-1 0 128 16,-3 0-128-16,1 1 128 0,0 0-128 0,0 0 128 0,1 0-128 15,-1-1 0-15,-2-1 0 0,-1 0 0 0,1-1 0 16,-2 0 0-16,0 0 0 0,0 1 0 15,0 0 0-15,-3 0 0 0,-2 0 0 0,1 0 0 0,-1 1 0 16,-1-1 0-16,0 0 0 0,-3-1 0 0,0 0 0 0,-2 0 0 16,1 0 0-16,-2 0 0 0,0 0 144 0,-2 0-144 15,0-1 160-15,-1 1-160 0,-1 1 192 0,0-2-48 16,0 0-16-16,-1-1 0 0,0 2 32 0,-2 0 0 16,0-1 0-16,1 0 0 0,-2 1-160 0,1-2 0 15,-1 2 0-15,-3 0 128 0,-1 0-128 0,-1 1 0 16,0 1 0-16,-8-1 0 0,9 1 0 0,-9-1 0 15,0 0 0-15,0 0 0 0,0 0 0 0,7 4 160 16,-7-4-160-16,0 0 160 0,0 0-160 0,0 0 128 16,0 0-128-16,0 0 128 0,8 5-128 0,-8-5 0 0,7 2 0 15,-7-2 0-15,0 0 0 0,0 0 0 0,0 0 0 0,0 0 0 16,0 0-176-16,0 0 176 0,0 0-128 0,0 0 128 16,0 0 0-16,0 0 0 0,0 0 0 0,-1 7 0 15,-2 0 0-15,3-7 0 0,-6 6 0 0,1-1 176 16,5-5-176-16,-5 6 0 0,5-6 0 0,0 0 0 15,-5 5 0-15,5-5-272 0,0 0 32 0,0 0 16 32,0 0-432-32,0 0-96 0,0 0-16 0,11-8-18096 0</inkml:trace>
  <inkml:trace contextRef="#ctx0" brushRef="#br0" timeOffset="65427.65">16318 13454 7359 0,'0'0'656'0,"0"0"-528"16,0 0-128-16,0 0 0 0,2-7 1104 0,-2 7 192 16,6-6 48-16,2 3 0 0,1 1 848 0,1 2 176 15,0 0 48-15,3 2 0 0,0 1-64 0,1 1-16 16,1 1 0-16,2 0 0 0,1 2-496 0,3-1-112 16,-1 2 0-16,2 2-16 0,-1-2-512 0,4 2-112 15,1-1 0-15,4 1-16 0,2-2-480 0,3 0-80 16,3-1-32-16,5-2 0 0,5 0-336 0,3-4-144 15,1 1 128-15,1-2-128 0,2-1 0 0,5-1 0 16,2-1 0-16,4-1 0 0,-1-1 0 0,0 0 0 16,-1 0 0-16,0 0 0 0,1 0 0 0,0 0 128 0,1 0-128 15,-3 2 0-15,-2-2 160 0,0 0-160 0,3-2 192 16,2 1-192-16,1 0 144 0,0-2-144 0,1-1 0 16,1 0 144-16,2-2-144 0,0 0 0 0,1 1-192 0,0 0 192 31,-3-3-544-31,-1 1 16 0,0 1 0 0,-1 1 0 15,-2 0-16-15,-2 1 0 0,-5 0 0 0,-1 2 0 0,-1 0 384 0,-2 1 160 0,-1 1-128 0,-2 2 128 16,-2 3 256-16,-5 0 144 0,-4-2 32 0,-3 1 0 16,0 0 16-16,-4 1 16 0,-2 1 0 0,-1 2 0 15,-1-2-160-15,-2 1-48 0,-1 1 0 0,-1 1 0 16,-2-2 0-16,-1 2-16 0,-1 0 0 0,-3 0 0 16,-2-1-16-16,-2-1 0 0,1 1 0 0,-2-1 0 15,-1 1-80-15,-2 0-16 0,1 0 0 0,1-1 0 16,-1 0 16-16,-2 0 0 0,1 0 0 0,0-1 0 15,0 0 48-15,-1 1 16 0,0 0 0 0,0 1 0 0,0-3 16 16,2 2 0-16,-3 1 0 0,2-2 0 0,-1 0-96 0,0-1 0 16,0 0-128-16,-2 0 192 0,1 1-192 15,-1 0 128-15,-7-1-128 0,9 1 0 0,0-1 0 0,-9 0 128 16,8 1-128-16,0 0 0 0,-8-1 0 0,9 2 0 16,-9-2 128-16,10 3-128 0,-1-1 0 0,-2 0 0 15,0-1 0-15,0 1 0 0,-7-2 0 0,8 0 0 16,-8 0 0-16,9 3 0 0,-1-2 0 0,-8-1 0 15,8 2-128-15,1 0 128 0,0-2-144 0,-1 0 144 16,-8 0-208-16,9-2 80 0,-2 1 0 0,-7 1 0 16,9 0 0-16,-9 0 0 0,8 0-16 0,-8 0 0 15,8-1 0-15,-8 1 0 0,0 0-48 0,0 0 0 0,0 0 0 16,0 0 0 0,0 0-256-16,0 0-64 0,0 0-16 0,0 0-18640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3:28:20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16479 3393 4607 0,'0'0'400'0,"-4"-4"-400"0,4 4 0 0,-3-4 0 15,0-2 1584-15,2 1 224 0,0-4 48 0,1 9 16 16,0 0 288-16,6-7 48 0,0 1 16 0,-1 0 0 15,-2 0-592-15,2 1-112 0,0 1-32 0,1 0 0 16,1 1-560-16,1-1-112 0,0 0-32 0,0 2 0 16,2 0-304-16,1 0-64 0,2 3-16 0,1-2 0 15,2-1-208-15,4-1-64 0,1 1 0 0,2 1 0 16,2 1-128-16,3 0 0 0,3-1 0 0,2-1 0 0,2 1 144 16,0 0 0-16,1 1 0 0,0 0 0 15,-1 0 176-15,-1 0 48 0,-1-3 0 0,0 3 0 0,0 1 112 16,3 1 32-16,0-1 0 0,1-1 0 0,1-1-160 0,1 1-32 15,0 0 0-15,1 0 0 0,0 2 16 0,2-2 0 16,1-1 0-16,3 0 0 0,3 1-144 0,2 0-16 16,1 1-16-16,0-2 0 0,-1-1-160 0,0 0 128 15,0 1-128-15,0 1 128 0,-1 0-128 0,1 1 0 16,-2 0 0-16,-4 0 0 0,-3-1 208 0,-3 2-32 16,-1-1-16-16,-1 1 0 0,-2 1 192 0,-1-1 32 15,-1 0 16-15,1 0 0 0,-1 1 32 0,0 2 0 16,0 0 0-16,0-1 0 0,-1-4-128 0,1 1-32 15,0 0 0-15,4 1 0 16,0 0-96-16,4 0-32 0,0-2 0 0,2 0 0 0,1-1-144 0,-1 1 0 16,-1 1 0-16,0 0 0 0,-2 0 0 0,-1-1 0 0,-1-1 0 15,1 1 0-15,0 2 0 0,1 0 0 0,-1 1 0 16,-2-3 0-16,-1-4 0 0,-2 2 0 0,-1 1 0 16,-1 1 0-16,0 0 0 0,0 0 0 0,1-1 0 0,0 1 0 15,2 0 0-15,1 0 0 0,0 1 0 0,-1-1 0 16,-2-1 0-16,-1-1 0 15,-1 0 0-15,1 2 0 0,0 1 0 0,0 1 0 0,1 0 0 0,-1-1 0 16,1-1 0-16,0 0 0 0,2 0 0 0,-1 2 0 16,-2 0 0-16,0 0 0 0,0-4 0 0,0 2 0 15,0 2 0-15,1-1 0 0,1 0 0 0,0-1 0 16,1 0 0-16,2-1 0 0,0 1 0 0,0 0 0 16,1 0 0-16,-4 1 0 0,-2-1 0 15,0 0 0-15,1-1 0 0,-1 1 0 0,-2 0 0 0,2 0 0 0,1 0 0 16,-1-1 0-16,0-2 0 0,0 2 0 0,-2 1 0 15,0 0 0-15,0 0 0 0,-1-1 0 0,-2-1 0 0,0 1-176 16,-3 1 176-16,0 0-128 0,-2-1 128 0,0 0-192 16,-2-1 192-16,0 1-192 0,-2 1 192 0,-1 0 0 15,-2-1 0-15,0 0-128 0,-1-1 128 16,-2 1 0-16,-2-3 0 0,0 3 0 0,-1 1 144 0,0 1-144 16,0-1 192-16,-2 0-192 0,-7 0 176 0,9-1-176 15,1 1 160-15,-10 0-160 0,0 0 0 0,8 0 0 16,-8 0 0-16,0 0 0 0,0 0 0 0,0 0 0 15,0 0 0-15,0 0 0 0,0 0 128 0,0 0-128 16,0 0 0-16,0 0 144 0,0 0-16 0,0 0-128 0,0 0 192 16,0 0-64-16,0 0-128 0,0 0 0 0,0 0 144 15,0 0-144-15,0 0 0 0,0 0 0 0,0 0 0 0,0 0 0 16,5 6 0-16,-5-6 0 0,3 8-176 0,-3-8 176 16,0 0-208-16,0 0 48 0,0 0 16 0,1 9 0 15,-1-9 144-15,0 0-128 0,0 0 128 16,0 0-128-16,-1 7 128 0,1-7 0 0,0 7 0 0,0-7 0 15,0 0 0-15,0 0 0 0,0 0 0 0,0 0 0 16,0 0 0-16,0 0 0 0,0 0 0 0,0 0 0 16,0 0 0-16,0 0 0 0,0 0 0 0,0 0 0 15,0 0 0-15,0 0 0 0,0 0 0 0,-4 8 0 16,4-8 0-16,-4 8 0 0,4-8 0 0,-5 7 128 16,5-7-128-16,-7 3 0 0,7-3 0 0,-7 4 0 15,1 0 0-15,0 0 0 0,0-2 0 0,6-2 0 0,-9 3 0 16,0 0 0-16,1-1 0 0,0 0 0 0,1-2 0 0,-2 0-160 15,-1 0 160-15,0-2-160 0,1 2-96 16,2 0 0-16,-2-1-16 0,1 0 0 16,0-2-368-16,1 0-80 0,0 1-16 0,1-1 0 15,-1 0-688-15,0 0-144 16,1-2-32-16,0 1-13328 0</inkml:trace>
  <inkml:trace contextRef="#ctx0" brushRef="#br0" timeOffset="4718.85">1805 4453 911 0,'0'0'0'0,"0"0"0"0,0 0 0 0,0 0 0 16,0 0 1024-16,0 0 112 0,0 0 16 0,0 0 16 0,0 0 176 0,0 0 16 16,2-4 16-16,-2 4 0 0,0 0-96 0,0 0 0 15,0 0-16-15,0 0 0 0,0 0 336 0,0 0 64 16,0 0 0-16,0 0 16 0,0 0-80 0,0 0-32 16,0 0 0-16,0 0 0 0,0 0-240 0,0 0-48 15,4 6-16-15,0-1 0 0,-4-5-304 0,7 5-64 16,1 0-16-16,2 0 0 0,1-1-288 0,0 0-48 15,-1-1-16-15,2-1 0 0,1 2-48 0,1-1-16 16,-1 1 0-16,1-1 0 0,0-2 48 0,-1 0 16 16,0-1 0-16,1 2 0 0,0 2-128 0,1-1-16 15,-1 0-16-15,-1-1 0 0,1-2-176 0,0 2-16 16,0-1-16-16,0 1 0 0,1 0-160 0,1-2 160 16,-1-3-160-16,2 1 160 0,-1 2-160 0,2 0 0 0,1 1 144 0,0-2-144 15,2-2 0-15,-1 0 128 0,1 0-128 0,0 0 0 16,1 1 0-16,0 0 128 0,1 0-128 0,-1-2 0 15,0 0 0-15,-1 2 128 0,2-1-128 0,-2 1 0 16,1-1 128-16,-1 0-128 0,0 0 128 0,-2 1-128 16,3 1 0-16,-1-1 128 0,1 1-128 0,1 0 0 15,1-2 0-15,0 1 0 0,1-1 0 0,0 0 0 16,1 0 0-16,0-1 0 0,1 0 0 0,2 0 0 16,0 0 0-16,0-1 0 0,1 0 0 0,-1 0 0 15,0 0 0-15,1 0 0 0,-1 0 0 0,0 1 0 16,1 2 0-16,-1-2 0 0,-1 2 0 0,1-1 0 15,-1 0 0-15,0 1 0 0,0 0 0 0,-1 1 0 16,1 0 0-16,-1 1 0 0,0 0 0 0,2 2 0 16,-1 0 0-16,1 1 0 0,2 0 0 0,-1-1 0 0,0-1 0 15,1-1 0-15,1 0 0 0,0 1 0 0,0 0 0 16,1-1 0-16,-1 0 0 0,0 1 0 0,1 1 0 16,1-1 0-16,-1 1 0 0,0 0 0 0,0-2 0 15,0 0 0-15,-1 0 0 0,13 2 128 0,-4 1-128 0,-3-2 0 16,-2 0 0-16,-10 0 0 0,2 0 0 0,2 1 0 15,3 0 0-15,0 0 0 0,1-1 0 16,3 0 0-16,0-1 0 0,15 0 0 0,-4 0 0 0,-1 0 0 16,-3 0 0-16,-1-1 0 0,-2 0 0 0,0-1 0 15,0 0 0-15,-1 0 0 0,-1 0 0 0,-1 0 0 16,0 0 0-16,-1 0 0 0,0-1 0 0,0 1 0 16,0 1 0-16,0-2 0 0,-2 1 0 0,0 0 0 0,-1-2 0 15,1 1 0-15,-1 0 0 0,0 0 0 0,0-1 0 16,-2 1 0-16,0 0 0 0,-1 1 0 0,-1 0 0 15,1 1 0-15,1 0 0 0,0 0 0 0,0 0 0 0,0 1 0 16,-2-1 0-16,1 1 0 0,0 0 0 0,0 1 0 16,-1 0 0-16,1 1 0 0,-1 1 0 0,2-1 0 15,0 1 0-15,2 0 0 0,-1-1 0 0,0 0 0 16,0-2 0-16,2 1 0 0,-1-1 0 0,1 0 0 16,-2 0 0-16,1 0 0 0,-1 0 0 0,1 0 0 15,1 0 0-15,1-1 0 0,1 0 0 16,-2 0-128-16,-1-1 128 0,0 1 0 0,0-1 0 0,2 2 0 15,-2 0 0-15,1 0 0 0,1 0 0 0,-1 0-128 16,1 0 128-16,-1 0 0 0,0 0 0 0,2 0 0 16,0 0 0-16,1 0 0 0,0-2 0 0,0 2 0 15,2-1 0-15,0 0 0 0,-1 0 0 0,1 1 0 0,-2-3-128 16,1 1 128-16,0-1-128 0,0 1 128 0,-1 0 0 0,-1 1 0 16,-2 0 0-16,1 2 0 0,0 0 0 0,1 1 0 15,-1 0 0-15,0 1-192 0,0-1 192 0,1 1 0 16,1-1 0-16,-2 2 0 0,-1 0 0 0,1 2 0 15,-1 0 0-15,0-1 0 0,0 0 0 0,-1 2-160 16,0 0 160-16,0-1 0 0,1 0-160 0,-2-1 160 16,0-1-128-16,-1 0 128 0,0 0 0 0,-2 1 0 15,-1-1 0-15,2-1-128 0,-3-3 128 0,0 0 0 16,0 0 0-16,0 0 0 0,1 0 0 0,1-2 144 16,-1-1-144-16,0 0 160 0,0-1-160 0,-1 0 192 0,0 1-192 0,1 0 192 15,-2-2-192-15,0 1 0 0,-2 0 0 16,0 1 0-16,0 0 0 0,-2 1 0 15,0 0 0-15,-2-2 0 0,-1 1 0 0,-1 0 0 0,0 1 0 0,0 0 0 16,0 1 0-16,-1 0 0 0,-1-3-176 0,1 2 176 16,0-1 0-16,-1 1-128 0,0-1 128 0,-1 1 0 15,1-1 0-15,-1-1 0 0,-1 1 0 0,1 1 0 16,0 0 0-16,-2 1 0 0,1 0 0 0,-1 0 0 16,-3 0 0-16,1 1 0 0,0 0 0 0,-1 0 128 15,-2 0-128-15,0 1 128 0,0 0-128 0,0 0 128 16,0 0-128-16,0 0 0 0,1-1 0 0,1 0 128 15,-1 0-128-15,0 0 0 0,2-1 0 0,2 0 0 16,-1 0 0-16,2-1 0 0,1 0 0 0,0-1 128 16,1 0-128-16,0 2 192 0,0-1-64 0,0 0 0 15,-1-1 32-15,-2 1 16 0,1 1 0 0,0-1 0 0,-1 2-16 16,1 2 0-16,0-2 0 0,-2 1 0 0,-1 1-160 0,0 1 0 16,-1 1 144-16,1-3-144 0,-1 2 0 15,0 1 0-15,-2-1 0 0,0 1 0 0,0 0 0 0,-1 0 0 16,0 0 0-16,-1 0 0 0,-7-4 0 0,7 4-128 15,-7-4 128-15,8 3-128 0,-8-3 128 0,7 5 0 16,-7-5 0-16,6 4-128 0,-6-4 128 0,0 0 0 16,0 0 0-16,6 5 0 0,-6-5 0 0,0 0 0 15,0 0 0-15,0 0 128 0,0 0-128 0,0 0 0 16,4 7 0-16,-4-7 128 0,0 0-128 0,0 0-128 16,0 0 128-16,0 0-192 15,-2 7-240-15,2-7-48 0,-5 8-16 0,-3 1-18416 0</inkml:trace>
  <inkml:trace contextRef="#ctx0" brushRef="#br0" timeOffset="8646.39">12305 4400 10127 0,'0'0'896'0,"-4"0"-704"0,-1-1-192 0,0 0 0 16,-1 1 1280-16,0 0 240 0,-1 1 32 0,0 0 16 15,0-1 64-15,-1 0 16 0,0 0 0 0,1 0 0 16,1 0-272-16,6 0-48 0,-4-1-16 0,4 1 0 15,0 0 16-15,0 0 0 0,7-2 0 0,3 0 0 0,2 0-240 16,2 0-64-16,4 0 0 0,8 1 0 0,1 1-64 0,0 2 0 16,0 0-16-16,2 0 0 0,-1 0-304 15,2 1-48-15,-1 0-16 0,-2 1 0 0,0-2-208 0,-2 0-48 16,-1-2-16-16,2 2 0 0,-1 1-80 0,1-2-16 16,-1 0 0-16,2-1 0 0,-1-1-80 0,1 1 0 15,0-1-128-15,0 1 192 0,1 0-192 0,0 1 0 16,-2-2 128-16,0 3-128 0,-1 0 0 0,0 1 0 15,-2 1 0-15,0-1 0 0,1-1 0 0,-2 0 0 16,1-2 0-16,1 2 0 0,3 1 0 0,0 0 128 16,2 0-128-16,-1-2 0 0,1-1 0 0,2 1 0 15,1 1 0-15,1-1 0 0,2-1 0 0,0-1 128 16,0-1-128-16,-1 2 0 0,3 0 240 0,-1 1-48 0,-1 1-16 16,1-1 0-16,-2-2-176 0,1 0 0 15,-1-2 0-15,0 2-176 0,1 1 176 0,-1-1 0 0,-1-1 0 16,0-1 0-16,1 0 0 0,-2 1 0 0,0-1 160 0,0 1-160 15,1-1 0-15,0 0 0 0,1-1 0 0,-1 1-160 16,-1 1 160-16,-2 1 0 0,-1 1 0 0,2 0 0 16,-4 0 0-16,-1 0 0 0,1 1 128 0,-1 1-128 15,0-2 0-15,-1 1 0 0,1-1 0 0,0 0-128 16,0 0 128-16,2 0 0 0,-1-1 0 0,0 1 0 16,1-3 0-16,-2 1 0 0,1 0 0 0,-1 1 0 15,1 0 0-15,1 0 0 0,-3 1 0 0,1 0 0 16,-1-2 0-16,2 2 0 0,2 0 0 0,0 0 0 15,-1 0 0-15,-1 0 0 0,-1-1 0 0,0 1 0 16,-1 1 0-16,1 1 0 0,-2 0 0 0,0 1 0 0,1-3 0 16,-2 0 0-16,0 0 0 0,-1 1 128 0,0 1-128 15,0 0 0-15,2-1-128 0,-1 0 128 0,1 0 0 16,1 0 0-16,1 0 0 0,-1 0 0 0,1-2 0 0,1 0 0 16,-1 0 0-16,1 0 128 0,-1 1 0 0,-1 0 0 15,0 0 0-15,-1-1 0 0,-1 0 16 0,-2-1 16 16,1 1 0-16,-2 0 0 0,1 1-160 0,-1-1 192 15,2-1-192-15,-1 1 192 0,0 0-192 0,1 0 0 16,-2 1 0-16,1-2 128 0,-2 0-128 0,0 1 192 16,-1 0-192-16,1 0 192 0,-1 0-192 0,1 0 0 15,-1 0 0-15,-1 0 0 0,1 0 0 0,-1 0 192 16,0 1-192-16,0-1 192 0,0 0-192 0,2 0 0 0,-1-1 144 16,2 1-144-16,0 1 0 0,-1 0 0 0,2 0 0 15,-8 0 128-15,2 0-128 0,1 0 0 0,0 1 0 0,2 0 0 16,-1 0 0-16,1 0 0 0,1 0 0 0,-1 0 0 15,0 1 0-15,0 0 0 0,2 0 0 0,-1 0 0 16,-1-1 0-16,1 0 0 0,0 0 0 16,0 1 128-16,-1-1-128 0,1 1 0 0,0 0 0 0,-1-2 0 15,0 1 0-15,-1 0 0 0,1 0 0 0,0 1 0 16,-1-2 0-16,2 1 0 0,-2 0 0 0,1 0 128 16,0 1-128-16,2 0 0 0,0 0 0 0,-1 0 0 15,1 0 0-15,-1 0 0 0,1 1 0 0,-1-2 0 16,-1 3 0-16,1-2 0 0,0 1 0 0,1-1 0 15,-2 0 0-15,1 0 0 0,-5 2 0 16,2-1 0-16,0-1 0 0,-1 0 128 0,1-2-128 0,1 2 0 0,-1 1 0 16,1 0 0-16,1 0 0 0,4 1 128 0,0-3-128 15,-2 0 0-15,1 0 0 0,-1 0 0 0,0 0 0 0,-1 0 0 16,1 0 0-16,-1 0 0 0,1-1 0 0,-1 1 0 16,1 0 0-16,0-1 0 0,-5-1 0 15,1 0 0-15,-1 0 0 0,2 1 0 0,0 0 0 0,-2 1 0 16,1-1 0-16,1 0 0 0,2-2 0 0,-1 1 0 15,-2 0 0-15,1 0 0 0,-4 0 0 0,-1 0 0 16,0 0 0-16,0-2 0 0,0 2 0 0,-1 0 0 16,1 1-128-16,0-2 128 0,2-1 0 0,-1 0-160 15,-1 1 160-15,-2-1 0 0,-1 1-160 0,-2 1 160 16,0-1-128-16,-1 0 128 0,-1 0-128 0,-5 2 128 16,0 0-128-16,0 0 128 0,4-3-144 0,-4 3 144 15,2-2-160-15,-2 2 160 0,0 0-224 0,0 0 48 0,0 0 16 16,0 0 0-16,0 0-160 0,0 0-16 0,0 0-16 0,0 0 0 31,0 0-96-31,0 0-32 0,0 0 0 0,0 0 0 16,0 0-400-16,0 0-80 0,0 0 0 0,0 0-16 15,-6 1-1104-15,-1-1-224 0,-2-1-32 0,-1 1-7584 0,-3 0-1504 16</inkml:trace>
  <inkml:trace contextRef="#ctx0" brushRef="#br0" timeOffset="9978.28">12393 4466 11055 0,'0'0'976'0,"0"0"-784"16,0 0-192-16,9 1 0 0,-9-1 1696 0,11-2 288 15,2 0 64-15,-1 1 16 0,5 2 64 0,1 1 16 16,1-1 0-16,2 0 0 0,-1-2-480 0,4 3-80 16,1 1-32-16,3 1 0 0,0-2-528 15,3 1-96-15,1-1-32 0,4 2 0 0,4 0-256 0,3 3-48 16,2-1-16-16,1 0 0 0,0-5-144 0,1 1-48 15,0 0 0-15,-1 1 0 0,1 0-384 0,1-1 0 16,0 1 128-16,1-3-128 0,1 0 0 0,1 0 0 16,-1 0 0-16,-1 0 0 0,-1-3 0 0,1 1 0 15,2-5 128-15,-1 4-128 0,3 2 304 0,-1 0-32 16,-1 1 0-16,-2-2 0 0,0-2 48 0,2 1 0 16,1 1 0-16,1 0 0 0,1 0-192 0,-2 1-128 15,-1-3 192-15,-1 2-192 0,-1 0 128 0,-1 1-128 16,-2 1 0-16,-1-1 0 0,-1-1 0 0,0-1 0 15,-1 1 0-15,0 0 0 16,-1 2 0-16,1 0 0 0,-1-1 0 0,1 0 0 16,1 0 0-16,2-1 0 15,2 2 160-15,0 0-160 0,1 0 192 0,0-1-64 0,-1 0 0 0,0 2 0 0,0 3-128 16,0 0 160-16,0-1-160 0,1-1 160 0,-3 0-160 0,0 0 0 0,-2-1 0 16,-1 1 0-16,-1 0 0 0,0 1 0 0,0-3 128 0,0 1-128 15,0-1 0-15,-13 1 0 0,4 0 0 0,1 1 0 16,1-4 128-16,1 1-128 0,1 0 0 0,-1 1 128 15,0 1-128-15,0 2 160 0,0-2-160 0,16 1 160 16,-8 0-160-16,-17-2 128 0,2 2-128 0,0 0 128 16,0 1-128-16,2-1 0 0,0-2 0 0,0 1 0 15,0 1 0-15,-1 1 0 0,-1 1 0 0,2-2 0 16,-1 0 0-16,-1-2 0 0,1 1 0 0,-1 1 0 16,0 1 128-16,2-1-128 0,-1 1 0 0,1-2 128 0,-1-1-128 15,0 0 0-15,-2 1 144 0,1 0-144 0,-2-1 0 16,0-1 128-16,1-1-128 0,-1 1 0 0,0 1 0 15,1 1 0-15,0 0 0 0,0-1 128 0,1-1-128 0,0 0 0 16,1 0 0-16,0 0 0 0,-2 1 0 0,2-1 0 16,-3 0 0-16,0 0 0 0,1 1 0 0,-1-2 0 15,-5 2 0-15,0 0 0 0,1-1 0 0,1 0 0 16,-1 0 0-16,2-2 128 0,-1 4-128 0,1 1 0 16,-2-1 0-16,8 0 0 0,-5-1 0 0,-2 0 0 15,-2 1 0-15,-2 1 128 0,0-1-128 0,-2 0 0 16,-2-2 0-16,1 1 0 0,-2 1 0 0,0-1 0 15,-4 1 0-15,0 1 0 0,-1-3 0 0,1-1 0 16,0 2 0-16,-1 0 128 0,-1 0-128 0,0 0 0 0,-1-1 0 16,0 0 0-16,1-1 0 0,-1 1 0 0,-2 0 0 0,0 0 128 15,-1-1-128-15,0 0 0 0,-1 1 0 0,-4 1 128 16,0 0-128-16,0 0 0 0,0 0 0 0,0 0 0 16,5-2 0-16,-5 2 0 0,0 0 0 0,0 0 0 15,0 0 0-15,0 0 0 0,0 0 0 0,0 0-128 16,0 0 128-16,0 0 0 0,0 0-144 0,0 0 144 15,0 0-144-15,-2-4 144 0,0-1-192 0,2 5 192 16,0 0-208-16,0 0 64 0,0 0 16 0,0 0 0 16,-6-2-80-16,1 0-16 0,5 2 0 0,0 0 0 15,-6-1 16-15,2-1 0 0,-1 0 0 0,1 0 0 16,-1 1 16-16,5 1 0 0,-5-3 0 0,0 2 0 0,0-3-176 16,1 2-16-16,-1-1-16 0,0 0 0 15,0 0-240-15,2 0-64 0,-1 1 0 16,-1-1 0-16,1-1-352 15,4 4-80-15,0 0-16 0,0 0 0 0,0-4-480 0,0 4-96 0,1-6-32 0,1 2-6864 16,-2 4-1360-16</inkml:trace>
  <inkml:trace contextRef="#ctx0" brushRef="#br0" timeOffset="18693.78">12098 5213 11967 0,'2'-5'1072'0,"1"-3"-864"0,0 1-208 0,-1 0 0 15,0-1 1120-15,-1 1 176 0,0-2 48 0,-1 1 0 16,2 2-464-16,-2-1-96 0,0 7-16 0,0-8 0 15,-1 0-512-15,0 1-128 0,1 7 0 0,-2-7-128 16,0-1 128-16,-1 1-128 0,-2 0 0 0,-2 0 0 16,0 2 384-16,0 0-48 0,-1 1 0 0,-3-2 0 15,-3-1 320-15,-2-1 64 0,-1 1 16 0,-1 0 0 16,-2 0 96-16,0 1 0 0,0 1 16 0,-2-1 0 16,0 0-384-16,-1 1-80 0,1 1 0 0,2 0-16 15,0-2-368-15,-1 0 128 0,0 0-128 0,1 0 0 16,1 2 0-16,-1-1 0 0,1-1 0 0,-1-1 0 15,0 0 400-15,1-1 16 0,-1 3 0 0,1 1 0 0,-1 1 16 16,2 1 0-16,-2-2 0 0,1 3 0 0,1 4-224 0,-1 2-32 16,2 4-16-16,-1-1 0 0,1 0-160 0,0 2 0 15,1 2-160-15,1 0 160 0,0 3-384 0,1 0 0 16,1 0 16-16,0 2 0 16,1-1-256-16,1 0-48 0,3 2-16 0,0 0 0 15,0 1 128-15,1 1 32 0,1 0 0 0,1 3 0 0,2 3 336 0,1 3 64 16,1 4 128-16,0-1-208 0,1-2 208 0,0 1 240 15,2 1-48-15,2-1-16 0,1 0 16 0,2 0 16 16,0-2 0-16,1-2 0 0,2 1-64 0,1-3-16 16,2 1 0-16,1-3 0 0,-1-3 16 0,3-2 0 15,2-1 0-15,0 0 0 0,2-2 304 0,2 0 48 16,2-2 16-16,1-1 0 0,2-2 16 0,1-3 16 0,1 0 0 16,3-2 0-16,2-2-160 0,-1-2-16 0,0-2-16 0,1-3 0 15,1-2-128-15,-1-1-32 0,0 0 0 0,0-4 0 16,0-2-192-16,-2-4 144 0,0-3-144 0,-1 2 128 15,1 0-128-15,-3-1 0 0,-1-3 0 0,-1-1 0 16,-4-4 0-16,-1 0 128 0,-3-2-128 0,-1-3 128 16,-2-1 224-16,-4-1 32 0,-2-1 16 0,-3-3 0 15,-3-1 112-15,-3 1 0 0,-3-2 16 0,-4 2 0 16,-4 1-64-16,-3 3-16 0,-2 1 0 0,-6 4 0 16,-2 3-208-16,-4 1-48 0,-3 1-16 0,-2 5 0 15,-3 3-528-15,-3 7-96 16,-1 1-32-16,-2 5 0 0,-2 2-1120 0,-3 3-208 15,-4 4-48-15,-2 4-13232 0</inkml:trace>
  <inkml:trace contextRef="#ctx0" brushRef="#br0" timeOffset="-171231.79">16259 3503 4607 0,'0'0'400'0,"-4"-5"-400"16,4 5 0-16,0 0 0 0,-2-7 1280 0,2 7 192 15,3-8 16-15,2 3 16 0,0 2 32 0,1-1 0 16,2 1 0-16,1-1 0 0,1 1-832 0,1-1-144 16,0 2-48-16,2 0 0 0,1 1-384 0,1-1-128 15,3 2 0-15,1 0 0 0,2 1 512 0,1 2 0 16,3 1 0-16,1-1 0 0,3-2 288 0,1 0 48 16,0 0 16-16,3 1 0 0,1 0-160 0,2 1-16 15,1-2-16-15,2 1 0 0,2-1-240 0,1 1-48 16,0-1-16-16,-1 0 0 0,-1-1-64 0,-2-1-16 15,0-1 0-15,-1 1 0 0,-1 1 0 0,1 0 0 16,0 2 0-16,1-1 0 0,-1-1-96 0,-1 0 0 0,-1 0-16 16,0 0 0-16,0 0-176 0,-1-1 0 0,-1-1 0 0,1 1 0 15,0 0 0-15,2 0 0 0,-1 0 0 16,1 1 0-16,0-4 0 0,-1 0 0 0,0-1-128 16,-2 0 128-16,0 0 0 0,0 0 192 0,0 0-32 0,-1 0 0 15,0 1 416-15,0 0 64 0,2 1 32 0,-2 0 0 16,-1 1-64-16,1-1-16 0,0-2 0 0,-1 2 0 15,-1 3-336-15,2 0-80 0,-1 0-16 0,2-2 0 16,1 0-160-16,0 2 0 0,1 0 0 0,1 2 0 16,0 1 0-16,0 1 0 0,1-1 0 0,-3-1 0 15,-1 0 0-15,-1 0 0 0,0 0 0 0,0-1 0 16,0 0 0-16,0 1 0 0,1 0 0 0,-1 1 0 16,0 1 0-16,0 0 192 0,-2 0-64 0,0-3 0 15,0 1 96-15,-1 0 16 0,0 0 0 0,0 0 0 16,-2 0-96-16,0 0-16 0,0 0 0 0,0 1 0 0,0-1-128 15,2 2 0-15,-1 0 0 0,1-1 0 0,0-2 0 16,-1 0 0-16,-1-1 0 0,0 0 0 0,-2 1 0 16,1 0 0-16,-2-2 0 0,2 0 0 0,-2 0 0 15,2 1 0-15,-1 1 0 0,2 1 0 0,2-3 0 0,-1 1 0 16,0 0 0-16,0 2 0 0,-1 1 0 0,-1-1 0 16,-3-2 0-16,1 1 0 0,-3-1-192 0,0 0 192 15,-2 0-192-15,0 0 192 16,0 0-640-16,-1 0 0 0,-1-1 0 0,-1-1 0 15,1 2 112-15,-1 1 16 0,0 2 0 0,0-2 0 0,-1-1 80 16,0 0 32-16,-1-1 0 0,0 3 0 0,2 0 48 0,0 1 16 16,-2-2 0-16,2 1 0 0,0 0 160 0,-1-1 48 0,2 3 0 0,-2-4 0 15,1 1 128-15,1-1 0 0,-1-1 0 16,0 1 0-16,0 0 0 0,-1 0 128 0,1 1-128 0,0-2 128 16,-1 1 208-16,1-2 48 0,0 1 16 0,0 1 0 15,1 0 32-15,-1 0 0 0,2-1 0 0,1 1 0 16,1 0-160-16,1 0-16 0,-1 0-16 0,0 1 0 15,-1-2-240-15,1 0 144 0,0-1-144 0,0 2 128 16,-1 0-128-16,0 0 0 0,2 0 0 0,-1 0 0 16,0 0 0-16,-1 2 0 0,1 0 0 0,-1 1 0 15,0-2 0-15,0 0 0 0,1-1 0 0,0 2 0 16,-2 0 256-16,1 0-48 0,-1-1 0 0,0 1 0 16,0-3-80-16,-2 2-128 0,1-1 176 0,-1 1-176 15,0-1 0-15,0 0 0 0,0 0 0 0,0 1 0 16,0 0-240-16,-1 1-48 0,1-1-16 0,1 1 0 15,-1-1-64-15,2 1-16 0,0 0 0 0,0 1 0 0,0 0 192 16,0 0 48-16,1 0 0 0,-1 0 0 0,1 0-112 0,-3 0-32 16,-1-1 0-16,1 1 0 15,-2-2-192-15,0 0-32 0,-1 0-16 0,-2 1 0 16,-3 0-144-16,1 1-32 0,-9-3 0 0,7 3-7104 16,-7-3-1440-16</inkml:trace>
  <inkml:trace contextRef="#ctx0" brushRef="#br0" timeOffset="-169677.94">1986 4671 19343 0,'0'0'1728'0,"9"-5"-1392"15,2 0-336-15,4-3 0 0,2-1-256 0,2-4-112 0,3-1-16 16,2 1-16-16,2 1 928 0,1 0 192 0,1 1 48 0,2-4 0 16,0-4-544-16,2 2-96 15,2 1-128-15,1 1 176 0,1 3 48 0,1-2 16 0,-1 0 0 0,0 2 0 16,-1 0 736-16,-1 1 160 0,0 2 16 0,1 2 16 16,1 0-208-16,1 1-64 0,-1-1 0 15,1 2 0-15,1 1-160 0,2-1-32 0,0-1-16 16,1 1 0-16,0 0-288 0,2 2-48 0,2 0-16 0,1 1 0 15,2-1-336-15,1-1 0 0,2-2 0 0,1 0 0 16,0 0 192-16,0 3-16 0,0 1-16 0,0-1 0 16,-1-3-32-16,-1 1-128 0,0 0 192 0,-2 2-64 15,-2 0 64-15,-2 2 0 0,-1 1 0 0,-1 1 0 16,0 0 16-16,-1 1 16 0,0-1 0 0,0 1 0 16,0-2-64-16,1-1-16 0,0-1 0 0,2 2 0 15,1 2 64-15,2 1 16 0,1-3 0 0,0 0 0 16,1-4-32-16,-1 1-16 0,-1 0 0 0,-1 1 0 15,0-1-48-15,-1 1-128 0,0-1 192 0,0 0-64 16,1 1-128-16,1 0 128 0,-2-2-128 0,-1 0 128 0,-2-1-128 16,-1 0 0-16,0 1 144 0,2 1-144 15,1 2 144-15,0-1-144 0,0-1 192 0,0-2-192 16,1 1 160-16,0 1-160 0,-1 1 128 0,2 0-128 0,1-1 0 0,3-1 128 16,2-1-128-16,1 2 0 0,0 2 0 0,0 0 128 15,1 0-128-15,2 1 0 0,1-3 0 0,0 1 0 16,2-2 0-16,0 1 0 0,-1-1 128 0,1 0 32 15,0-3 16-15,1 2 0 0,2-2-176 0,0 2 0 16,1 0 144-16,-2-1-144 0,-2-2 128 0,1 1-128 16,0-2 160-16,-2 3-160 0,0 4 128 0,-2-2-128 15,-2 1 0-15,0 0 0 0,-1 0 0 0,0 2 0 0,-1 2 0 16,1 0 0-16,-1-2 0 0,0 0 0 0,-1 0 0 0,1 2 0 16,0 1 176-16,2 2-176 0,1 0 192 15,0 0-192-15,-1-4 0 0,-1 1 0 0,-1-1 0 0,-1 2 0 16,0 1 0-16,1-2 0 0,-2-3-144 0,1 3 144 15,-1 3 0-15,-1 0 0 0,-1 2 0 0,-1-2 0 16,0-3 0-16,-1 1 0 0,0 0 0 0,-1 2 0 16,0 1 0-16,-1-1 0 0,-1-1 0 0,-1 0 0 15,0 1 0-15,-1-1 0 0,0 0 0 0,-1 1 0 16,0 0 0-16,-1-2 0 0,-1-3 0 0,0 1 0 16,-2 1 0-16,-1 0 0 0,-1 2 0 0,0-3 128 15,-1-2-128-15,-1 1 0 0,-1 0 0 0,0 1 0 16,0 0 0-16,-2-2 0 0,0-1 0 0,0 1 0 15,-1 1 0-15,0 1 0 0,-2 1 0 0,-1-2 0 16,0-2 0-16,-1 1 0 0,-1-3 0 0,-1 3 0 0,0 2-144 16,-2 1 144-16,-1 0-160 0,-2-2 160 0,0-2 0 15,-1 1-144-15,-2 3 144 0,1-1 0 0,-3 0-384 16,-1 0 16-16,-2-1 0 0,0 3 0 16,-1 2-672-16,-1 1-144 0,-7-5-32 0,7 5-14688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79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87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sender</a:t>
            </a:r>
            <a:r>
              <a:rPr lang="en-US" baseline="0" dirty="0"/>
              <a:t> can only send one authenticated message to receiver, then send pk.    This lets sender send many more authenticated messages.</a:t>
            </a:r>
          </a:p>
          <a:p>
            <a:r>
              <a:rPr lang="en-US" baseline="0" dirty="0"/>
              <a:t>Stateless:   messages are sent and received independently of one another.  Otherwise, TESLA can be used (good exercise).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68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signer</a:t>
            </a:r>
            <a:r>
              <a:rPr lang="en-US" baseline="0" dirty="0"/>
              <a:t> (CA), many verifiers (browsers).</a:t>
            </a:r>
          </a:p>
          <a:p>
            <a:r>
              <a:rPr lang="en-US" baseline="0" dirty="0"/>
              <a:t>Everyone is assumed to have </a:t>
            </a:r>
            <a:r>
              <a:rPr lang="en-US" baseline="0" dirty="0" err="1"/>
              <a:t>pk_CA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42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90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4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DDA (dynamic data authentication)</a:t>
            </a:r>
            <a:r>
              <a:rPr lang="en-US" baseline="0" dirty="0"/>
              <a:t> and </a:t>
            </a:r>
            <a:r>
              <a:rPr lang="en-US" dirty="0"/>
              <a:t>CDA (combined</a:t>
            </a:r>
            <a:r>
              <a:rPr lang="en-US" baseline="0" dirty="0"/>
              <a:t> data authentication) </a:t>
            </a:r>
            <a:r>
              <a:rPr lang="en-US" dirty="0"/>
              <a:t>cards</a:t>
            </a:r>
            <a:r>
              <a:rPr lang="en-US" baseline="0" dirty="0"/>
              <a:t>.</a:t>
            </a:r>
          </a:p>
          <a:p>
            <a:r>
              <a:rPr lang="en-US" baseline="0" dirty="0"/>
              <a:t>Explain why can’t use a MAC:   for EMV, don’t want POS terminal to modify transaction.    For email, can’t generate a shared key:   non-interactive.</a:t>
            </a:r>
          </a:p>
          <a:p>
            <a:r>
              <a:rPr lang="en-US" altLang="zh-CN" baseline="0" dirty="0"/>
              <a:t>EMV </a:t>
            </a:r>
            <a:r>
              <a:rPr lang="en-US" altLang="zh-CN" baseline="0" dirty="0" err="1"/>
              <a:t>europay</a:t>
            </a:r>
            <a:r>
              <a:rPr lang="en-US" altLang="zh-CN" baseline="0" dirty="0"/>
              <a:t>, </a:t>
            </a:r>
            <a:r>
              <a:rPr lang="en-US" altLang="zh-CN" baseline="0" dirty="0" err="1"/>
              <a:t>mastercard</a:t>
            </a:r>
            <a:r>
              <a:rPr lang="en-US" altLang="zh-CN" baseline="0" dirty="0"/>
              <a:t>, visa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88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Problem:  source domain of email</a:t>
            </a:r>
            <a:r>
              <a:rPr lang="en-US" baseline="0" dirty="0"/>
              <a:t> is unauthenticated.       Interferes with blacklisting services that block sources of bad emails. </a:t>
            </a:r>
          </a:p>
          <a:p>
            <a:r>
              <a:rPr lang="en-US" baseline="0" dirty="0"/>
              <a:t>DKIM assumes the channel   Gmail -&gt; DNS -&gt; recipient  is authenticated (but not private):   attacker cannot feed its own key as Gmail’s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77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b=(signature on headers);  </a:t>
            </a:r>
            <a:r>
              <a:rPr lang="en-US" dirty="0" err="1"/>
              <a:t>bh</a:t>
            </a:r>
            <a:r>
              <a:rPr lang="en-US" dirty="0"/>
              <a:t>=(hash of message body using SHA-256);  d=(signing domain);  s=(selector);</a:t>
            </a:r>
            <a:r>
              <a:rPr lang="en-US" baseline="0" dirty="0"/>
              <a:t>  </a:t>
            </a:r>
            <a:r>
              <a:rPr lang="en-US" dirty="0"/>
              <a:t>h=(list of signed header fields); c=(canonicalization algorithm)</a:t>
            </a:r>
          </a:p>
          <a:p>
            <a:r>
              <a:rPr lang="en-US" dirty="0"/>
              <a:t>1e100 = 10^100 = googol   :     1e100.net</a:t>
            </a:r>
            <a:r>
              <a:rPr lang="en-US" baseline="0" dirty="0"/>
              <a:t> is a Google domain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Domain</a:t>
            </a:r>
            <a:r>
              <a:rPr lang="en-US" baseline="0" dirty="0"/>
              <a:t> field (d=1e100.net) is verified by signing practice (from previous </a:t>
            </a:r>
            <a:r>
              <a:rPr lang="en-US" baseline="0" dirty="0" err="1"/>
              <a:t>gmail.com</a:t>
            </a:r>
            <a:r>
              <a:rPr lang="en-US" baseline="0" dirty="0"/>
              <a:t> emails or by querying DNS for ADSP (RFC 5617)).  </a:t>
            </a:r>
            <a:r>
              <a:rPr lang="en-US" baseline="0"/>
              <a:t>Also see DMARC.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52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4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2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F5041-1651-2A41-8304-740366D7C4C4}" type="slidenum">
              <a:rPr lang="en-US"/>
              <a:pPr/>
              <a:t>2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Bad example:   will see why on</a:t>
            </a:r>
            <a:r>
              <a:rPr lang="en-US" baseline="0" dirty="0"/>
              <a:t> the last slide of this segment.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18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98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Draw</a:t>
            </a:r>
            <a:r>
              <a:rPr lang="en-US" baseline="0"/>
              <a:t> untrusted </a:t>
            </a:r>
            <a:r>
              <a:rPr lang="en-US" baseline="0" dirty="0"/>
              <a:t>distribution site and the interaction </a:t>
            </a:r>
            <a:r>
              <a:rPr lang="en-US" baseline="0"/>
              <a:t>with clients </a:t>
            </a:r>
            <a:r>
              <a:rPr lang="en-US" baseline="0" dirty="0"/>
              <a:t>as they download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89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09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49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423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4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define OWF precisely in the next module (also in lecture 12.4).   </a:t>
            </a:r>
            <a:r>
              <a:rPr lang="en-US" dirty="0" err="1"/>
              <a:t>Lamport-Merkle</a:t>
            </a:r>
            <a:r>
              <a:rPr lang="en-US" dirty="0"/>
              <a:t> signatures</a:t>
            </a:r>
            <a:r>
              <a:rPr lang="en-US" baseline="0" dirty="0"/>
              <a:t> actually need CRHF.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59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define OWF precisely in the next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59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59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28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F5041-1651-2A41-8304-740366D7C4C4}" type="slidenum">
              <a:rPr lang="en-US"/>
              <a:pPr/>
              <a:t>3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84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example:   RSA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438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475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078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Recall:  security</a:t>
            </a:r>
            <a:r>
              <a:rPr lang="en-US" baseline="0" dirty="0"/>
              <a:t> means EUF security.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725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hash prevents</a:t>
            </a:r>
            <a:r>
              <a:rPr lang="en-US" baseline="0" dirty="0"/>
              <a:t> this attack because given  H(</a:t>
            </a:r>
            <a:r>
              <a:rPr lang="en-US" sz="1200" dirty="0"/>
              <a:t>m):=F(</a:t>
            </a:r>
            <a:r>
              <a:rPr lang="en-US" sz="1200" dirty="0" err="1"/>
              <a:t>pk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000000"/>
                </a:solidFill>
                <a:sym typeface="Symbol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sym typeface="Symbol" charset="0"/>
              </a:rPr>
              <a:t>σ</a:t>
            </a:r>
            <a:r>
              <a:rPr lang="en-US" sz="1200" dirty="0">
                <a:solidFill>
                  <a:srgbClr val="000000"/>
                </a:solidFill>
                <a:sym typeface="Symbol" charset="0"/>
              </a:rPr>
              <a:t>)   the attacker can’t find 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191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49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the</a:t>
            </a:r>
            <a:r>
              <a:rPr lang="en-US" baseline="0" dirty="0"/>
              <a:t> pad is to make sure we only compute roots of large values.    Computing cube roots of small values (e.g. 256 bits) is vulnerable to </a:t>
            </a:r>
            <a:r>
              <a:rPr lang="en-US" baseline="0" dirty="0" err="1"/>
              <a:t>Desmedt-Odlyzko</a:t>
            </a:r>
            <a:r>
              <a:rPr lang="en-US" baseline="0" dirty="0"/>
              <a:t> attacks.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581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84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prove security based</a:t>
            </a:r>
            <a:r>
              <a:rPr lang="en-US" baseline="0" dirty="0"/>
              <a:t> on the security of the TDP we have to cheat:   we have to assume that H is a random oracle.</a:t>
            </a:r>
          </a:p>
          <a:p>
            <a:r>
              <a:rPr lang="en-US" baseline="0" dirty="0" err="1"/>
              <a:t>q_H</a:t>
            </a:r>
            <a:r>
              <a:rPr lang="en-US" baseline="0" dirty="0"/>
              <a:t>:  denotes upper bound on number of hash queries from forger.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309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Adv</a:t>
            </a:r>
            <a:r>
              <a:rPr lang="en-US" dirty="0"/>
              <a:t>^{(RO)} denotes advantage in the random oracle model.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</a:t>
            </a:r>
            <a:r>
              <a:rPr lang="en-US" dirty="0" err="1"/>
              <a:t>q_H</a:t>
            </a:r>
            <a:r>
              <a:rPr lang="en-US" dirty="0"/>
              <a:t> &lt; 2^64 and </a:t>
            </a:r>
            <a:r>
              <a:rPr lang="en-US" dirty="0" err="1"/>
              <a:t>Adv_TDP</a:t>
            </a:r>
            <a:r>
              <a:rPr lang="en-US" dirty="0"/>
              <a:t> is</a:t>
            </a:r>
            <a:r>
              <a:rPr lang="en-US" baseline="0" dirty="0"/>
              <a:t> always &lt; 2^{-192} then </a:t>
            </a:r>
            <a:r>
              <a:rPr lang="en-US" baseline="0" dirty="0" err="1"/>
              <a:t>Adv_SIG</a:t>
            </a:r>
            <a:r>
              <a:rPr lang="en-US" baseline="0" dirty="0"/>
              <a:t> &lt; 2^{-128}.   Reduction is not tight:  we need TDP to be extra secure which implies larger parameters.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proof setting  </a:t>
            </a:r>
            <a:r>
              <a:rPr lang="en-US" sz="1200" dirty="0"/>
              <a:t>H(m</a:t>
            </a:r>
            <a:r>
              <a:rPr lang="en-US" sz="1200" baseline="-25000" dirty="0"/>
              <a:t>i</a:t>
            </a:r>
            <a:r>
              <a:rPr lang="en-US" sz="1200" dirty="0"/>
              <a:t>) = F(</a:t>
            </a:r>
            <a:r>
              <a:rPr lang="en-US" sz="1200" dirty="0" err="1"/>
              <a:t>pk</a:t>
            </a:r>
            <a:r>
              <a:rPr lang="en-US" sz="1200" dirty="0"/>
              <a:t>, x</a:t>
            </a:r>
            <a:r>
              <a:rPr lang="en-US" sz="1200" baseline="-25000" dirty="0"/>
              <a:t>i</a:t>
            </a:r>
            <a:r>
              <a:rPr lang="en-US" sz="1200" dirty="0"/>
              <a:t>)</a:t>
            </a:r>
            <a:r>
              <a:rPr lang="en-US" sz="1200" baseline="0" dirty="0"/>
              <a:t>  is valid because H maps m</a:t>
            </a:r>
            <a:r>
              <a:rPr lang="en-US" sz="1200" baseline="-25000" dirty="0"/>
              <a:t>i </a:t>
            </a:r>
            <a:r>
              <a:rPr lang="en-US" sz="1200" baseline="0" dirty="0"/>
              <a:t>to a </a:t>
            </a:r>
            <a:r>
              <a:rPr lang="en-US" sz="1200" u="sng" baseline="0" dirty="0"/>
              <a:t>random</a:t>
            </a:r>
            <a:r>
              <a:rPr lang="en-US" sz="1200" u="none" baseline="0" dirty="0"/>
              <a:t> </a:t>
            </a:r>
            <a:r>
              <a:rPr lang="en-US" sz="1200" baseline="0" dirty="0"/>
              <a:t>element in X.  This is where we use the fact that H is a </a:t>
            </a:r>
            <a:r>
              <a:rPr lang="en-US" sz="1200" u="sng" baseline="0" dirty="0"/>
              <a:t>full</a:t>
            </a:r>
            <a:r>
              <a:rPr lang="en-US" sz="1200" baseline="0" dirty="0"/>
              <a:t> domain hash.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7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be</a:t>
            </a:r>
            <a:r>
              <a:rPr lang="en-US" baseline="0" dirty="0"/>
              <a:t> millions of clients.    All can verify signature.     Same software update sent to everyone.</a:t>
            </a:r>
          </a:p>
          <a:p>
            <a:r>
              <a:rPr lang="en-US" baseline="0" dirty="0"/>
              <a:t>Much harder to do with MACs.   Generally, signatures are needed when many verifiers need to verify signature.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855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791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 forgery m</a:t>
            </a:r>
            <a:r>
              <a:rPr lang="en-US" baseline="0" dirty="0"/>
              <a:t> equals mi*  then  mi \</a:t>
            </a:r>
            <a:r>
              <a:rPr lang="en-US" baseline="0" dirty="0" err="1"/>
              <a:t>neq</a:t>
            </a:r>
            <a:r>
              <a:rPr lang="en-US" baseline="0" dirty="0"/>
              <a:t> mi* , so easy to answer sig query.     Also, assume   H(mi)  is already defined.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055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hash domain</a:t>
            </a:r>
            <a:r>
              <a:rPr lang="en-US" baseline="0" dirty="0"/>
              <a:t> gets too small then we can’t prove security.   </a:t>
            </a:r>
            <a:br>
              <a:rPr lang="en-US" baseline="0" dirty="0"/>
            </a:br>
            <a:r>
              <a:rPr lang="en-US" baseline="0" dirty="0"/>
              <a:t>This is the problem with PKCS1 v1.5:   hash range is size 2^256, but TDP domain size is about 2^2048, so we can’t find an x </a:t>
            </a:r>
            <a:r>
              <a:rPr lang="en-US" baseline="0" dirty="0" err="1"/>
              <a:t>s.t.</a:t>
            </a:r>
            <a:r>
              <a:rPr lang="en-US" baseline="0" dirty="0"/>
              <a:t> F(</a:t>
            </a:r>
            <a:r>
              <a:rPr lang="en-US" baseline="0" dirty="0" err="1"/>
              <a:t>pk,x</a:t>
            </a:r>
            <a:r>
              <a:rPr lang="en-US" baseline="0" dirty="0"/>
              <a:t>) is in the small domain.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995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KW’03:   specific</a:t>
            </a:r>
            <a:r>
              <a:rPr lang="en-US" baseline="0" dirty="0"/>
              <a:t> to RSA.   Needs random self reduction.   PSS is tight for all TDPs.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277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324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526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for lots of things in crypto.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469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Write:    CDH:   g, </a:t>
            </a:r>
            <a:r>
              <a:rPr lang="en-US" dirty="0" err="1"/>
              <a:t>gx</a:t>
            </a:r>
            <a:r>
              <a:rPr lang="en-US" dirty="0"/>
              <a:t>, </a:t>
            </a:r>
            <a:r>
              <a:rPr lang="en-US" dirty="0" err="1"/>
              <a:t>gy</a:t>
            </a:r>
            <a:r>
              <a:rPr lang="en-US" baseline="0" dirty="0"/>
              <a:t>  cannot compute  </a:t>
            </a:r>
            <a:r>
              <a:rPr lang="en-US" baseline="0" dirty="0" err="1"/>
              <a:t>gxy</a:t>
            </a:r>
            <a:r>
              <a:rPr lang="en-US" baseline="0" dirty="0"/>
              <a:t>.</a:t>
            </a:r>
          </a:p>
          <a:p>
            <a:r>
              <a:rPr lang="en-US" baseline="0" dirty="0"/>
              <a:t>Explain EUF secure.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638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Recall:   security means existential </a:t>
            </a:r>
            <a:r>
              <a:rPr lang="en-US" dirty="0" err="1"/>
              <a:t>unforgeability</a:t>
            </a:r>
            <a:r>
              <a:rPr lang="en-US" dirty="0"/>
              <a:t> under a chosen message attack</a:t>
            </a:r>
          </a:p>
          <a:p>
            <a:r>
              <a:rPr lang="en-US" dirty="0"/>
              <a:t>Write out q-BDH:   </a:t>
            </a:r>
            <a:r>
              <a:rPr lang="en-US" baseline="0" dirty="0"/>
              <a:t>   (g,g</a:t>
            </a:r>
            <a:r>
              <a:rPr lang="en-US" baseline="-25000" dirty="0"/>
              <a:t>1</a:t>
            </a:r>
            <a:r>
              <a:rPr lang="en-US" baseline="0" dirty="0"/>
              <a:t>,…,</a:t>
            </a:r>
            <a:r>
              <a:rPr lang="en-US" baseline="0" dirty="0" err="1"/>
              <a:t>g</a:t>
            </a:r>
            <a:r>
              <a:rPr lang="en-US" baseline="-25000" dirty="0" err="1"/>
              <a:t>q</a:t>
            </a:r>
            <a:r>
              <a:rPr lang="en-US" baseline="0" dirty="0"/>
              <a:t>,  h, h</a:t>
            </a:r>
            <a:r>
              <a:rPr lang="en-US" baseline="-25000" dirty="0"/>
              <a:t>q+2</a:t>
            </a:r>
            <a:r>
              <a:rPr lang="en-US" baseline="0" dirty="0"/>
              <a:t>)   can’t compute   e(g</a:t>
            </a:r>
            <a:r>
              <a:rPr lang="en-US" baseline="-25000" dirty="0"/>
              <a:t>q+1 </a:t>
            </a:r>
            <a:r>
              <a:rPr lang="en-US" baseline="0" dirty="0"/>
              <a:t>, h)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961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84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865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608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717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message</a:t>
            </a:r>
            <a:r>
              <a:rPr lang="en-US" baseline="0" dirty="0"/>
              <a:t> e</a:t>
            </a:r>
            <a:r>
              <a:rPr lang="en-US" dirty="0"/>
              <a:t>xample:    transaction ID  or  product</a:t>
            </a:r>
            <a:r>
              <a:rPr lang="en-US" baseline="0" dirty="0"/>
              <a:t> serial #. </a:t>
            </a:r>
          </a:p>
          <a:p>
            <a:r>
              <a:rPr lang="en-US" baseline="0" dirty="0"/>
              <a:t>Security:   given signatures of adversary’s choice, attacker cannot come up with a new valid signature.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654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69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a good exercise:  adapt proof for FDH to prove</a:t>
            </a:r>
            <a:r>
              <a:rPr lang="en-US" baseline="0" dirty="0"/>
              <a:t> this theorem.   Same security loss.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256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of F is 2048-bits and H(m) outputs 256-bits.    Note: normally</a:t>
            </a:r>
            <a:r>
              <a:rPr lang="en-US" baseline="0" dirty="0"/>
              <a:t> would pad m to 1792 bits using something like PKCS1 v1.5.</a:t>
            </a:r>
          </a:p>
          <a:p>
            <a:r>
              <a:rPr lang="en-US" baseline="0" dirty="0"/>
              <a:t>This is insecure:   </a:t>
            </a:r>
            <a:r>
              <a:rPr lang="en-US" baseline="0" dirty="0" err="1"/>
              <a:t>Coron-Naccach-Tibouchi-Weinmann</a:t>
            </a:r>
            <a:r>
              <a:rPr lang="en-US" baseline="0" dirty="0"/>
              <a:t> Crypto 2009.    But does not break EMV for operational reasons:  can’t mount a chosen message attack.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917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794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Certificate chain becomes</a:t>
            </a:r>
            <a:r>
              <a:rPr lang="en-US" baseline="0" dirty="0"/>
              <a:t> shorter because the n signatures are replaced by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511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FA4B5-E9B6-A640-8636-A789CF8000A1}" type="slidenum">
              <a:rPr lang="en-US"/>
              <a:pPr/>
              <a:t>58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6721F-0B2A-9341-A5DB-F4B4603F9D65}" type="slidenum">
              <a:rPr lang="en-US"/>
              <a:pPr/>
              <a:t>59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400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179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21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16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06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5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028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412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350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9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152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551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Dan Boneh</a:t>
            </a: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10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1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1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15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25.xml"/><Relationship Id="rId4" Type="http://schemas.openxmlformats.org/officeDocument/2006/relationships/image" Target="../media/image3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customXml" Target="../ink/ink34.xml"/><Relationship Id="rId7" Type="http://schemas.openxmlformats.org/officeDocument/2006/relationships/customXml" Target="../ink/ink35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customXml" Target="../ink/ink39.xml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Relationship Id="rId9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customXml" Target="../ink/ink4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Signatures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 digital signature?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/>
              <a:t>Online Cryptography Course                                      Dan Boneh</a:t>
            </a:r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9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50" y="3581400"/>
            <a:ext cx="1276350" cy="12763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3418605"/>
            <a:ext cx="1276350" cy="1276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3950"/>
            <a:ext cx="8534400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Code signing</a:t>
            </a:r>
            <a:r>
              <a:rPr lang="en-US" dirty="0"/>
              <a:t>:</a:t>
            </a:r>
          </a:p>
          <a:p>
            <a:r>
              <a:rPr lang="en-US" dirty="0"/>
              <a:t>Software vendor signs code</a:t>
            </a:r>
          </a:p>
          <a:p>
            <a:r>
              <a:rPr lang="en-US" dirty="0"/>
              <a:t>Clients have vendor’s pk.    Install software if signature verifies.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952750"/>
            <a:ext cx="223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software vendor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85758" y="3368422"/>
            <a:ext cx="1676400" cy="1036593"/>
            <a:chOff x="533400" y="1428750"/>
            <a:chExt cx="2057400" cy="126519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533400" y="1428750"/>
              <a:ext cx="2057400" cy="41833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533400" y="1857267"/>
              <a:ext cx="2057400" cy="41833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533400" y="2275605"/>
              <a:ext cx="2057400" cy="41833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781800" y="2872085"/>
            <a:ext cx="1758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many clients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0" y="3266205"/>
            <a:ext cx="1276350" cy="12763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91851" y="3291029"/>
            <a:ext cx="6018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FFFF"/>
                </a:solidFill>
              </a:rPr>
              <a:t>pk</a:t>
            </a:r>
            <a:endParaRPr lang="en-US" sz="2400" b="1" dirty="0">
              <a:solidFill>
                <a:srgbClr val="FFFFFF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14600" y="3409950"/>
            <a:ext cx="441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76600" y="3105150"/>
            <a:ext cx="266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software install  (</a:t>
            </a:r>
            <a:r>
              <a:rPr lang="en-US" dirty="0" err="1"/>
              <a:t>pk</a:t>
            </a:r>
            <a:r>
              <a:rPr lang="en-US" dirty="0"/>
              <a:t>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590800" y="3685891"/>
            <a:ext cx="4419600" cy="369332"/>
            <a:chOff x="2590800" y="3255709"/>
            <a:chExt cx="4419600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590800" y="3562350"/>
              <a:ext cx="441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263088" y="3255709"/>
              <a:ext cx="2759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 software </a:t>
              </a:r>
              <a:r>
                <a:rPr lang="en-US" dirty="0" err="1"/>
                <a:t>udate</a:t>
              </a:r>
              <a:r>
                <a:rPr lang="en-US" dirty="0"/>
                <a:t> #1   ,  sig  ]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90800" y="4107418"/>
            <a:ext cx="4419600" cy="369332"/>
            <a:chOff x="2590800" y="3562350"/>
            <a:chExt cx="4419600" cy="369332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590800" y="3868991"/>
              <a:ext cx="441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63088" y="3562350"/>
              <a:ext cx="2759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 software </a:t>
              </a:r>
              <a:r>
                <a:rPr lang="en-US" dirty="0" err="1"/>
                <a:t>udate</a:t>
              </a:r>
              <a:r>
                <a:rPr lang="en-US" dirty="0"/>
                <a:t> #2   ,  sig  ]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6200" y="3634085"/>
            <a:ext cx="44495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sk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5F1931EF-8D02-D24A-FF82-3A08A933F679}"/>
                  </a:ext>
                </a:extLst>
              </p14:cNvPr>
              <p14:cNvContentPartPr/>
              <p14:nvPr/>
            </p14:nvContentPartPr>
            <p14:xfrm>
              <a:off x="4928040" y="3109320"/>
              <a:ext cx="903960" cy="161712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5F1931EF-8D02-D24A-FF82-3A08A933F6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18680" y="3099960"/>
                <a:ext cx="922680" cy="163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16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7145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More generally: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90550"/>
            <a:ext cx="8229600" cy="990600"/>
          </a:xfrm>
          <a:ln>
            <a:solidFill>
              <a:srgbClr val="FF0000"/>
            </a:solidFill>
          </a:ln>
        </p:spPr>
        <p:txBody>
          <a:bodyPr tIns="0" bIns="0">
            <a:normAutofit/>
          </a:bodyPr>
          <a:lstStyle/>
          <a:p>
            <a:pPr marL="0" indent="0">
              <a:lnSpc>
                <a:spcPts val="3500"/>
              </a:lnSpc>
              <a:spcBef>
                <a:spcPts val="24"/>
              </a:spcBef>
              <a:buNone/>
            </a:pPr>
            <a:r>
              <a:rPr lang="en-US" dirty="0"/>
              <a:t>One-time authenticated channel (non-private, one-directional) </a:t>
            </a:r>
            <a:r>
              <a:rPr lang="en-US" dirty="0">
                <a:sym typeface="Wingdings"/>
              </a:rPr>
              <a:t>	⟹    many-time authenticated channel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0" y="1657350"/>
            <a:ext cx="584339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Initial software install is authenticated, but not private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09600" y="2114550"/>
            <a:ext cx="7620000" cy="2930618"/>
            <a:chOff x="685800" y="2231932"/>
            <a:chExt cx="7620000" cy="2930618"/>
          </a:xfrm>
        </p:grpSpPr>
        <p:sp>
          <p:nvSpPr>
            <p:cNvPr id="6" name="Rounded Rectangle 5"/>
            <p:cNvSpPr/>
            <p:nvPr/>
          </p:nvSpPr>
          <p:spPr>
            <a:xfrm>
              <a:off x="685800" y="2612932"/>
              <a:ext cx="1600200" cy="2286000"/>
            </a:xfrm>
            <a:prstGeom prst="round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934200" y="2612932"/>
              <a:ext cx="1371600" cy="2286000"/>
            </a:xfrm>
            <a:prstGeom prst="round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6800" y="2231932"/>
              <a:ext cx="843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Sender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6600" y="2231932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Recipients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90800" y="2624600"/>
              <a:ext cx="3254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one-time authenticated channel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5800" y="2765332"/>
              <a:ext cx="1650149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(</a:t>
              </a:r>
              <a:r>
                <a:rPr lang="en-US" sz="2000" dirty="0" err="1"/>
                <a:t>pk</a:t>
              </a:r>
              <a:r>
                <a:rPr lang="en-US" sz="2000" dirty="0"/>
                <a:t>, </a:t>
              </a:r>
              <a:r>
                <a:rPr lang="en-US" sz="2000" dirty="0" err="1"/>
                <a:t>sk</a:t>
              </a:r>
              <a:r>
                <a:rPr lang="en-US" sz="2000" dirty="0"/>
                <a:t>)</a:t>
              </a:r>
              <a:r>
                <a:rPr lang="en-US" sz="2000" dirty="0">
                  <a:sym typeface="Symbol" charset="0"/>
                </a:rPr>
                <a:t> </a:t>
              </a:r>
              <a:r>
                <a:rPr lang="en-US" dirty="0">
                  <a:sym typeface="Symbol" charset="0"/>
                </a:rPr>
                <a:t> Gen </a:t>
              </a:r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2286000" y="2532267"/>
              <a:ext cx="4648200" cy="461665"/>
              <a:chOff x="2286000" y="2532267"/>
              <a:chExt cx="4648200" cy="461665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2286000" y="2945954"/>
                <a:ext cx="4648200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6019800" y="2532267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accent3">
                        <a:lumMod val="50000"/>
                      </a:schemeClr>
                    </a:solidFill>
                  </a:rPr>
                  <a:t>pk</a:t>
                </a:r>
                <a:endParaRPr lang="en-US" sz="2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7543800" y="291326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accent3">
                      <a:lumMod val="50000"/>
                    </a:schemeClr>
                  </a:solidFill>
                </a:rPr>
                <a:t>pk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286000" y="4289332"/>
              <a:ext cx="4648200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286000" y="4733586"/>
              <a:ext cx="4648200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590800" y="3887411"/>
              <a:ext cx="2409559" cy="353943"/>
              <a:chOff x="2667000" y="2322229"/>
              <a:chExt cx="2409559" cy="35394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667000" y="2371371"/>
                <a:ext cx="1828800" cy="277375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1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25332" y="2322229"/>
                <a:ext cx="551227" cy="353943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rgbClr val="4F81BD"/>
                </a:solidFill>
              </a:ln>
            </p:spPr>
            <p:txBody>
              <a:bodyPr wrap="none" t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sig</a:t>
                </a:r>
                <a:r>
                  <a:rPr lang="en-US" sz="2000" baseline="-250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90800" y="4365532"/>
              <a:ext cx="2409559" cy="353943"/>
              <a:chOff x="2667000" y="2322229"/>
              <a:chExt cx="2409559" cy="35394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667000" y="2371371"/>
                <a:ext cx="1828800" cy="277375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2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525332" y="2322229"/>
                <a:ext cx="551227" cy="353943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rgbClr val="4F81BD"/>
                </a:solidFill>
              </a:ln>
            </p:spPr>
            <p:txBody>
              <a:bodyPr wrap="none" t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sig</a:t>
                </a:r>
                <a:r>
                  <a:rPr lang="en-US" sz="2000" baseline="-250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352800" y="4577774"/>
              <a:ext cx="389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⋮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5800" y="3908332"/>
              <a:ext cx="1660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</a:t>
              </a:r>
              <a:r>
                <a:rPr lang="en-US" baseline="-25000" dirty="0"/>
                <a:t>1</a:t>
              </a:r>
              <a:r>
                <a:rPr lang="en-US" dirty="0">
                  <a:sym typeface="Symbol" charset="0"/>
                </a:rPr>
                <a:t></a:t>
              </a:r>
              <a:r>
                <a:rPr lang="en-US" dirty="0"/>
                <a:t> S(</a:t>
              </a:r>
              <a:r>
                <a:rPr lang="en-US" dirty="0" err="1"/>
                <a:t>sk</a:t>
              </a:r>
              <a:r>
                <a:rPr lang="en-US" dirty="0"/>
                <a:t>, m</a:t>
              </a:r>
              <a:r>
                <a:rPr lang="en-US" baseline="-25000" dirty="0"/>
                <a:t>1</a:t>
              </a:r>
              <a:r>
                <a:rPr lang="en-US" dirty="0"/>
                <a:t>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5800" y="4377200"/>
              <a:ext cx="160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</a:t>
              </a:r>
              <a:r>
                <a:rPr lang="en-US" baseline="-25000" dirty="0"/>
                <a:t>2</a:t>
              </a:r>
              <a:r>
                <a:rPr lang="en-US" dirty="0">
                  <a:sym typeface="Symbol" charset="0"/>
                </a:rPr>
                <a:t></a:t>
              </a:r>
              <a:r>
                <a:rPr lang="en-US" dirty="0"/>
                <a:t> S(</a:t>
              </a:r>
              <a:r>
                <a:rPr lang="en-US" dirty="0" err="1"/>
                <a:t>sk</a:t>
              </a:r>
              <a:r>
                <a:rPr lang="en-US" dirty="0"/>
                <a:t>, m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36" name="Arc 35"/>
          <p:cNvSpPr/>
          <p:nvPr/>
        </p:nvSpPr>
        <p:spPr>
          <a:xfrm rot="17525148">
            <a:off x="2769704" y="3655651"/>
            <a:ext cx="838200" cy="457200"/>
          </a:xfrm>
          <a:prstGeom prst="arc">
            <a:avLst>
              <a:gd name="adj1" fmla="val 16197619"/>
              <a:gd name="adj2" fmla="val 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048000" y="2704079"/>
            <a:ext cx="3810000" cy="1163071"/>
            <a:chOff x="2971800" y="2737147"/>
            <a:chExt cx="3810000" cy="1163071"/>
          </a:xfrm>
        </p:grpSpPr>
        <p:grpSp>
          <p:nvGrpSpPr>
            <p:cNvPr id="39" name="Group 38"/>
            <p:cNvGrpSpPr/>
            <p:nvPr/>
          </p:nvGrpSpPr>
          <p:grpSpPr>
            <a:xfrm>
              <a:off x="2971800" y="2737147"/>
              <a:ext cx="3125818" cy="859200"/>
              <a:chOff x="3503582" y="2892945"/>
              <a:chExt cx="3125818" cy="85920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3886200" y="3700639"/>
                <a:ext cx="27432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/>
              <p:cNvGrpSpPr/>
              <p:nvPr/>
            </p:nvGrpSpPr>
            <p:grpSpPr>
              <a:xfrm>
                <a:off x="3503582" y="2892945"/>
                <a:ext cx="3054891" cy="859200"/>
                <a:chOff x="3059594" y="2903528"/>
                <a:chExt cx="3054891" cy="859200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3440594" y="3393396"/>
                  <a:ext cx="26738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eavesdrop, but not modify</a:t>
                  </a:r>
                </a:p>
              </p:txBody>
            </p:sp>
            <p:sp>
              <p:nvSpPr>
                <p:cNvPr id="34" name="Arc 33"/>
                <p:cNvSpPr/>
                <p:nvPr/>
              </p:nvSpPr>
              <p:spPr>
                <a:xfrm rot="4074852" flipV="1">
                  <a:off x="2869094" y="3094028"/>
                  <a:ext cx="838200" cy="457200"/>
                </a:xfrm>
                <a:prstGeom prst="arc">
                  <a:avLst>
                    <a:gd name="adj1" fmla="val 13548630"/>
                    <a:gd name="adj2" fmla="val 0"/>
                  </a:avLst>
                </a:prstGeom>
                <a:ln>
                  <a:solidFill>
                    <a:srgbClr val="FF0000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181350"/>
              <a:ext cx="685800" cy="718868"/>
            </a:xfrm>
            <a:prstGeom prst="rect">
              <a:avLst/>
            </a:prstGeom>
          </p:spPr>
        </p:pic>
      </p:grpSp>
      <p:sp>
        <p:nvSpPr>
          <p:cNvPr id="37" name="Rounded Rectangle 36"/>
          <p:cNvSpPr/>
          <p:nvPr/>
        </p:nvSpPr>
        <p:spPr>
          <a:xfrm>
            <a:off x="6969864" y="2607423"/>
            <a:ext cx="1371600" cy="2286000"/>
          </a:xfrm>
          <a:prstGeom prst="round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081728" y="2719296"/>
            <a:ext cx="1371600" cy="2286000"/>
          </a:xfrm>
          <a:prstGeom prst="round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9EF3E6F-DEF8-FBB7-E638-F68C7204B8B2}"/>
                  </a:ext>
                </a:extLst>
              </p14:cNvPr>
              <p14:cNvContentPartPr/>
              <p14:nvPr/>
            </p14:nvContentPartPr>
            <p14:xfrm>
              <a:off x="2551320" y="2788200"/>
              <a:ext cx="5407920" cy="12841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9EF3E6F-DEF8-FBB7-E638-F68C7204B8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1960" y="2778840"/>
                <a:ext cx="5426640" cy="130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836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Important application: 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914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Problem:   browser needs server’s public-key to setup a session key</a:t>
            </a:r>
          </a:p>
          <a:p>
            <a:pPr marL="0" indent="0">
              <a:buNone/>
            </a:pPr>
            <a:r>
              <a:rPr lang="en-US" dirty="0"/>
              <a:t>Solution:   server asks trusted 3</a:t>
            </a:r>
            <a:r>
              <a:rPr lang="en-US" baseline="30000" dirty="0"/>
              <a:t>rd</a:t>
            </a:r>
            <a:r>
              <a:rPr lang="en-US" dirty="0"/>
              <a:t> party (CA) to sign its public-key </a:t>
            </a:r>
            <a:r>
              <a:rPr lang="en-US" dirty="0" err="1"/>
              <a:t>pk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162800" y="2114549"/>
            <a:ext cx="1066800" cy="173473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" y="2230033"/>
            <a:ext cx="9906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0" y="1576907"/>
            <a:ext cx="1672704" cy="613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>
                <a:latin typeface="+mn-lt"/>
              </a:rPr>
              <a:t>Certificate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Authority (CA)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351548" y="2001433"/>
            <a:ext cx="2811252" cy="707886"/>
            <a:chOff x="4275348" y="3019933"/>
            <a:chExt cx="2811252" cy="943847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4275348" y="3559841"/>
              <a:ext cx="2743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4495800" y="3019933"/>
              <a:ext cx="2590800" cy="94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p</a:t>
              </a:r>
              <a:r>
                <a:rPr lang="en-US" sz="2000" dirty="0" err="1">
                  <a:latin typeface="+mn-lt"/>
                </a:rPr>
                <a:t>k</a:t>
              </a:r>
              <a:r>
                <a:rPr lang="en-US" sz="2000" dirty="0">
                  <a:latin typeface="+mn-lt"/>
                </a:rPr>
                <a:t>  and</a:t>
              </a:r>
            </a:p>
            <a:p>
              <a:r>
                <a:rPr lang="en-US" sz="2000" dirty="0">
                  <a:latin typeface="+mn-lt"/>
                </a:rPr>
                <a:t>proof “I am Gmail”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6626" y="1826947"/>
            <a:ext cx="1044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</a:t>
            </a:r>
            <a:r>
              <a:rPr lang="en-US" sz="2000" dirty="0">
                <a:latin typeface="+mn-lt"/>
              </a:rPr>
              <a:t>rowser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8229600" y="2838450"/>
            <a:ext cx="762000" cy="3429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sk</a:t>
            </a:r>
            <a:r>
              <a:rPr kumimoji="0" lang="en-US" sz="2000" b="0" i="0" u="none" strike="noStrike" cap="none" normalizeH="0" baseline="-2500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lt"/>
              </a:rPr>
              <a:t>CA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20784" y="2523590"/>
            <a:ext cx="780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CFFCC"/>
                </a:solidFill>
                <a:latin typeface="+mn-lt"/>
              </a:rPr>
              <a:t>check</a:t>
            </a:r>
          </a:p>
          <a:p>
            <a:pPr algn="ctr"/>
            <a:r>
              <a:rPr lang="en-US" sz="2000" dirty="0">
                <a:solidFill>
                  <a:srgbClr val="CCFFCC"/>
                </a:solidFill>
                <a:latin typeface="+mn-lt"/>
              </a:rPr>
              <a:t>proof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419600" y="2932396"/>
            <a:ext cx="2819400" cy="1431237"/>
            <a:chOff x="4302384" y="4273409"/>
            <a:chExt cx="2819400" cy="1908315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rot="10800000">
              <a:off x="4302384" y="4798011"/>
              <a:ext cx="2819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4419600" y="4273409"/>
              <a:ext cx="2364708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Sign Cert using  </a:t>
              </a:r>
              <a:r>
                <a:rPr lang="en-US" sz="2000" b="1" dirty="0" err="1">
                  <a:solidFill>
                    <a:srgbClr val="FF0000"/>
                  </a:solidFill>
                  <a:latin typeface="+mn-lt"/>
                </a:rPr>
                <a:t>sk</a:t>
              </a:r>
              <a:r>
                <a:rPr lang="en-US" sz="2000" b="1" baseline="-25000" dirty="0" err="1">
                  <a:solidFill>
                    <a:srgbClr val="FF0000"/>
                  </a:solidFill>
                  <a:latin typeface="+mn-lt"/>
                </a:rPr>
                <a:t>CA</a:t>
              </a:r>
              <a:r>
                <a:rPr lang="en-US" sz="2000" baseline="-25000" dirty="0">
                  <a:latin typeface="+mn-lt"/>
                </a:rPr>
                <a:t> </a:t>
              </a:r>
              <a:r>
                <a:rPr lang="en-US" sz="2000" dirty="0">
                  <a:latin typeface="+mn-lt"/>
                </a:rPr>
                <a:t>: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257800" y="4875800"/>
              <a:ext cx="1752600" cy="1305924"/>
              <a:chOff x="5257800" y="4682645"/>
              <a:chExt cx="1752600" cy="1305924"/>
            </a:xfrm>
          </p:grpSpPr>
          <p:pic>
            <p:nvPicPr>
              <p:cNvPr id="9217" name="Picture 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257800" y="4682645"/>
                <a:ext cx="1752600" cy="1305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562600" y="4758845"/>
                <a:ext cx="1177526" cy="94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/>
                  <a:t>pk</a:t>
                </a:r>
                <a:r>
                  <a:rPr lang="en-US" sz="2000" b="1" dirty="0"/>
                  <a:t> is key</a:t>
                </a:r>
                <a:r>
                  <a:rPr lang="en-US" sz="2000" b="1" dirty="0">
                    <a:latin typeface="+mn-lt"/>
                  </a:rPr>
                  <a:t> </a:t>
                </a:r>
                <a:br>
                  <a:rPr lang="en-US" sz="2000" b="1" dirty="0">
                    <a:latin typeface="+mn-lt"/>
                  </a:rPr>
                </a:br>
                <a:r>
                  <a:rPr lang="en-US" sz="2000" b="1" dirty="0"/>
                  <a:t>for Gmail</a:t>
                </a:r>
                <a:endParaRPr lang="en-US" sz="2000" b="1" dirty="0">
                  <a:latin typeface="+mn-lt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143000" y="3486150"/>
            <a:ext cx="1783830" cy="1065616"/>
            <a:chOff x="1066800" y="5114925"/>
            <a:chExt cx="1783830" cy="1057274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rot="10800000">
              <a:off x="1295400" y="5623405"/>
              <a:ext cx="1524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9" name="Group 28"/>
            <p:cNvGrpSpPr/>
            <p:nvPr/>
          </p:nvGrpSpPr>
          <p:grpSpPr>
            <a:xfrm>
              <a:off x="1098030" y="5191124"/>
              <a:ext cx="1752600" cy="981075"/>
              <a:chOff x="5257800" y="4682644"/>
              <a:chExt cx="1752600" cy="981075"/>
            </a:xfrm>
          </p:grpSpPr>
          <p:pic>
            <p:nvPicPr>
              <p:cNvPr id="30" name="Picture 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257800" y="4682644"/>
                <a:ext cx="1752600" cy="981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5562600" y="4758845"/>
                <a:ext cx="1177526" cy="702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/>
                  <a:t>pk</a:t>
                </a:r>
                <a:r>
                  <a:rPr lang="en-US" sz="2000" b="1" dirty="0"/>
                  <a:t> is key </a:t>
                </a:r>
                <a:br>
                  <a:rPr lang="en-US" sz="2000" b="1" dirty="0"/>
                </a:br>
                <a:r>
                  <a:rPr lang="en-US" sz="2000" b="1" dirty="0"/>
                  <a:t>for Gmail</a:t>
                </a:r>
              </a:p>
            </p:txBody>
          </p:sp>
        </p:grpSp>
        <p:cxnSp>
          <p:nvCxnSpPr>
            <p:cNvPr id="33" name="Straight Arrow Connector 32"/>
            <p:cNvCxnSpPr/>
            <p:nvPr/>
          </p:nvCxnSpPr>
          <p:spPr bwMode="auto">
            <a:xfrm rot="10800000">
              <a:off x="1066800" y="5114925"/>
              <a:ext cx="1676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Rectangle 3"/>
          <p:cNvSpPr/>
          <p:nvPr/>
        </p:nvSpPr>
        <p:spPr bwMode="auto">
          <a:xfrm>
            <a:off x="2819400" y="2153833"/>
            <a:ext cx="1524000" cy="1905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2077633"/>
            <a:ext cx="1096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CFFCC"/>
                </a:solidFill>
                <a:latin typeface="+mn-lt"/>
              </a:rPr>
              <a:t>choose</a:t>
            </a:r>
          </a:p>
          <a:p>
            <a:r>
              <a:rPr lang="en-US" sz="2000" dirty="0">
                <a:solidFill>
                  <a:srgbClr val="CCFFCC"/>
                </a:solidFill>
                <a:latin typeface="+mn-lt"/>
              </a:rPr>
              <a:t>   (</a:t>
            </a:r>
            <a:r>
              <a:rPr lang="en-US" sz="2000" dirty="0" err="1">
                <a:solidFill>
                  <a:srgbClr val="CCFFCC"/>
                </a:solidFill>
              </a:rPr>
              <a:t>p</a:t>
            </a:r>
            <a:r>
              <a:rPr lang="en-US" sz="2000" dirty="0" err="1">
                <a:solidFill>
                  <a:srgbClr val="CCFFCC"/>
                </a:solidFill>
                <a:latin typeface="+mn-lt"/>
              </a:rPr>
              <a:t>k</a:t>
            </a:r>
            <a:r>
              <a:rPr lang="en-US" sz="2000" dirty="0">
                <a:solidFill>
                  <a:srgbClr val="CCFFCC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rgbClr val="CCFFCC"/>
                </a:solidFill>
              </a:rPr>
              <a:t>s</a:t>
            </a:r>
            <a:r>
              <a:rPr lang="en-US" sz="2000" dirty="0" err="1">
                <a:solidFill>
                  <a:srgbClr val="CCFFCC"/>
                </a:solidFill>
                <a:latin typeface="+mn-lt"/>
              </a:rPr>
              <a:t>k</a:t>
            </a:r>
            <a:r>
              <a:rPr lang="en-US" dirty="0">
                <a:solidFill>
                  <a:srgbClr val="CCFFCC"/>
                </a:solidFill>
                <a:latin typeface="+mn-lt"/>
              </a:rPr>
              <a:t>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95600" y="1734733"/>
            <a:ext cx="1305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+mn-lt"/>
              </a:rPr>
              <a:t>Gmail.com</a:t>
            </a:r>
            <a:endParaRPr lang="en-US" sz="2000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8581" y="2843107"/>
            <a:ext cx="633507" cy="40011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pk</a:t>
            </a:r>
            <a:r>
              <a:rPr lang="en-US" sz="2000" baseline="-25000" dirty="0" err="1">
                <a:latin typeface="+mn-lt"/>
              </a:rPr>
              <a:t>CA</a:t>
            </a:r>
            <a:endParaRPr lang="en-US" sz="200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8560" y="3318368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CFFCC"/>
                </a:solidFill>
              </a:rPr>
              <a:t>v</a:t>
            </a:r>
            <a:r>
              <a:rPr lang="en-US" sz="2000" dirty="0">
                <a:solidFill>
                  <a:srgbClr val="CCFFCC"/>
                </a:solidFill>
                <a:latin typeface="+mn-lt"/>
              </a:rPr>
              <a:t>erify</a:t>
            </a:r>
          </a:p>
          <a:p>
            <a:pPr algn="ctr"/>
            <a:r>
              <a:rPr lang="en-US" sz="2000" dirty="0">
                <a:solidFill>
                  <a:srgbClr val="CCFFCC"/>
                </a:solidFill>
              </a:rPr>
              <a:t>c</a:t>
            </a:r>
            <a:r>
              <a:rPr lang="en-US" sz="2000" dirty="0">
                <a:solidFill>
                  <a:srgbClr val="CCFFCC"/>
                </a:solidFill>
                <a:latin typeface="+mn-lt"/>
              </a:rPr>
              <a:t>ert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685800" y="4629150"/>
            <a:ext cx="7772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/>
              <a:t>Server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uses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Cert for an extended period  </a:t>
            </a:r>
            <a:r>
              <a:rPr kumimoji="0" lang="en-US" sz="20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</a:t>
            </a:r>
            <a:r>
              <a:rPr lang="en-US" sz="2000" kern="0" dirty="0">
                <a:latin typeface="+mn-lt"/>
              </a:rPr>
              <a:t>. one year)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01" y="2857440"/>
            <a:ext cx="633507" cy="40011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pk</a:t>
            </a:r>
            <a:r>
              <a:rPr lang="en-US" sz="2000" baseline="-25000" dirty="0" err="1">
                <a:latin typeface="+mn-lt"/>
              </a:rPr>
              <a:t>CA</a:t>
            </a:r>
            <a:endParaRPr lang="en-US" sz="2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34247" y="4019550"/>
            <a:ext cx="121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signing key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8529532" y="3181350"/>
            <a:ext cx="4868" cy="914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86760" y="2197523"/>
            <a:ext cx="145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verification key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914400" y="2495550"/>
            <a:ext cx="685800" cy="4572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438400" y="2495550"/>
            <a:ext cx="685800" cy="4572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553200" y="4118570"/>
            <a:ext cx="457200" cy="431315"/>
          </a:xfrm>
          <a:prstGeom prst="rect">
            <a:avLst/>
          </a:prstGeom>
          <a:solidFill>
            <a:srgbClr val="EBF1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sz="1600" dirty="0">
                <a:solidFill>
                  <a:srgbClr val="008000"/>
                </a:solidFill>
              </a:rPr>
              <a:t>CA</a:t>
            </a:r>
            <a:br>
              <a:rPr lang="en-US" sz="1600" dirty="0">
                <a:solidFill>
                  <a:srgbClr val="008000"/>
                </a:solidFill>
              </a:rPr>
            </a:br>
            <a:r>
              <a:rPr lang="en-US" sz="1600" dirty="0">
                <a:solidFill>
                  <a:srgbClr val="008000"/>
                </a:solidFill>
              </a:rPr>
              <a:t>sig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62200" y="4267906"/>
            <a:ext cx="457200" cy="431315"/>
          </a:xfrm>
          <a:prstGeom prst="rect">
            <a:avLst/>
          </a:prstGeom>
          <a:solidFill>
            <a:srgbClr val="EBF1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sz="1600" dirty="0">
                <a:solidFill>
                  <a:srgbClr val="008000"/>
                </a:solidFill>
              </a:rPr>
              <a:t>CA</a:t>
            </a:r>
            <a:br>
              <a:rPr lang="en-US" sz="1600" dirty="0">
                <a:solidFill>
                  <a:srgbClr val="008000"/>
                </a:solidFill>
              </a:rPr>
            </a:br>
            <a:r>
              <a:rPr lang="en-US" sz="1600" dirty="0">
                <a:solidFill>
                  <a:srgbClr val="008000"/>
                </a:solidFill>
              </a:rPr>
              <a:t>sig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611C5D9D-3EB9-AF3F-27B2-C5B0121EE1FC}"/>
                  </a:ext>
                </a:extLst>
              </p14:cNvPr>
              <p14:cNvContentPartPr/>
              <p14:nvPr/>
            </p14:nvContentPartPr>
            <p14:xfrm>
              <a:off x="2962800" y="461880"/>
              <a:ext cx="5979240" cy="410328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611C5D9D-3EB9-AF3F-27B2-C5B0121EE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3440" y="452520"/>
                <a:ext cx="5997960" cy="412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80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/>
      <p:bldP spid="35" grpId="0"/>
      <p:bldP spid="39" grpId="0"/>
      <p:bldP spid="47" grpId="0" animBg="1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71550"/>
            <a:ext cx="30480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Important fields: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895350"/>
            <a:ext cx="4064591" cy="4037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319" r="5319" b="5636"/>
          <a:stretch/>
        </p:blipFill>
        <p:spPr>
          <a:xfrm>
            <a:off x="228600" y="1550105"/>
            <a:ext cx="4267200" cy="33076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124200" y="1733550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200" y="2571750"/>
            <a:ext cx="39624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10000" y="401955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810000" y="470535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239000" y="3839234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5B753CDA-37D9-E44A-1A48-4B3EA41F795D}"/>
                  </a:ext>
                </a:extLst>
              </p14:cNvPr>
              <p14:cNvContentPartPr/>
              <p14:nvPr/>
            </p14:nvContentPartPr>
            <p14:xfrm>
              <a:off x="1513080" y="1761120"/>
              <a:ext cx="2076840" cy="30416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5B753CDA-37D9-E44A-1A48-4B3EA41F79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3720" y="1751760"/>
                <a:ext cx="2095560" cy="306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826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04775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entity generates the CA’s secret key  </a:t>
            </a:r>
            <a:r>
              <a:rPr lang="en-US" sz="2400" dirty="0" err="1"/>
              <a:t>sk</a:t>
            </a:r>
            <a:r>
              <a:rPr lang="en-US" sz="2400" baseline="-25000" dirty="0" err="1"/>
              <a:t>CA</a:t>
            </a:r>
            <a:r>
              <a:rPr lang="en-US" sz="2400" baseline="-25000" dirty="0"/>
              <a:t>  </a:t>
            </a:r>
            <a:r>
              <a:rPr lang="en-US" sz="2400" dirty="0"/>
              <a:t>? </a:t>
            </a:r>
            <a:endParaRPr lang="en-US" sz="24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687461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browser</a:t>
            </a:r>
            <a:endParaRPr lang="en-US" sz="24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409128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NSA</a:t>
            </a:r>
            <a:endParaRPr lang="en-US" sz="2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3176885"/>
            <a:ext cx="913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Gmail</a:t>
            </a:r>
            <a:endParaRPr lang="en-US" sz="2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3624439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CA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407667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Applications with few verifiers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EMV payments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1800" dirty="0"/>
              <a:t>(greatly simplified)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Signed email</a:t>
            </a:r>
            <a:r>
              <a:rPr lang="en-US" dirty="0"/>
              <a:t>:    sender signs email it sends to recipients</a:t>
            </a:r>
          </a:p>
          <a:p>
            <a:r>
              <a:rPr lang="en-US" dirty="0"/>
              <a:t>Every recipient has sender’s public-key  (and cert).  </a:t>
            </a:r>
            <a:br>
              <a:rPr lang="en-US" dirty="0"/>
            </a:br>
            <a:r>
              <a:rPr lang="en-US" dirty="0"/>
              <a:t>	A recipient accepts incoming email if signature verifies.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159414"/>
            <a:ext cx="1905000" cy="1198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8827" y="1047750"/>
            <a:ext cx="455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sk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5591" t="22053" r="21661"/>
          <a:stretch/>
        </p:blipFill>
        <p:spPr>
          <a:xfrm>
            <a:off x="2971800" y="1159414"/>
            <a:ext cx="1429393" cy="134899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419600" y="1464214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8200" y="1144064"/>
            <a:ext cx="191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transaction details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(nonce, PIN)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72000" y="2150014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2398" y="1831705"/>
            <a:ext cx="1157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signature</a:t>
            </a:r>
            <a:br>
              <a:rPr lang="en-US" dirty="0"/>
            </a:br>
            <a:r>
              <a:rPr lang="en-US" dirty="0">
                <a:solidFill>
                  <a:srgbClr val="7F7F7F"/>
                </a:solidFill>
              </a:rPr>
              <a:t>(card cert)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0" y="2419141"/>
            <a:ext cx="135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Point of Sale</a:t>
            </a:r>
            <a:br>
              <a:rPr lang="en-US" dirty="0"/>
            </a:br>
            <a:r>
              <a:rPr lang="en-US" dirty="0"/>
              <a:t>terminal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" y="2038350"/>
            <a:ext cx="2286000" cy="646331"/>
            <a:chOff x="685800" y="2038350"/>
            <a:chExt cx="2286000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685800" y="2343150"/>
              <a:ext cx="228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02589" y="2038350"/>
              <a:ext cx="19168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transaction details</a:t>
              </a:r>
              <a:br>
                <a:rPr lang="en-US" dirty="0"/>
              </a:br>
              <a:r>
                <a:rPr lang="en-US" dirty="0"/>
                <a:t>and signature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7A2142B4-9220-FD1C-AD31-FCD5D3ABE19D}"/>
                  </a:ext>
                </a:extLst>
              </p14:cNvPr>
              <p14:cNvContentPartPr/>
              <p14:nvPr/>
            </p14:nvContentPartPr>
            <p14:xfrm>
              <a:off x="375840" y="1309680"/>
              <a:ext cx="7867080" cy="260172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7A2142B4-9220-FD1C-AD31-FCD5D3ABE1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6480" y="1300320"/>
                <a:ext cx="7885800" cy="262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817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40527"/>
            <a:ext cx="85344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Signing email:   DKIM   </a:t>
            </a:r>
            <a:r>
              <a:rPr lang="en-US" sz="2400" dirty="0"/>
              <a:t>(domain key identified mail)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534400" cy="2209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Problem:   bad email claiming to be from   </a:t>
            </a:r>
            <a:r>
              <a:rPr lang="en-US" sz="2000" b="1" dirty="0">
                <a:solidFill>
                  <a:srgbClr val="0000FF"/>
                </a:solidFill>
              </a:rPr>
              <a:t>someuser</a:t>
            </a:r>
            <a:r>
              <a:rPr lang="en-US" b="1" dirty="0">
                <a:solidFill>
                  <a:srgbClr val="0000FF"/>
                </a:solidFill>
              </a:rPr>
              <a:t>@gmail.com</a:t>
            </a:r>
          </a:p>
          <a:p>
            <a:pPr marL="0" indent="0">
              <a:buNone/>
              <a:tabLst>
                <a:tab pos="458788" algn="l"/>
              </a:tabLst>
            </a:pPr>
            <a:r>
              <a:rPr lang="en-US" dirty="0">
                <a:solidFill>
                  <a:srgbClr val="000000"/>
                </a:solidFill>
              </a:rPr>
              <a:t>	but in reality, mail is coming from domain  </a:t>
            </a:r>
            <a:r>
              <a:rPr lang="en-US" b="1" dirty="0">
                <a:solidFill>
                  <a:srgbClr val="000000"/>
                </a:solidFill>
              </a:rPr>
              <a:t>badguy.com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  <a:tabLst>
                <a:tab pos="458788" algn="l"/>
              </a:tabLst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⇒</a:t>
            </a:r>
            <a:r>
              <a:rPr lang="en-US" b="1" dirty="0">
                <a:solidFill>
                  <a:srgbClr val="0000FF"/>
                </a:solidFill>
              </a:rPr>
              <a:t>  </a:t>
            </a:r>
            <a:r>
              <a:rPr lang="en-US" dirty="0"/>
              <a:t>Incorrectly makes </a:t>
            </a:r>
            <a:r>
              <a:rPr lang="en-US" dirty="0" err="1"/>
              <a:t>gmail.com</a:t>
            </a:r>
            <a:r>
              <a:rPr lang="en-US" dirty="0"/>
              <a:t> look like a bad source of email</a:t>
            </a:r>
          </a:p>
          <a:p>
            <a:pPr marL="0" indent="0">
              <a:spcBef>
                <a:spcPts val="2376"/>
              </a:spcBef>
              <a:buNone/>
              <a:tabLst>
                <a:tab pos="458788" algn="l"/>
              </a:tabLst>
            </a:pPr>
            <a:r>
              <a:rPr lang="en-US" dirty="0"/>
              <a:t>Solution:   </a:t>
            </a:r>
            <a:r>
              <a:rPr lang="en-US" b="1" dirty="0" err="1"/>
              <a:t>gmail.com</a:t>
            </a:r>
            <a:r>
              <a:rPr lang="en-US" dirty="0"/>
              <a:t>  (and other sites) sign every outgoing mail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3486150"/>
            <a:ext cx="933450" cy="933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624" y="4344769"/>
            <a:ext cx="73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Gmail</a:t>
            </a:r>
          </a:p>
          <a:p>
            <a:pPr algn="ctr"/>
            <a:r>
              <a:rPr lang="en-US" dirty="0"/>
              <a:t>user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5800" y="4019550"/>
            <a:ext cx="1371600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057400" y="3486150"/>
            <a:ext cx="1371600" cy="1322418"/>
            <a:chOff x="1752600" y="3638550"/>
            <a:chExt cx="1371600" cy="1322418"/>
          </a:xfrm>
        </p:grpSpPr>
        <p:sp>
          <p:nvSpPr>
            <p:cNvPr id="8" name="TextBox 7"/>
            <p:cNvSpPr txBox="1"/>
            <p:nvPr/>
          </p:nvSpPr>
          <p:spPr>
            <a:xfrm>
              <a:off x="1828800" y="4591636"/>
              <a:ext cx="1193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Gmail.com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752600" y="3638550"/>
              <a:ext cx="1371600" cy="990600"/>
            </a:xfrm>
            <a:prstGeom prst="round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3600" y="4095750"/>
              <a:ext cx="414528" cy="3048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828800" y="3867150"/>
              <a:ext cx="1102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signing key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33275" y="3257550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email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29000" y="4004210"/>
            <a:ext cx="1981200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486400" y="3486150"/>
            <a:ext cx="1371600" cy="990600"/>
          </a:xfrm>
          <a:prstGeom prst="round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Recipients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001000" y="2952750"/>
            <a:ext cx="1066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</p:txBody>
      </p:sp>
      <p:cxnSp>
        <p:nvCxnSpPr>
          <p:cNvPr id="31" name="Straight Arrow Connector 30"/>
          <p:cNvCxnSpPr>
            <a:endCxn id="29" idx="1"/>
          </p:cNvCxnSpPr>
          <p:nvPr/>
        </p:nvCxnSpPr>
        <p:spPr>
          <a:xfrm flipV="1">
            <a:off x="6858000" y="3219450"/>
            <a:ext cx="1143000" cy="4953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233488">
            <a:off x="6977344" y="3155275"/>
            <a:ext cx="72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6858001" y="3448050"/>
            <a:ext cx="1143000" cy="4953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0233488">
            <a:off x="7032649" y="3565611"/>
            <a:ext cx="106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Gmail  </a:t>
            </a:r>
            <a:r>
              <a:rPr lang="en-US" dirty="0" err="1"/>
              <a:t>pk</a:t>
            </a:r>
            <a:r>
              <a:rPr lang="en-US" dirty="0"/>
              <a:t>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505200" y="3013610"/>
            <a:ext cx="1849032" cy="1158340"/>
            <a:chOff x="3845660" y="3105150"/>
            <a:chExt cx="1849032" cy="1158340"/>
          </a:xfrm>
        </p:grpSpPr>
        <p:grpSp>
          <p:nvGrpSpPr>
            <p:cNvPr id="25" name="Group 24"/>
            <p:cNvGrpSpPr/>
            <p:nvPr/>
          </p:nvGrpSpPr>
          <p:grpSpPr>
            <a:xfrm>
              <a:off x="3886200" y="3181352"/>
              <a:ext cx="1747720" cy="1082138"/>
              <a:chOff x="3581400" y="3515336"/>
              <a:chExt cx="1747720" cy="66764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581400" y="3515336"/>
                <a:ext cx="1747720" cy="51714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32475" y="3844425"/>
                <a:ext cx="4085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sig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845660" y="3105150"/>
              <a:ext cx="1849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From: bob@gmail.com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02860" y="3450477"/>
              <a:ext cx="9144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body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914400" y="3562350"/>
            <a:ext cx="9144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body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58000" y="4248150"/>
            <a:ext cx="1828800" cy="152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85721">
            <a:off x="7168456" y="4239646"/>
            <a:ext cx="10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sig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62400" y="4705350"/>
            <a:ext cx="160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badguy.com</a:t>
            </a:r>
            <a:r>
              <a:rPr lang="en-US" dirty="0"/>
              <a:t> ??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F6AB290-F65A-B574-CDDF-2D56FC84E2F7}"/>
                  </a:ext>
                </a:extLst>
              </p14:cNvPr>
              <p14:cNvContentPartPr/>
              <p14:nvPr/>
            </p14:nvContentPartPr>
            <p14:xfrm>
              <a:off x="5010480" y="525240"/>
              <a:ext cx="3247200" cy="32328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F6AB290-F65A-B574-CDDF-2D56FC84E2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01120" y="515880"/>
                <a:ext cx="3265920" cy="32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391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3" grpId="0" animBg="1"/>
      <p:bldP spid="29" grpId="0" animBg="1"/>
      <p:bldP spid="32" grpId="0"/>
      <p:bldP spid="34" grpId="0"/>
      <p:bldP spid="43" grpId="0" animBg="1"/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example DKIM header from </a:t>
            </a:r>
            <a:r>
              <a:rPr lang="en-US" sz="3600" dirty="0" err="1"/>
              <a:t>gmail.com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X-Google-DKIM-Signature</a:t>
            </a:r>
            <a:r>
              <a:rPr lang="en-US" sz="1600" dirty="0"/>
              <a:t>:    v=1;     </a:t>
            </a:r>
            <a:r>
              <a:rPr lang="en-US" sz="1600" b="1" dirty="0">
                <a:solidFill>
                  <a:srgbClr val="FF0000"/>
                </a:solidFill>
              </a:rPr>
              <a:t>a=rsa-sha256</a:t>
            </a:r>
            <a:r>
              <a:rPr lang="en-US" sz="1600" dirty="0"/>
              <a:t>;      c=relaxed/relaxed;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/>
              <a:t>        d=1e100.net;    s=20130820;	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/>
              <a:t>        h=x-gm-message-state:mime-version:in-reply-to:references:from:date:</a:t>
            </a:r>
            <a:br>
              <a:rPr lang="en-US" sz="1600" dirty="0"/>
            </a:br>
            <a:r>
              <a:rPr lang="en-US" sz="1600" dirty="0"/>
              <a:t>		</a:t>
            </a:r>
            <a:r>
              <a:rPr lang="en-US" sz="1600" dirty="0" err="1"/>
              <a:t>message-id:subject:to:content-type</a:t>
            </a:r>
            <a:r>
              <a:rPr lang="en-US" sz="1600" dirty="0"/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bh</a:t>
            </a:r>
            <a:r>
              <a:rPr lang="en-US" sz="1600" dirty="0"/>
              <a:t>=</a:t>
            </a:r>
            <a:r>
              <a:rPr lang="en-US" sz="1600" dirty="0" err="1"/>
              <a:t>MDr</a:t>
            </a:r>
            <a:r>
              <a:rPr lang="en-US" sz="1600" dirty="0"/>
              <a:t>/</a:t>
            </a:r>
            <a:r>
              <a:rPr lang="en-US" sz="1600" dirty="0" err="1"/>
              <a:t>xwte</a:t>
            </a:r>
            <a:r>
              <a:rPr lang="en-US" sz="1600" dirty="0"/>
              <a:t>+/JQSgCG+T2R2Uy+SuTK4/gxqdxMc273hPQ=;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600" dirty="0"/>
              <a:t>        </a:t>
            </a:r>
            <a:r>
              <a:rPr lang="en-US" sz="1600" b="1" dirty="0"/>
              <a:t>b=</a:t>
            </a:r>
            <a:r>
              <a:rPr lang="en-US" sz="1600" b="1" dirty="0">
                <a:solidFill>
                  <a:srgbClr val="3366FF"/>
                </a:solidFill>
              </a:rPr>
              <a:t>dOTpUVOaCrWS6AzmcPMreo09G9viS+sn1z6g+GpC/ArkfMEmcffOJ1s9u5Xa5KC+6K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</a:rPr>
              <a:t>         XRzwZhAWYqFr2a0ywCjbGECBPIE5ccOi9DwMjnvJRYEwNk7/sMzFfx+0L3nTqgTyd0ED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</a:rPr>
              <a:t>         EGWdN3upzSXwBrXo82wVcRRCnQ1yUlTddnHgEoEFg5WV37DRP/</a:t>
            </a:r>
            <a:r>
              <a:rPr lang="en-US" sz="1600" b="1" dirty="0" err="1">
                <a:solidFill>
                  <a:srgbClr val="3366FF"/>
                </a:solidFill>
              </a:rPr>
              <a:t>eq</a:t>
            </a:r>
            <a:r>
              <a:rPr lang="en-US" sz="1600" b="1" dirty="0">
                <a:solidFill>
                  <a:srgbClr val="3366FF"/>
                </a:solidFill>
              </a:rPr>
              <a:t>/hOB6zFNTRBwkvfS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</a:rPr>
              <a:t>         0tC/DNdRwftspO+UboRU2eiWaqJWPjxL/abS7xA/q1VGz0ZoI0y3/SCkxdg4H80c61DU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</a:rPr>
              <a:t>         jdVYhCUd+dSV5fISouLQT/q5DYEjlNQbi+EcbL00liu4o623SDEeyx2isUgcvi2VxTWQ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</a:rPr>
              <a:t>         m80Q==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8497" y="1230868"/>
            <a:ext cx="5649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Arial"/>
              </a:rPr>
              <a:t>(lookup  </a:t>
            </a:r>
            <a:r>
              <a:rPr lang="en-US" sz="1600" dirty="0">
                <a:solidFill>
                  <a:srgbClr val="008000"/>
                </a:solidFill>
                <a:cs typeface="Arial"/>
              </a:rPr>
              <a:t>20130820. _domainkey.1e100.net  </a:t>
            </a:r>
            <a:r>
              <a:rPr lang="en-US" sz="1600" dirty="0">
                <a:cs typeface="Arial"/>
              </a:rPr>
              <a:t>in DNS for public key)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4800" y="2877067"/>
            <a:ext cx="8671906" cy="2008905"/>
            <a:chOff x="381000" y="2478341"/>
            <a:chExt cx="8671906" cy="2008905"/>
          </a:xfrm>
        </p:grpSpPr>
        <p:sp>
          <p:nvSpPr>
            <p:cNvPr id="4" name="TextBox 3"/>
            <p:cNvSpPr txBox="1"/>
            <p:nvPr/>
          </p:nvSpPr>
          <p:spPr>
            <a:xfrm>
              <a:off x="2514600" y="4117914"/>
              <a:ext cx="6538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Gmail’s signature on headers, including DKIM header   (2048 bits)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00" y="2478341"/>
              <a:ext cx="8305800" cy="1721882"/>
            </a:xfrm>
            <a:prstGeom prst="rect">
              <a:avLst/>
            </a:prstGeom>
            <a:noFill/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29765" y="2218972"/>
            <a:ext cx="245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(hash of message body)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50D1D949-3E38-5CB9-40F7-592A932742C3}"/>
                  </a:ext>
                </a:extLst>
              </p14:cNvPr>
              <p14:cNvContentPartPr/>
              <p14:nvPr/>
            </p14:nvContentPartPr>
            <p14:xfrm>
              <a:off x="812160" y="1073160"/>
              <a:ext cx="3839400" cy="15570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50D1D949-3E38-5CB9-40F7-592A932742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800" y="1063800"/>
                <a:ext cx="3858120" cy="157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29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97753"/>
            <a:ext cx="8382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recipients could retrieve new data from DNS for every email received, could Gmail implement DKIM without signatures?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	(ignoring, for now, the increased load on the DNS system)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566" y="2673350"/>
            <a:ext cx="7880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Yes, Gmail would write to DNS a collision-resistant hash </a:t>
            </a:r>
            <a:br>
              <a:rPr lang="en-US" sz="2400" dirty="0"/>
            </a:br>
            <a:r>
              <a:rPr lang="en-US" sz="2400" dirty="0"/>
              <a:t>of every outgoing email.  The recipient retrieves the hash</a:t>
            </a:r>
            <a:br>
              <a:rPr lang="en-US" sz="2400" dirty="0"/>
            </a:br>
            <a:r>
              <a:rPr lang="en-US" sz="2400" dirty="0"/>
              <a:t>from DNS and compares to the hash of the incoming message.</a:t>
            </a:r>
            <a:endParaRPr lang="en-US" sz="24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4063063"/>
            <a:ext cx="457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No, the proposal above is insecure.</a:t>
            </a:r>
            <a:endParaRPr lang="en-US" sz="24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685800" y="3257550"/>
            <a:ext cx="501766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33600" y="4717018"/>
            <a:ext cx="670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⇒ Signatures reduce the frequency that recipients need to query DNS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004D5ED-BC0B-ED7B-96F7-A1FEC061DF3F}"/>
                  </a:ext>
                </a:extLst>
              </p14:cNvPr>
              <p14:cNvContentPartPr/>
              <p14:nvPr/>
            </p14:nvContentPartPr>
            <p14:xfrm>
              <a:off x="806760" y="1276560"/>
              <a:ext cx="7761240" cy="18349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004D5ED-BC0B-ED7B-96F7-A1FEC061DF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400" y="1267200"/>
                <a:ext cx="7779960" cy="18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391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/>
              <a:t>Code signing</a:t>
            </a:r>
          </a:p>
          <a:p>
            <a:pPr>
              <a:spcBef>
                <a:spcPts val="1776"/>
              </a:spcBef>
            </a:pPr>
            <a:r>
              <a:rPr lang="en-US" dirty="0"/>
              <a:t>Certificates</a:t>
            </a:r>
          </a:p>
          <a:p>
            <a:pPr>
              <a:spcBef>
                <a:spcPts val="1776"/>
              </a:spcBef>
            </a:pPr>
            <a:r>
              <a:rPr lang="en-US" dirty="0"/>
              <a:t>Signed email   (e.g. DKIM)</a:t>
            </a:r>
          </a:p>
          <a:p>
            <a:pPr>
              <a:spcBef>
                <a:spcPts val="1776"/>
              </a:spcBef>
            </a:pPr>
            <a:r>
              <a:rPr lang="en-US" dirty="0"/>
              <a:t>Credit-card payments:  EMV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many more.</a:t>
            </a:r>
          </a:p>
        </p:txBody>
      </p:sp>
    </p:spTree>
    <p:extLst>
      <p:ext uri="{BB962C8B-B14F-4D97-AF65-F5344CB8AC3E}">
        <p14:creationId xmlns:p14="http://schemas.microsoft.com/office/powerpoint/2010/main" val="309416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signatures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895350"/>
            <a:ext cx="88392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Goal: 	</a:t>
            </a:r>
            <a:r>
              <a:rPr lang="en-US" b="0" dirty="0"/>
              <a:t>bind document to author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" y="1581150"/>
            <a:ext cx="3352800" cy="1186854"/>
            <a:chOff x="609600" y="1962150"/>
            <a:chExt cx="3352800" cy="118685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1962150"/>
              <a:ext cx="3352800" cy="118685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14400" y="2393950"/>
              <a:ext cx="2380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Bob agrees to pay Alice 1$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/>
            <a:srcRect l="10393" t="16976" r="29453" b="8950"/>
            <a:stretch/>
          </p:blipFill>
          <p:spPr>
            <a:xfrm>
              <a:off x="1600201" y="2724150"/>
              <a:ext cx="457200" cy="287246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4070069" y="2561979"/>
            <a:ext cx="4311931" cy="1196625"/>
            <a:chOff x="4070069" y="2561979"/>
            <a:chExt cx="4311931" cy="1196625"/>
          </a:xfrm>
        </p:grpSpPr>
        <p:grpSp>
          <p:nvGrpSpPr>
            <p:cNvPr id="9" name="Group 8"/>
            <p:cNvGrpSpPr/>
            <p:nvPr/>
          </p:nvGrpSpPr>
          <p:grpSpPr>
            <a:xfrm>
              <a:off x="5029200" y="2571750"/>
              <a:ext cx="3352800" cy="1186854"/>
              <a:chOff x="609600" y="1962150"/>
              <a:chExt cx="3352800" cy="118685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" y="1962150"/>
                <a:ext cx="3352800" cy="1186854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914400" y="2393950"/>
                <a:ext cx="25886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Bob agrees to pay Alice 100$</a:t>
                </a: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4"/>
              <a:srcRect l="10393" t="16976" r="29453" b="8950"/>
              <a:stretch/>
            </p:blipFill>
            <p:spPr>
              <a:xfrm>
                <a:off x="1600201" y="2724150"/>
                <a:ext cx="457200" cy="287246"/>
              </a:xfrm>
              <a:prstGeom prst="rect">
                <a:avLst/>
              </a:prstGeom>
            </p:spPr>
          </p:pic>
        </p:grpSp>
        <p:sp>
          <p:nvSpPr>
            <p:cNvPr id="6" name="Right Arrow 5"/>
            <p:cNvSpPr/>
            <p:nvPr/>
          </p:nvSpPr>
          <p:spPr>
            <a:xfrm rot="1672349">
              <a:off x="4070069" y="2561979"/>
              <a:ext cx="6858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2400" y="3796665"/>
            <a:ext cx="856286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Problem in the digital world:  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	   anyone can copy Bob’s signature from one doc to another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8DE846B5-C5D6-91CB-3B61-1F53F58B4D39}"/>
                  </a:ext>
                </a:extLst>
              </p14:cNvPr>
              <p14:cNvContentPartPr/>
              <p14:nvPr/>
            </p14:nvContentPartPr>
            <p14:xfrm>
              <a:off x="680400" y="1287720"/>
              <a:ext cx="7541280" cy="205848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8DE846B5-C5D6-91CB-3B61-1F53F58B4D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1040" y="1278360"/>
                <a:ext cx="7560000" cy="20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197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Generally speaking:</a:t>
            </a:r>
          </a:p>
          <a:p>
            <a:r>
              <a:rPr lang="en-US" dirty="0"/>
              <a:t>If one party signs and </a:t>
            </a:r>
            <a:r>
              <a:rPr lang="en-US" b="1" u="sng" dirty="0">
                <a:solidFill>
                  <a:srgbClr val="FF0000"/>
                </a:solidFill>
              </a:rPr>
              <a:t>one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party verifies:    </a:t>
            </a:r>
            <a:r>
              <a:rPr lang="en-US" b="1" dirty="0">
                <a:solidFill>
                  <a:srgbClr val="FF0000"/>
                </a:solidFill>
              </a:rPr>
              <a:t>use a MAC</a:t>
            </a:r>
          </a:p>
          <a:p>
            <a:pPr lvl="1"/>
            <a:r>
              <a:rPr lang="en-US" dirty="0"/>
              <a:t>Often requires interaction to generate a shared key</a:t>
            </a:r>
          </a:p>
          <a:p>
            <a:pPr lvl="1"/>
            <a:r>
              <a:rPr lang="en-US" dirty="0"/>
              <a:t>Recipient can modify the data and re-sign it before </a:t>
            </a:r>
            <a:br>
              <a:rPr lang="en-US" dirty="0"/>
            </a:br>
            <a:r>
              <a:rPr lang="en-US" dirty="0"/>
              <a:t>passing the data to a 3</a:t>
            </a:r>
            <a:r>
              <a:rPr lang="en-US" baseline="30000" dirty="0"/>
              <a:t>rd</a:t>
            </a:r>
            <a:r>
              <a:rPr lang="en-US" dirty="0"/>
              <a:t> party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If one party signs and </a:t>
            </a:r>
            <a:r>
              <a:rPr lang="en-US" b="1" u="sng" dirty="0">
                <a:solidFill>
                  <a:srgbClr val="FF0000"/>
                </a:solidFill>
              </a:rPr>
              <a:t>many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parties verify:   </a:t>
            </a:r>
            <a:r>
              <a:rPr lang="en-US" b="1" dirty="0">
                <a:solidFill>
                  <a:srgbClr val="FF0000"/>
                </a:solidFill>
              </a:rPr>
              <a:t>use a signature</a:t>
            </a:r>
          </a:p>
          <a:p>
            <a:pPr lvl="1"/>
            <a:r>
              <a:rPr lang="en-US" dirty="0"/>
              <a:t>Recipients </a:t>
            </a:r>
            <a:r>
              <a:rPr lang="en-US" b="1" dirty="0"/>
              <a:t>cannot</a:t>
            </a:r>
            <a:r>
              <a:rPr lang="en-US" dirty="0"/>
              <a:t> modify received data before </a:t>
            </a:r>
            <a:br>
              <a:rPr lang="en-US" dirty="0"/>
            </a:br>
            <a:r>
              <a:rPr lang="en-US" dirty="0"/>
              <a:t>passing data to a 3</a:t>
            </a:r>
            <a:r>
              <a:rPr lang="en-US" baseline="30000" dirty="0"/>
              <a:t>rd</a:t>
            </a:r>
            <a:r>
              <a:rPr lang="en-US" dirty="0"/>
              <a:t> party (non-repudiation)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28BB54A-649E-183E-3C9C-28F8ED8F2204}"/>
                  </a:ext>
                </a:extLst>
              </p14:cNvPr>
              <p14:cNvContentPartPr/>
              <p14:nvPr/>
            </p14:nvContentPartPr>
            <p14:xfrm>
              <a:off x="1153800" y="12600"/>
              <a:ext cx="6455880" cy="41036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28BB54A-649E-183E-3C9C-28F8ED8F22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4440" y="3240"/>
                <a:ext cx="6474600" cy="41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820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Review: three approaches to data integrity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819400" y="1352550"/>
            <a:ext cx="1981200" cy="1219199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000090"/>
                </a:solidFill>
              </a:rPr>
              <a:t>Small read-only</a:t>
            </a:r>
            <a:br>
              <a:rPr lang="en-US" sz="2000" b="1" dirty="0">
                <a:solidFill>
                  <a:srgbClr val="000090"/>
                </a:solidFill>
              </a:rPr>
            </a:br>
            <a:r>
              <a:rPr lang="en-US" sz="2000" b="1" dirty="0">
                <a:solidFill>
                  <a:srgbClr val="000090"/>
                </a:solidFill>
              </a:rPr>
              <a:t>public space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742950"/>
            <a:ext cx="6499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</a:t>
            </a:r>
            <a:r>
              <a:rPr lang="en-US" sz="2000" b="1" u="sng" dirty="0"/>
              <a:t>Collision resistant hashing</a:t>
            </a:r>
            <a:r>
              <a:rPr lang="en-US" sz="2000" dirty="0"/>
              <a:t>:  need a read-only public 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998" y="2743200"/>
            <a:ext cx="1276350" cy="12763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548" y="1504950"/>
            <a:ext cx="1276350" cy="12763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848600" y="1733550"/>
            <a:ext cx="6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Alice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71024" y="2937104"/>
            <a:ext cx="55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1000" y="1271885"/>
            <a:ext cx="12192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  <a:br>
              <a:rPr lang="en-US" dirty="0"/>
            </a:br>
            <a:r>
              <a:rPr lang="en-US" dirty="0"/>
              <a:t>Vendor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" y="4095750"/>
            <a:ext cx="83663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</a:t>
            </a:r>
            <a:r>
              <a:rPr lang="en-US" sz="2000" b="1" u="sng" dirty="0"/>
              <a:t>MACs</a:t>
            </a:r>
            <a:r>
              <a:rPr lang="en-US" sz="2000" dirty="0"/>
              <a:t>: vendor must compute a new MAC of software for every client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000" dirty="0"/>
              <a:t>and must manage a long-term secret key (to generate a per-client MAC key)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" y="2724150"/>
            <a:ext cx="71609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</a:t>
            </a:r>
            <a:r>
              <a:rPr lang="en-US" sz="2000" b="1" u="sng" dirty="0"/>
              <a:t>Digital signatures</a:t>
            </a:r>
            <a:r>
              <a:rPr lang="en-US" sz="2000" dirty="0"/>
              <a:t>:  vendor must manage a long-term secret key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000" dirty="0"/>
              <a:t>Vendor’s signature on software is shipped with software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000" dirty="0"/>
              <a:t>Software can be downloaded from an </a:t>
            </a:r>
            <a:r>
              <a:rPr lang="en-US" sz="2000" u="sng" dirty="0"/>
              <a:t>untrusted</a:t>
            </a:r>
            <a:r>
              <a:rPr lang="en-US" sz="2000" dirty="0"/>
              <a:t> distribution site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0A5BC446-CBE3-F3F1-E715-EE025D1EB002}"/>
                  </a:ext>
                </a:extLst>
              </p14:cNvPr>
              <p14:cNvContentPartPr/>
              <p14:nvPr/>
            </p14:nvContentPartPr>
            <p14:xfrm>
              <a:off x="2991600" y="1091520"/>
              <a:ext cx="5405400" cy="38066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A5BC446-CBE3-F3F1-E715-EE025D1EB0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2240" y="1082160"/>
                <a:ext cx="5424120" cy="38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709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Signatures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Constructions overview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/>
              <a:t>Online Cryptography Course                                      Dan Boneh</a:t>
            </a:r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66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 digital signatures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71550"/>
            <a:ext cx="8686800" cy="4095750"/>
          </a:xfrm>
        </p:spPr>
        <p:txBody>
          <a:bodyPr>
            <a:normAutofit/>
          </a:bodyPr>
          <a:lstStyle/>
          <a:p>
            <a:pPr marL="57150" indent="0">
              <a:spcBef>
                <a:spcPts val="1200"/>
              </a:spcBef>
              <a:buNone/>
              <a:tabLst>
                <a:tab pos="3200400" algn="l"/>
              </a:tabLst>
            </a:pPr>
            <a:r>
              <a:rPr lang="en-US" u="sng" dirty="0" err="1">
                <a:sym typeface="Symbol" charset="0"/>
              </a:rPr>
              <a:t>Def</a:t>
            </a:r>
            <a:r>
              <a:rPr lang="en-US" dirty="0">
                <a:sym typeface="Symbol" charset="0"/>
              </a:rPr>
              <a:t>:    a signature scheme  (</a:t>
            </a:r>
            <a:r>
              <a:rPr lang="en-US" dirty="0" err="1">
                <a:sym typeface="Symbol" charset="0"/>
              </a:rPr>
              <a:t>Gen,S,V</a:t>
            </a:r>
            <a:r>
              <a:rPr lang="en-US" dirty="0">
                <a:sym typeface="Symbol" charset="0"/>
              </a:rPr>
              <a:t>)  is a triple of algorithms:</a:t>
            </a: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>
                <a:sym typeface="Symbol" charset="0"/>
              </a:rPr>
              <a:t>Gen():  </a:t>
            </a:r>
            <a:r>
              <a:rPr lang="en-US" dirty="0"/>
              <a:t>randomized alg. outputs a key pair    (</a:t>
            </a:r>
            <a:r>
              <a:rPr lang="en-US" dirty="0" err="1"/>
              <a:t>pk</a:t>
            </a:r>
            <a:r>
              <a:rPr lang="en-US" dirty="0"/>
              <a:t>, </a:t>
            </a:r>
            <a:r>
              <a:rPr lang="en-US" dirty="0" err="1"/>
              <a:t>sk</a:t>
            </a:r>
            <a:r>
              <a:rPr lang="en-US" dirty="0"/>
              <a:t>)</a:t>
            </a:r>
            <a:endParaRPr lang="en-US" dirty="0">
              <a:sym typeface="Symbol" charset="0"/>
            </a:endParaRP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>
                <a:sym typeface="Symbol" charset="0"/>
              </a:rPr>
              <a:t>S(</a:t>
            </a:r>
            <a:r>
              <a:rPr lang="en-US" dirty="0" err="1">
                <a:sym typeface="Symbol" charset="0"/>
              </a:rPr>
              <a:t>sk</a:t>
            </a:r>
            <a:r>
              <a:rPr lang="en-US" dirty="0">
                <a:sym typeface="Symbol" charset="0"/>
              </a:rPr>
              <a:t>, </a:t>
            </a:r>
            <a:r>
              <a:rPr lang="en-US" dirty="0" err="1"/>
              <a:t>m∈M</a:t>
            </a:r>
            <a:r>
              <a:rPr lang="en-US" dirty="0">
                <a:sym typeface="Symbol" charset="0"/>
              </a:rPr>
              <a:t>)  outputs sig.  </a:t>
            </a:r>
            <a:r>
              <a:rPr lang="en-US" dirty="0" err="1">
                <a:sym typeface="Symbol" charset="0"/>
              </a:rPr>
              <a:t>σ</a:t>
            </a:r>
            <a:endParaRPr lang="en-US" dirty="0">
              <a:sym typeface="Symbol" charset="0"/>
            </a:endParaRP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>
                <a:sym typeface="Symbol" charset="0"/>
              </a:rPr>
              <a:t>V(</a:t>
            </a:r>
            <a:r>
              <a:rPr lang="en-US" dirty="0" err="1">
                <a:sym typeface="Symbol" charset="0"/>
              </a:rPr>
              <a:t>pk</a:t>
            </a:r>
            <a:r>
              <a:rPr lang="en-US" dirty="0">
                <a:sym typeface="Symbol" charset="0"/>
              </a:rPr>
              <a:t>, m, </a:t>
            </a:r>
            <a:r>
              <a:rPr lang="en-US" dirty="0" err="1">
                <a:sym typeface="Symbol" charset="0"/>
              </a:rPr>
              <a:t>σ</a:t>
            </a:r>
            <a:r>
              <a:rPr lang="en-US" dirty="0">
                <a:sym typeface="Symbol" charset="0"/>
              </a:rPr>
              <a:t>)  outputs ‘yes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or ‘no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endParaRPr lang="en-US" altLang="ja-JP" dirty="0">
              <a:latin typeface="Arial"/>
              <a:sym typeface="Symbol" charset="0"/>
            </a:endParaRPr>
          </a:p>
          <a:p>
            <a:pPr marL="0" indent="0">
              <a:spcBef>
                <a:spcPts val="4200"/>
              </a:spcBef>
              <a:buNone/>
            </a:pPr>
            <a:r>
              <a:rPr lang="en-US" u="sng" dirty="0"/>
              <a:t>Security</a:t>
            </a:r>
            <a:r>
              <a:rPr lang="en-US" dirty="0"/>
              <a:t>:   </a:t>
            </a:r>
          </a:p>
          <a:p>
            <a:pPr>
              <a:spcBef>
                <a:spcPts val="1200"/>
              </a:spcBef>
            </a:pPr>
            <a:r>
              <a:rPr lang="en-US" dirty="0"/>
              <a:t>Attacker’s power:   chosen message attack</a:t>
            </a:r>
          </a:p>
          <a:p>
            <a:pPr>
              <a:spcBef>
                <a:spcPts val="1200"/>
              </a:spcBef>
            </a:pPr>
            <a:r>
              <a:rPr lang="en-US" dirty="0"/>
              <a:t>Attacker’s goal:  existential forgery</a:t>
            </a:r>
          </a:p>
        </p:txBody>
      </p:sp>
    </p:spTree>
    <p:extLst>
      <p:ext uri="{BB962C8B-B14F-4D97-AF65-F5344CB8AC3E}">
        <p14:creationId xmlns:p14="http://schemas.microsoft.com/office/powerpoint/2010/main" val="139084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Extending the domain with CRHF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9150"/>
            <a:ext cx="8839200" cy="432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b="1" dirty="0"/>
              <a:t>Sig</a:t>
            </a:r>
            <a:r>
              <a:rPr lang="en-US" dirty="0"/>
              <a:t>=</a:t>
            </a:r>
            <a:r>
              <a:rPr lang="en-US" sz="2000" dirty="0"/>
              <a:t>(Gen, S, V)  </a:t>
            </a:r>
            <a:r>
              <a:rPr lang="en-US" dirty="0"/>
              <a:t>be a sig scheme for short messages,  say  M = </a:t>
            </a:r>
            <a:r>
              <a:rPr lang="en-US" sz="1800" dirty="0"/>
              <a:t>{0,1}</a:t>
            </a:r>
            <a:r>
              <a:rPr lang="en-US" sz="2600" baseline="30000" dirty="0"/>
              <a:t>256</a:t>
            </a:r>
            <a:r>
              <a:rPr lang="en-US" sz="2600" dirty="0"/>
              <a:t> 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Let   H: </a:t>
            </a:r>
            <a:r>
              <a:rPr lang="en-US" dirty="0" err="1"/>
              <a:t>M</a:t>
            </a:r>
            <a:r>
              <a:rPr lang="en-US" baseline="30000" dirty="0" err="1"/>
              <a:t>big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M   be a hash function   (</a:t>
            </a:r>
            <a:r>
              <a:rPr lang="en-US" dirty="0" err="1"/>
              <a:t>s.g</a:t>
            </a:r>
            <a:r>
              <a:rPr lang="en-US" dirty="0"/>
              <a:t>.  SHA-256)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:    </a:t>
            </a:r>
            <a:r>
              <a:rPr lang="en-US" b="1" dirty="0" err="1"/>
              <a:t>Sig</a:t>
            </a:r>
            <a:r>
              <a:rPr lang="en-US" baseline="30000" dirty="0" err="1"/>
              <a:t>big</a:t>
            </a:r>
            <a:r>
              <a:rPr lang="en-US" dirty="0"/>
              <a:t> = (Gen, </a:t>
            </a:r>
            <a:r>
              <a:rPr lang="en-US" dirty="0" err="1"/>
              <a:t>S</a:t>
            </a:r>
            <a:r>
              <a:rPr lang="en-US" baseline="30000" dirty="0" err="1"/>
              <a:t>big</a:t>
            </a:r>
            <a:r>
              <a:rPr lang="en-US" dirty="0"/>
              <a:t> , </a:t>
            </a:r>
            <a:r>
              <a:rPr lang="en-US" dirty="0" err="1"/>
              <a:t>V</a:t>
            </a:r>
            <a:r>
              <a:rPr lang="en-US" baseline="30000" dirty="0" err="1"/>
              <a:t>big</a:t>
            </a:r>
            <a:r>
              <a:rPr lang="en-US" dirty="0"/>
              <a:t> )    for messages in  </a:t>
            </a:r>
            <a:r>
              <a:rPr lang="en-US" dirty="0" err="1"/>
              <a:t>M</a:t>
            </a:r>
            <a:r>
              <a:rPr lang="en-US" baseline="30000" dirty="0" err="1"/>
              <a:t>big</a:t>
            </a:r>
            <a:r>
              <a:rPr lang="en-US" dirty="0"/>
              <a:t>  as: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dirty="0"/>
              <a:t>		</a:t>
            </a:r>
            <a:r>
              <a:rPr lang="en-US" b="1" dirty="0" err="1">
                <a:solidFill>
                  <a:srgbClr val="3366FF"/>
                </a:solidFill>
              </a:rPr>
              <a:t>S</a:t>
            </a:r>
            <a:r>
              <a:rPr lang="en-US" b="1" baseline="30000" dirty="0" err="1">
                <a:solidFill>
                  <a:srgbClr val="3366FF"/>
                </a:solidFill>
              </a:rPr>
              <a:t>big</a:t>
            </a:r>
            <a:r>
              <a:rPr lang="en-US" b="1" dirty="0">
                <a:solidFill>
                  <a:srgbClr val="3366FF"/>
                </a:solidFill>
              </a:rPr>
              <a:t>(</a:t>
            </a:r>
            <a:r>
              <a:rPr lang="en-US" b="1" dirty="0" err="1">
                <a:solidFill>
                  <a:srgbClr val="3366FF"/>
                </a:solidFill>
              </a:rPr>
              <a:t>sk</a:t>
            </a:r>
            <a:r>
              <a:rPr lang="en-US" b="1" dirty="0">
                <a:solidFill>
                  <a:srgbClr val="3366FF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>
                <a:solidFill>
                  <a:srgbClr val="3366FF"/>
                </a:solidFill>
              </a:rPr>
              <a:t>) = S(</a:t>
            </a:r>
            <a:r>
              <a:rPr lang="en-US" b="1" dirty="0" err="1">
                <a:solidFill>
                  <a:srgbClr val="3366FF"/>
                </a:solidFill>
              </a:rPr>
              <a:t>sk,</a:t>
            </a:r>
            <a:r>
              <a:rPr lang="en-US" sz="2600" b="1" dirty="0" err="1">
                <a:solidFill>
                  <a:srgbClr val="FF0000"/>
                </a:solidFill>
              </a:rPr>
              <a:t>H</a:t>
            </a:r>
            <a:r>
              <a:rPr lang="en-US" sz="2600" b="1" dirty="0">
                <a:solidFill>
                  <a:srgbClr val="FF0000"/>
                </a:solidFill>
              </a:rPr>
              <a:t>(m)</a:t>
            </a:r>
            <a:r>
              <a:rPr lang="en-US" b="1" dirty="0">
                <a:solidFill>
                  <a:srgbClr val="3366FF"/>
                </a:solidFill>
              </a:rPr>
              <a:t>)     ;     </a:t>
            </a:r>
            <a:r>
              <a:rPr lang="en-US" b="1" dirty="0" err="1">
                <a:solidFill>
                  <a:srgbClr val="3366FF"/>
                </a:solidFill>
              </a:rPr>
              <a:t>V</a:t>
            </a:r>
            <a:r>
              <a:rPr lang="en-US" b="1" baseline="30000" dirty="0" err="1">
                <a:solidFill>
                  <a:srgbClr val="3366FF"/>
                </a:solidFill>
              </a:rPr>
              <a:t>big</a:t>
            </a:r>
            <a:r>
              <a:rPr lang="en-US" b="1" dirty="0">
                <a:solidFill>
                  <a:srgbClr val="3366FF"/>
                </a:solidFill>
              </a:rPr>
              <a:t>(</a:t>
            </a:r>
            <a:r>
              <a:rPr lang="en-US" b="1" dirty="0" err="1">
                <a:solidFill>
                  <a:srgbClr val="3366FF"/>
                </a:solidFill>
              </a:rPr>
              <a:t>pk</a:t>
            </a:r>
            <a:r>
              <a:rPr lang="en-US" b="1" dirty="0">
                <a:solidFill>
                  <a:srgbClr val="3366FF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>
                <a:solidFill>
                  <a:srgbClr val="3366FF"/>
                </a:solidFill>
              </a:rPr>
              <a:t>,</a:t>
            </a:r>
            <a:r>
              <a:rPr lang="en-US" dirty="0">
                <a:sym typeface="Symbol" charset="0"/>
              </a:rPr>
              <a:t> </a:t>
            </a:r>
            <a:r>
              <a:rPr lang="en-US" b="1" dirty="0">
                <a:solidFill>
                  <a:srgbClr val="3366FF"/>
                </a:solidFill>
                <a:sym typeface="Symbol" charset="0"/>
              </a:rPr>
              <a:t>σ</a:t>
            </a:r>
            <a:r>
              <a:rPr lang="en-US" b="1" dirty="0">
                <a:solidFill>
                  <a:srgbClr val="3366FF"/>
                </a:solidFill>
              </a:rPr>
              <a:t>) = V(</a:t>
            </a:r>
            <a:r>
              <a:rPr lang="en-US" b="1" dirty="0" err="1">
                <a:solidFill>
                  <a:srgbClr val="3366FF"/>
                </a:solidFill>
              </a:rPr>
              <a:t>pk,</a:t>
            </a:r>
            <a:r>
              <a:rPr lang="en-US" sz="2600" b="1" dirty="0" err="1">
                <a:solidFill>
                  <a:srgbClr val="FF0000"/>
                </a:solidFill>
              </a:rPr>
              <a:t>H</a:t>
            </a:r>
            <a:r>
              <a:rPr lang="en-US" sz="2600" b="1" dirty="0">
                <a:solidFill>
                  <a:srgbClr val="FF0000"/>
                </a:solidFill>
              </a:rPr>
              <a:t>(m)</a:t>
            </a:r>
            <a:r>
              <a:rPr lang="en-US" b="1" dirty="0">
                <a:solidFill>
                  <a:srgbClr val="3366FF"/>
                </a:solidFill>
              </a:rPr>
              <a:t>,</a:t>
            </a:r>
            <a:r>
              <a:rPr lang="en-US" b="1" dirty="0">
                <a:solidFill>
                  <a:srgbClr val="3366FF"/>
                </a:solidFill>
                <a:sym typeface="Symbol" charset="0"/>
              </a:rPr>
              <a:t>σ</a:t>
            </a:r>
            <a:r>
              <a:rPr lang="en-US" b="1" dirty="0">
                <a:solidFill>
                  <a:srgbClr val="3366FF"/>
                </a:solidFill>
              </a:rPr>
              <a:t>)</a:t>
            </a:r>
          </a:p>
          <a:p>
            <a:pPr marL="0" indent="0">
              <a:lnSpc>
                <a:spcPct val="130000"/>
              </a:lnSpc>
              <a:spcBef>
                <a:spcPct val="80000"/>
              </a:spcBef>
              <a:buNone/>
            </a:pPr>
            <a:r>
              <a:rPr lang="en-US" b="1" u="sng" dirty="0" err="1"/>
              <a:t>Thm</a:t>
            </a:r>
            <a:r>
              <a:rPr lang="en-US" dirty="0"/>
              <a:t>:   If </a:t>
            </a:r>
            <a:r>
              <a:rPr lang="en-US" b="1" dirty="0"/>
              <a:t>Sig</a:t>
            </a:r>
            <a:r>
              <a:rPr lang="en-US" dirty="0"/>
              <a:t> is a secure sig scheme for M and  H  is collision resistant </a:t>
            </a:r>
            <a:br>
              <a:rPr lang="en-US" dirty="0"/>
            </a:br>
            <a:r>
              <a:rPr lang="en-US" dirty="0"/>
              <a:t>	then     </a:t>
            </a:r>
            <a:r>
              <a:rPr lang="en-US" b="1" dirty="0" err="1"/>
              <a:t>Sig</a:t>
            </a:r>
            <a:r>
              <a:rPr lang="en-US" b="1" baseline="30000" dirty="0" err="1"/>
              <a:t>big</a:t>
            </a:r>
            <a:r>
              <a:rPr lang="en-US" dirty="0"/>
              <a:t>  is a secure sig scheme for </a:t>
            </a:r>
            <a:r>
              <a:rPr lang="en-US" dirty="0" err="1"/>
              <a:t>M</a:t>
            </a:r>
            <a:r>
              <a:rPr lang="en-US" baseline="30000" dirty="0" err="1"/>
              <a:t>big</a:t>
            </a:r>
            <a:r>
              <a:rPr lang="en-US" dirty="0"/>
              <a:t>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    ⟹    suffices to construct signatures for short 256-bit messages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409950"/>
            <a:ext cx="8686800" cy="9906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0B794C6-48AF-CDFB-500F-485BAB2E84C8}"/>
                  </a:ext>
                </a:extLst>
              </p14:cNvPr>
              <p14:cNvContentPartPr/>
              <p14:nvPr/>
            </p14:nvContentPartPr>
            <p14:xfrm>
              <a:off x="882720" y="1248480"/>
              <a:ext cx="8034480" cy="30628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0B794C6-48AF-CDFB-500F-485BAB2E84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3360" y="1239120"/>
                <a:ext cx="8053200" cy="30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168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047750"/>
            <a:ext cx="838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Suppose an attacker finds two distinct messages m</a:t>
            </a:r>
            <a:r>
              <a:rPr lang="en-US" sz="2400" baseline="-25000" dirty="0"/>
              <a:t>0</a:t>
            </a:r>
            <a:r>
              <a:rPr lang="en-US" sz="2400" dirty="0"/>
              <a:t>, m</a:t>
            </a:r>
            <a:r>
              <a:rPr lang="en-US" sz="2400" baseline="-25000" dirty="0"/>
              <a:t>1</a:t>
            </a:r>
            <a:r>
              <a:rPr lang="en-US" sz="2400" dirty="0"/>
              <a:t> 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such that   H(m</a:t>
            </a:r>
            <a:r>
              <a:rPr lang="en-US" sz="2400" baseline="-25000" dirty="0"/>
              <a:t>0</a:t>
            </a:r>
            <a:r>
              <a:rPr lang="en-US" sz="2400" dirty="0"/>
              <a:t>) = H(m</a:t>
            </a:r>
            <a:r>
              <a:rPr lang="en-US" sz="2400" baseline="-25000" dirty="0"/>
              <a:t>1</a:t>
            </a:r>
            <a:r>
              <a:rPr lang="en-US" sz="2400" dirty="0"/>
              <a:t>) .     Can she use this to break </a:t>
            </a:r>
            <a:r>
              <a:rPr lang="en-US" sz="2400" b="1" dirty="0" err="1"/>
              <a:t>Sig</a:t>
            </a:r>
            <a:r>
              <a:rPr lang="en-US" sz="2400" b="1" baseline="30000" dirty="0" err="1"/>
              <a:t>big</a:t>
            </a:r>
            <a:r>
              <a:rPr lang="en-US" sz="2400" baseline="30000" dirty="0"/>
              <a:t> </a:t>
            </a:r>
            <a:r>
              <a:rPr lang="en-US" sz="2400" dirty="0"/>
              <a:t> ?</a:t>
            </a:r>
            <a:endParaRPr lang="en-US" sz="24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687461"/>
            <a:ext cx="730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No, </a:t>
            </a:r>
            <a:r>
              <a:rPr lang="en-US" sz="2400" b="1" dirty="0" err="1"/>
              <a:t>Sig</a:t>
            </a:r>
            <a:r>
              <a:rPr lang="en-US" sz="2400" b="1" baseline="30000" dirty="0" err="1"/>
              <a:t>big</a:t>
            </a:r>
            <a:r>
              <a:rPr lang="en-US" sz="2400" baseline="30000" dirty="0"/>
              <a:t> </a:t>
            </a:r>
            <a:r>
              <a:rPr lang="en-US" sz="2400" dirty="0"/>
              <a:t>  is secure because the underlying scheme </a:t>
            </a:r>
            <a:r>
              <a:rPr lang="en-US" sz="2400" b="1" dirty="0"/>
              <a:t>Sig</a:t>
            </a:r>
            <a:r>
              <a:rPr lang="en-US" sz="2400" dirty="0"/>
              <a:t> is</a:t>
            </a:r>
            <a:endParaRPr lang="en-US" sz="2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3176885"/>
            <a:ext cx="6393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depends on what underlying scheme </a:t>
            </a:r>
            <a:r>
              <a:rPr lang="en-US" sz="2400" b="1" dirty="0"/>
              <a:t>Sig</a:t>
            </a:r>
            <a:r>
              <a:rPr lang="en-US" sz="2400" dirty="0"/>
              <a:t> is used</a:t>
            </a:r>
            <a:endParaRPr lang="en-US" sz="2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3624439"/>
            <a:ext cx="706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Yes, she would ask for a signature on m</a:t>
            </a:r>
            <a:r>
              <a:rPr lang="en-US" sz="2400" baseline="-25000" dirty="0"/>
              <a:t>0</a:t>
            </a:r>
            <a:r>
              <a:rPr lang="en-US" sz="2400" dirty="0"/>
              <a:t> and obtain an</a:t>
            </a:r>
            <a:br>
              <a:rPr lang="en-US" sz="2400" dirty="0"/>
            </a:br>
            <a:r>
              <a:rPr lang="en-US" sz="2400" dirty="0"/>
              <a:t>existential forgery for m</a:t>
            </a:r>
            <a:r>
              <a:rPr lang="en-US" sz="2400" baseline="-250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4171950"/>
            <a:ext cx="685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27B755F-B4C9-587D-E997-681D3DCCA88E}"/>
                  </a:ext>
                </a:extLst>
              </p14:cNvPr>
              <p14:cNvContentPartPr/>
              <p14:nvPr/>
            </p14:nvContentPartPr>
            <p14:xfrm>
              <a:off x="1306800" y="1462680"/>
              <a:ext cx="7714440" cy="30196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27B755F-B4C9-587D-E997-681D3DCCA8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7440" y="1453320"/>
                <a:ext cx="7733160" cy="30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7039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Primitives that imply signatures:  OWF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8392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Recall:    f: X ⟶Y  is a </a:t>
            </a:r>
            <a:r>
              <a:rPr lang="en-US" b="1" dirty="0"/>
              <a:t>one-way function </a:t>
            </a:r>
            <a:r>
              <a:rPr lang="en-US" dirty="0"/>
              <a:t>(OWF) if:</a:t>
            </a:r>
          </a:p>
          <a:p>
            <a:r>
              <a:rPr lang="en-US" dirty="0"/>
              <a:t>easy:   for all  </a:t>
            </a:r>
            <a:r>
              <a:rPr lang="en-US" dirty="0" err="1"/>
              <a:t>x∈X</a:t>
            </a:r>
            <a:r>
              <a:rPr lang="en-US" dirty="0"/>
              <a:t>  compute f(x) </a:t>
            </a:r>
          </a:p>
          <a:p>
            <a:r>
              <a:rPr lang="en-US" dirty="0"/>
              <a:t>inverting f is hard:   </a:t>
            </a:r>
          </a:p>
          <a:p>
            <a:pPr marL="0" indent="0">
              <a:buNone/>
            </a:pPr>
            <a:r>
              <a:rPr lang="en-US" dirty="0"/>
              <a:t>Example:     </a:t>
            </a:r>
            <a:r>
              <a:rPr lang="en-US" dirty="0">
                <a:solidFill>
                  <a:srgbClr val="0000FF"/>
                </a:solidFill>
              </a:rPr>
              <a:t>f(x) = AES(x, 0)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Signatures from OWF:   </a:t>
            </a:r>
            <a:r>
              <a:rPr lang="en-US" dirty="0" err="1">
                <a:solidFill>
                  <a:srgbClr val="000000"/>
                </a:solidFill>
              </a:rPr>
              <a:t>Lamport-Merkle</a:t>
            </a:r>
            <a:r>
              <a:rPr lang="en-US" dirty="0">
                <a:solidFill>
                  <a:srgbClr val="000000"/>
                </a:solidFill>
              </a:rPr>
              <a:t>  (see next module),   </a:t>
            </a:r>
            <a:r>
              <a:rPr lang="en-US" dirty="0" err="1">
                <a:solidFill>
                  <a:srgbClr val="000000"/>
                </a:solidFill>
              </a:rPr>
              <a:t>Rompel</a:t>
            </a:r>
            <a:endParaRPr lang="en-US" dirty="0">
              <a:solidFill>
                <a:srgbClr val="000000"/>
              </a:solidFill>
            </a:endParaRPr>
          </a:p>
          <a:p>
            <a:pPr>
              <a:tabLst>
                <a:tab pos="3079750" algn="l"/>
              </a:tabLst>
            </a:pPr>
            <a:r>
              <a:rPr lang="en-US" dirty="0">
                <a:solidFill>
                  <a:srgbClr val="000000"/>
                </a:solidFill>
              </a:rPr>
              <a:t>Signatures are long:	stateless ⇒   &gt; 40KB</a:t>
            </a:r>
          </a:p>
          <a:p>
            <a:pPr marL="0" indent="0">
              <a:buNone/>
              <a:tabLst>
                <a:tab pos="307975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stateful</a:t>
            </a:r>
            <a:r>
              <a:rPr lang="en-US" dirty="0">
                <a:solidFill>
                  <a:srgbClr val="000000"/>
                </a:solidFill>
              </a:rPr>
              <a:t> ⇒  &gt; 4KB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09840" y="2778017"/>
            <a:ext cx="1109096" cy="544065"/>
            <a:chOff x="2981240" y="2778017"/>
            <a:chExt cx="1109096" cy="544065"/>
          </a:xfrm>
        </p:grpSpPr>
        <p:sp>
          <p:nvSpPr>
            <p:cNvPr id="4" name="TextBox 3"/>
            <p:cNvSpPr txBox="1"/>
            <p:nvPr/>
          </p:nvSpPr>
          <p:spPr>
            <a:xfrm>
              <a:off x="3581400" y="2952750"/>
              <a:ext cx="50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2981240" y="2778017"/>
              <a:ext cx="660074" cy="363452"/>
            </a:xfrm>
            <a:custGeom>
              <a:avLst/>
              <a:gdLst>
                <a:gd name="connsiteX0" fmla="*/ 517113 w 517113"/>
                <a:gd name="connsiteY0" fmla="*/ 472810 h 472810"/>
                <a:gd name="connsiteX1" fmla="*/ 179323 w 517113"/>
                <a:gd name="connsiteY1" fmla="*/ 445792 h 472810"/>
                <a:gd name="connsiteX2" fmla="*/ 125276 w 517113"/>
                <a:gd name="connsiteY2" fmla="*/ 432284 h 472810"/>
                <a:gd name="connsiteX3" fmla="*/ 44206 w 517113"/>
                <a:gd name="connsiteY3" fmla="*/ 378248 h 472810"/>
                <a:gd name="connsiteX4" fmla="*/ 30695 w 517113"/>
                <a:gd name="connsiteY4" fmla="*/ 337722 h 472810"/>
                <a:gd name="connsiteX5" fmla="*/ 3671 w 517113"/>
                <a:gd name="connsiteY5" fmla="*/ 310704 h 472810"/>
                <a:gd name="connsiteX6" fmla="*/ 3671 w 517113"/>
                <a:gd name="connsiteY6" fmla="*/ 0 h 472810"/>
                <a:gd name="connsiteX0" fmla="*/ 517113 w 517113"/>
                <a:gd name="connsiteY0" fmla="*/ 472810 h 472810"/>
                <a:gd name="connsiteX1" fmla="*/ 179323 w 517113"/>
                <a:gd name="connsiteY1" fmla="*/ 445792 h 472810"/>
                <a:gd name="connsiteX2" fmla="*/ 125276 w 517113"/>
                <a:gd name="connsiteY2" fmla="*/ 432284 h 472810"/>
                <a:gd name="connsiteX3" fmla="*/ 44206 w 517113"/>
                <a:gd name="connsiteY3" fmla="*/ 378248 h 472810"/>
                <a:gd name="connsiteX4" fmla="*/ 3671 w 517113"/>
                <a:gd name="connsiteY4" fmla="*/ 310704 h 472810"/>
                <a:gd name="connsiteX5" fmla="*/ 3671 w 517113"/>
                <a:gd name="connsiteY5" fmla="*/ 0 h 472810"/>
                <a:gd name="connsiteX0" fmla="*/ 517113 w 517113"/>
                <a:gd name="connsiteY0" fmla="*/ 472810 h 472810"/>
                <a:gd name="connsiteX1" fmla="*/ 179323 w 517113"/>
                <a:gd name="connsiteY1" fmla="*/ 445792 h 472810"/>
                <a:gd name="connsiteX2" fmla="*/ 125276 w 517113"/>
                <a:gd name="connsiteY2" fmla="*/ 432284 h 472810"/>
                <a:gd name="connsiteX3" fmla="*/ 3671 w 517113"/>
                <a:gd name="connsiteY3" fmla="*/ 310704 h 472810"/>
                <a:gd name="connsiteX4" fmla="*/ 3671 w 517113"/>
                <a:gd name="connsiteY4" fmla="*/ 0 h 472810"/>
                <a:gd name="connsiteX0" fmla="*/ 517113 w 517113"/>
                <a:gd name="connsiteY0" fmla="*/ 472810 h 472810"/>
                <a:gd name="connsiteX1" fmla="*/ 179323 w 517113"/>
                <a:gd name="connsiteY1" fmla="*/ 445792 h 472810"/>
                <a:gd name="connsiteX2" fmla="*/ 3671 w 517113"/>
                <a:gd name="connsiteY2" fmla="*/ 310704 h 472810"/>
                <a:gd name="connsiteX3" fmla="*/ 3671 w 517113"/>
                <a:gd name="connsiteY3" fmla="*/ 0 h 472810"/>
                <a:gd name="connsiteX0" fmla="*/ 513442 w 513442"/>
                <a:gd name="connsiteY0" fmla="*/ 472810 h 472810"/>
                <a:gd name="connsiteX1" fmla="*/ 175652 w 513442"/>
                <a:gd name="connsiteY1" fmla="*/ 445792 h 472810"/>
                <a:gd name="connsiteX2" fmla="*/ 18098 w 513442"/>
                <a:gd name="connsiteY2" fmla="*/ 310703 h 472810"/>
                <a:gd name="connsiteX3" fmla="*/ 0 w 513442"/>
                <a:gd name="connsiteY3" fmla="*/ 0 h 472810"/>
                <a:gd name="connsiteX0" fmla="*/ 513442 w 513442"/>
                <a:gd name="connsiteY0" fmla="*/ 472810 h 472810"/>
                <a:gd name="connsiteX1" fmla="*/ 175652 w 513442"/>
                <a:gd name="connsiteY1" fmla="*/ 445792 h 472810"/>
                <a:gd name="connsiteX2" fmla="*/ 47054 w 513442"/>
                <a:gd name="connsiteY2" fmla="*/ 286133 h 472810"/>
                <a:gd name="connsiteX3" fmla="*/ 0 w 513442"/>
                <a:gd name="connsiteY3" fmla="*/ 0 h 472810"/>
                <a:gd name="connsiteX0" fmla="*/ 513442 w 513442"/>
                <a:gd name="connsiteY0" fmla="*/ 472810 h 486756"/>
                <a:gd name="connsiteX1" fmla="*/ 175652 w 513442"/>
                <a:gd name="connsiteY1" fmla="*/ 445792 h 486756"/>
                <a:gd name="connsiteX2" fmla="*/ 0 w 513442"/>
                <a:gd name="connsiteY2" fmla="*/ 0 h 486756"/>
                <a:gd name="connsiteX0" fmla="*/ 513442 w 513442"/>
                <a:gd name="connsiteY0" fmla="*/ 472810 h 482954"/>
                <a:gd name="connsiteX1" fmla="*/ 99642 w 513442"/>
                <a:gd name="connsiteY1" fmla="*/ 439650 h 482954"/>
                <a:gd name="connsiteX2" fmla="*/ 0 w 513442"/>
                <a:gd name="connsiteY2" fmla="*/ 0 h 482954"/>
                <a:gd name="connsiteX0" fmla="*/ 498964 w 498964"/>
                <a:gd name="connsiteY0" fmla="*/ 454383 h 463251"/>
                <a:gd name="connsiteX1" fmla="*/ 85164 w 498964"/>
                <a:gd name="connsiteY1" fmla="*/ 421223 h 463251"/>
                <a:gd name="connsiteX2" fmla="*/ 0 w 498964"/>
                <a:gd name="connsiteY2" fmla="*/ 0 h 463251"/>
                <a:gd name="connsiteX0" fmla="*/ 509823 w 509823"/>
                <a:gd name="connsiteY0" fmla="*/ 466668 h 476386"/>
                <a:gd name="connsiteX1" fmla="*/ 96023 w 509823"/>
                <a:gd name="connsiteY1" fmla="*/ 433508 h 476386"/>
                <a:gd name="connsiteX2" fmla="*/ 0 w 509823"/>
                <a:gd name="connsiteY2" fmla="*/ 0 h 476386"/>
                <a:gd name="connsiteX0" fmla="*/ 509823 w 509823"/>
                <a:gd name="connsiteY0" fmla="*/ 466668 h 476386"/>
                <a:gd name="connsiteX1" fmla="*/ 96023 w 509823"/>
                <a:gd name="connsiteY1" fmla="*/ 433508 h 476386"/>
                <a:gd name="connsiteX2" fmla="*/ 0 w 509823"/>
                <a:gd name="connsiteY2" fmla="*/ 0 h 47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9823" h="476386">
                  <a:moveTo>
                    <a:pt x="509823" y="466668"/>
                  </a:moveTo>
                  <a:cubicBezTo>
                    <a:pt x="397226" y="457662"/>
                    <a:pt x="180993" y="511286"/>
                    <a:pt x="96023" y="433508"/>
                  </a:cubicBezTo>
                  <a:cubicBezTo>
                    <a:pt x="11053" y="355730"/>
                    <a:pt x="7638" y="111302"/>
                    <a:pt x="0" y="0"/>
                  </a:cubicBezTo>
                </a:path>
              </a:pathLst>
            </a:cu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Left Brace 6"/>
          <p:cNvSpPr/>
          <p:nvPr/>
        </p:nvSpPr>
        <p:spPr>
          <a:xfrm>
            <a:off x="3342291" y="4248150"/>
            <a:ext cx="76200" cy="685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2115E697-ADC6-6A6D-87D5-9BA3ECDAA9ED}"/>
                  </a:ext>
                </a:extLst>
              </p14:cNvPr>
              <p14:cNvContentPartPr/>
              <p14:nvPr/>
            </p14:nvContentPartPr>
            <p14:xfrm>
              <a:off x="923400" y="776520"/>
              <a:ext cx="4372560" cy="336168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2115E697-ADC6-6A6D-87D5-9BA3ECDAA9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040" y="767160"/>
                <a:ext cx="4391280" cy="338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0025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Primitives that imply signatures:  TDP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8392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Recall:    f: X ⟶X  is a </a:t>
            </a:r>
            <a:r>
              <a:rPr lang="en-US" b="1" dirty="0"/>
              <a:t>trapdoor permutation </a:t>
            </a:r>
            <a:r>
              <a:rPr lang="en-US" dirty="0"/>
              <a:t>(TDP) if:</a:t>
            </a:r>
          </a:p>
          <a:p>
            <a:r>
              <a:rPr lang="en-US" dirty="0"/>
              <a:t>easy:   for all  </a:t>
            </a:r>
            <a:r>
              <a:rPr lang="en-US" dirty="0" err="1"/>
              <a:t>x∈X</a:t>
            </a:r>
            <a:r>
              <a:rPr lang="en-US" dirty="0"/>
              <a:t>  compute f(x) </a:t>
            </a:r>
          </a:p>
          <a:p>
            <a:r>
              <a:rPr lang="en-US" dirty="0"/>
              <a:t>inverting f is hard, </a:t>
            </a:r>
            <a:r>
              <a:rPr lang="en-US" b="1" dirty="0"/>
              <a:t>unless one has a trapdoor </a:t>
            </a:r>
          </a:p>
          <a:p>
            <a:pPr marL="0" indent="0">
              <a:buNone/>
            </a:pPr>
            <a:r>
              <a:rPr lang="en-US" dirty="0"/>
              <a:t>Example:     </a:t>
            </a:r>
            <a:r>
              <a:rPr lang="en-US" dirty="0">
                <a:solidFill>
                  <a:srgbClr val="0000FF"/>
                </a:solidFill>
              </a:rPr>
              <a:t>RSA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Signatures from TDP:    very simple and practical  (next segment)</a:t>
            </a:r>
          </a:p>
          <a:p>
            <a:r>
              <a:rPr lang="en-US" dirty="0">
                <a:solidFill>
                  <a:srgbClr val="000000"/>
                </a:solidFill>
              </a:rPr>
              <a:t>Commonly used for signing certificates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5370508-EA8D-57FD-1D1B-BB5AC08411BD}"/>
                  </a:ext>
                </a:extLst>
              </p14:cNvPr>
              <p14:cNvContentPartPr/>
              <p14:nvPr/>
            </p14:nvContentPartPr>
            <p14:xfrm>
              <a:off x="2262240" y="664200"/>
              <a:ext cx="6215400" cy="32151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5370508-EA8D-57FD-1D1B-BB5AC08411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2880" y="654840"/>
                <a:ext cx="6234120" cy="32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720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4582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Primitives that imply signatures:  DLOG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839200" cy="4248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G = {1,g,g</a:t>
            </a:r>
            <a:r>
              <a:rPr lang="en-US" b="1" baseline="30000" dirty="0">
                <a:solidFill>
                  <a:srgbClr val="0000FF"/>
                </a:solidFill>
              </a:rPr>
              <a:t>2</a:t>
            </a:r>
            <a:r>
              <a:rPr lang="en-US" b="1" dirty="0">
                <a:solidFill>
                  <a:srgbClr val="0000FF"/>
                </a:solidFill>
              </a:rPr>
              <a:t>,…,g</a:t>
            </a:r>
            <a:r>
              <a:rPr lang="en-US" b="1" baseline="30000" dirty="0">
                <a:solidFill>
                  <a:srgbClr val="0000FF"/>
                </a:solidFill>
              </a:rPr>
              <a:t>q-1</a:t>
            </a:r>
            <a:r>
              <a:rPr lang="en-US" b="1" dirty="0">
                <a:solidFill>
                  <a:srgbClr val="0000FF"/>
                </a:solidFill>
              </a:rPr>
              <a:t>}</a:t>
            </a:r>
            <a:r>
              <a:rPr lang="en-US" dirty="0"/>
              <a:t>:  finite cyclic group with generator  g  ,   |G| = q 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b="1" dirty="0"/>
              <a:t>discrete-log </a:t>
            </a:r>
            <a:r>
              <a:rPr lang="en-US" dirty="0"/>
              <a:t>in G is hard if   f(x) = </a:t>
            </a:r>
            <a:r>
              <a:rPr lang="en-US" dirty="0" err="1"/>
              <a:t>g</a:t>
            </a:r>
            <a:r>
              <a:rPr lang="en-US" sz="3200" baseline="30000" dirty="0" err="1"/>
              <a:t>x</a:t>
            </a:r>
            <a:r>
              <a:rPr lang="en-US" dirty="0"/>
              <a:t>   is a one-way function</a:t>
            </a:r>
          </a:p>
          <a:p>
            <a:pPr>
              <a:spcBef>
                <a:spcPts val="1176"/>
              </a:spcBef>
            </a:pPr>
            <a:r>
              <a:rPr lang="en-US" dirty="0"/>
              <a:t>note:     f(</a:t>
            </a:r>
            <a:r>
              <a:rPr lang="en-US" dirty="0" err="1"/>
              <a:t>x+y</a:t>
            </a:r>
            <a:r>
              <a:rPr lang="en-US" dirty="0"/>
              <a:t>) = f(x) ⋅ f(y)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Examples:     </a:t>
            </a:r>
            <a:r>
              <a:rPr lang="en-US" dirty="0">
                <a:solidFill>
                  <a:srgbClr val="0000FF"/>
                </a:solidFill>
              </a:rPr>
              <a:t>         = (multiplication mod p)  for a large prime p</a:t>
            </a:r>
          </a:p>
          <a:p>
            <a:pPr marL="0" indent="0">
              <a:spcBef>
                <a:spcPts val="1776"/>
              </a:spcBef>
              <a:buNone/>
              <a:tabLst>
                <a:tab pos="1604963" algn="l"/>
              </a:tabLst>
            </a:pPr>
            <a:r>
              <a:rPr lang="en-US" dirty="0">
                <a:solidFill>
                  <a:srgbClr val="0000FF"/>
                </a:solidFill>
              </a:rPr>
              <a:t>	         = (group of points on an elliptic curve mod p)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Signatures from DLOG:    </a:t>
            </a:r>
            <a:r>
              <a:rPr lang="en-US" dirty="0" err="1">
                <a:solidFill>
                  <a:srgbClr val="000000"/>
                </a:solidFill>
              </a:rPr>
              <a:t>ElGamal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Schnorr</a:t>
            </a:r>
            <a:r>
              <a:rPr lang="en-US" dirty="0">
                <a:solidFill>
                  <a:srgbClr val="000000"/>
                </a:solidFill>
              </a:rPr>
              <a:t>, DSA, EC-DSA, …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424" y="2584450"/>
            <a:ext cx="411976" cy="44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192859"/>
            <a:ext cx="1244600" cy="3694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8D3A9FC-B9F8-0EB5-34C0-54A7BFEDD8B7}"/>
                  </a:ext>
                </a:extLst>
              </p14:cNvPr>
              <p14:cNvContentPartPr/>
              <p14:nvPr/>
            </p14:nvContentPartPr>
            <p14:xfrm>
              <a:off x="3859560" y="1776240"/>
              <a:ext cx="3649680" cy="5155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8D3A9FC-B9F8-0EB5-34C0-54A7BFEDD8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50200" y="1766880"/>
                <a:ext cx="3668400" cy="53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28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Signatures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Signatures From Trapdoor Permutations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/>
              <a:t>Online Cryptography Course                                      Dan Boneh</a:t>
            </a:r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19150"/>
            <a:ext cx="8839200" cy="609600"/>
          </a:xfrm>
        </p:spPr>
        <p:txBody>
          <a:bodyPr>
            <a:normAutofit/>
          </a:bodyPr>
          <a:lstStyle/>
          <a:p>
            <a:pPr marL="0" indent="0">
              <a:spcBef>
                <a:spcPct val="100000"/>
              </a:spcBef>
              <a:buNone/>
            </a:pPr>
            <a:r>
              <a:rPr lang="en-US" dirty="0"/>
              <a:t>Solution:  </a:t>
            </a:r>
            <a:r>
              <a:rPr lang="en-US" b="0" dirty="0"/>
              <a:t>make signature depend on document</a:t>
            </a:r>
          </a:p>
          <a:p>
            <a:pPr marL="914400" lvl="2" indent="0">
              <a:lnSpc>
                <a:spcPct val="140000"/>
              </a:lnSpc>
              <a:spcBef>
                <a:spcPct val="60000"/>
              </a:spcBef>
              <a:buNone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00200" y="1863864"/>
            <a:ext cx="3352800" cy="1186854"/>
            <a:chOff x="304800" y="2019240"/>
            <a:chExt cx="3352800" cy="11868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" y="2019240"/>
              <a:ext cx="3352800" cy="118685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9600" y="2451040"/>
              <a:ext cx="2380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Bob agrees to pay Alice 1$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92" y="3692664"/>
            <a:ext cx="1036320" cy="76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437" y="4302264"/>
            <a:ext cx="1610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secret signing </a:t>
            </a:r>
            <a:br>
              <a:rPr lang="en-US" sz="2000" dirty="0"/>
            </a:br>
            <a:r>
              <a:rPr lang="en-US" sz="2000" dirty="0"/>
              <a:t>key  (</a:t>
            </a:r>
            <a:r>
              <a:rPr lang="en-US" sz="2000" dirty="0" err="1"/>
              <a:t>sk</a:t>
            </a:r>
            <a:r>
              <a:rPr lang="en-US" sz="2000" dirty="0"/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15392" y="3768864"/>
            <a:ext cx="12954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/>
              <a:t>igning</a:t>
            </a:r>
            <a:endParaRPr lang="en-US" dirty="0"/>
          </a:p>
          <a:p>
            <a:pPr algn="ctr"/>
            <a:r>
              <a:rPr lang="en-US" dirty="0"/>
              <a:t>algorithm</a:t>
            </a:r>
          </a:p>
        </p:txBody>
      </p:sp>
      <p:sp>
        <p:nvSpPr>
          <p:cNvPr id="2" name="Up Arrow 1"/>
          <p:cNvSpPr/>
          <p:nvPr/>
        </p:nvSpPr>
        <p:spPr>
          <a:xfrm flipV="1">
            <a:off x="2924992" y="3159264"/>
            <a:ext cx="228600" cy="533400"/>
          </a:xfrm>
          <a:prstGeom prst="up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1477192" y="4073664"/>
            <a:ext cx="762000" cy="152400"/>
          </a:xfrm>
          <a:prstGeom prst="right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1400" y="3105150"/>
            <a:ext cx="1354908" cy="46166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signature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0075" y="1424285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Signer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477000" y="1733550"/>
            <a:ext cx="1295400" cy="1295400"/>
            <a:chOff x="6629400" y="1428750"/>
            <a:chExt cx="1295400" cy="1295400"/>
          </a:xfrm>
        </p:grpSpPr>
        <p:sp>
          <p:nvSpPr>
            <p:cNvPr id="14" name="Rounded Rectangle 13"/>
            <p:cNvSpPr/>
            <p:nvPr/>
          </p:nvSpPr>
          <p:spPr>
            <a:xfrm>
              <a:off x="6629400" y="1962150"/>
              <a:ext cx="12954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verifier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81800" y="1428750"/>
              <a:ext cx="111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Verifier</a:t>
              </a:r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332376" y="2647950"/>
            <a:ext cx="1079500" cy="152400"/>
          </a:xfrm>
          <a:prstGeom prst="right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4343" t="13511" r="3163" b="8927"/>
          <a:stretch/>
        </p:blipFill>
        <p:spPr>
          <a:xfrm flipH="1">
            <a:off x="6789603" y="3817691"/>
            <a:ext cx="958533" cy="591024"/>
          </a:xfrm>
          <a:prstGeom prst="rect">
            <a:avLst/>
          </a:prstGeom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6225134" y="4280716"/>
            <a:ext cx="204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public verification</a:t>
            </a:r>
            <a:br>
              <a:rPr lang="en-US" sz="2000" dirty="0"/>
            </a:br>
            <a:r>
              <a:rPr lang="en-US" sz="2000" dirty="0"/>
              <a:t>key  (</a:t>
            </a:r>
            <a:r>
              <a:rPr lang="en-US" sz="2000" dirty="0" err="1"/>
              <a:t>pk</a:t>
            </a:r>
            <a:r>
              <a:rPr lang="en-US" sz="2000" dirty="0"/>
              <a:t>)</a:t>
            </a:r>
          </a:p>
        </p:txBody>
      </p:sp>
      <p:sp>
        <p:nvSpPr>
          <p:cNvPr id="23" name="Up Arrow 22"/>
          <p:cNvSpPr/>
          <p:nvPr/>
        </p:nvSpPr>
        <p:spPr>
          <a:xfrm>
            <a:off x="7110375" y="3105150"/>
            <a:ext cx="228600" cy="762000"/>
          </a:xfrm>
          <a:prstGeom prst="up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797585" y="2116838"/>
            <a:ext cx="1346919" cy="1015663"/>
            <a:chOff x="7772400" y="2091775"/>
            <a:chExt cx="1346919" cy="1015663"/>
          </a:xfrm>
        </p:grpSpPr>
        <p:cxnSp>
          <p:nvCxnSpPr>
            <p:cNvPr id="16" name="Straight Arrow Connector 15"/>
            <p:cNvCxnSpPr>
              <a:stCxn id="14" idx="3"/>
            </p:cNvCxnSpPr>
            <p:nvPr/>
          </p:nvCxnSpPr>
          <p:spPr>
            <a:xfrm>
              <a:off x="7772400" y="2647950"/>
              <a:ext cx="685800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105475" y="2091775"/>
              <a:ext cx="1013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‘accept’</a:t>
              </a:r>
            </a:p>
            <a:p>
              <a:pPr algn="ctr"/>
              <a:r>
                <a:rPr lang="en-US" sz="2000" b="1" dirty="0"/>
                <a:t>or</a:t>
              </a:r>
            </a:p>
            <a:p>
              <a:pPr algn="ctr"/>
              <a:r>
                <a:rPr lang="en-US" sz="2000" b="1" dirty="0"/>
                <a:t>‘reject’</a:t>
              </a:r>
            </a:p>
          </p:txBody>
        </p:sp>
      </p:grpSp>
      <p:sp>
        <p:nvSpPr>
          <p:cNvPr id="27" name="Bent Arrow 26"/>
          <p:cNvSpPr/>
          <p:nvPr/>
        </p:nvSpPr>
        <p:spPr>
          <a:xfrm rot="16200000" flipV="1">
            <a:off x="3619500" y="3600450"/>
            <a:ext cx="685800" cy="609600"/>
          </a:xfrm>
          <a:prstGeom prst="bent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ight Brace 27"/>
          <p:cNvSpPr/>
          <p:nvPr/>
        </p:nvSpPr>
        <p:spPr>
          <a:xfrm>
            <a:off x="5029200" y="1885950"/>
            <a:ext cx="304800" cy="16764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4DCB5CE0-1D8C-4707-0A53-7705A30BEFB9}"/>
                  </a:ext>
                </a:extLst>
              </p14:cNvPr>
              <p14:cNvContentPartPr/>
              <p14:nvPr/>
            </p14:nvContentPartPr>
            <p14:xfrm>
              <a:off x="599040" y="1919880"/>
              <a:ext cx="7621560" cy="305568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4DCB5CE0-1D8C-4707-0A53-7705A30BEF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9680" y="1910520"/>
                <a:ext cx="7640280" cy="307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019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  <p:bldP spid="23" grpId="0" animBg="1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5344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Review: Trapdoor permutation   </a:t>
            </a:r>
            <a:r>
              <a:rPr lang="en-US" sz="3100" dirty="0"/>
              <a:t>(G, F, F</a:t>
            </a:r>
            <a:r>
              <a:rPr lang="en-US" sz="3100" baseline="30000" dirty="0"/>
              <a:t>-1</a:t>
            </a:r>
            <a:r>
              <a:rPr lang="en-US" sz="3100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9448" y="2426553"/>
            <a:ext cx="49755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/>
              <a:t>pk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2350353"/>
            <a:ext cx="4551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/>
              <a:t>sk</a:t>
            </a:r>
            <a:endParaRPr lang="en-US" sz="2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914400" y="2812018"/>
            <a:ext cx="3048000" cy="1475481"/>
            <a:chOff x="914400" y="2812018"/>
            <a:chExt cx="3048000" cy="1475481"/>
          </a:xfrm>
        </p:grpSpPr>
        <p:sp>
          <p:nvSpPr>
            <p:cNvPr id="7" name="Rectangle 6"/>
            <p:cNvSpPr/>
            <p:nvPr/>
          </p:nvSpPr>
          <p:spPr>
            <a:xfrm>
              <a:off x="1905000" y="3220699"/>
              <a:ext cx="1143000" cy="1066800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</a:rPr>
                <a:t>F</a:t>
              </a:r>
            </a:p>
          </p:txBody>
        </p:sp>
        <p:cxnSp>
          <p:nvCxnSpPr>
            <p:cNvPr id="9" name="Straight Arrow Connector 20"/>
            <p:cNvCxnSpPr>
              <a:cxnSpLocks noChangeShapeType="1"/>
            </p:cNvCxnSpPr>
            <p:nvPr/>
          </p:nvCxnSpPr>
          <p:spPr bwMode="auto">
            <a:xfrm>
              <a:off x="2438400" y="2812018"/>
              <a:ext cx="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914400" y="3731477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070561" y="3348437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latin typeface="Tahoma" pitchFamily="34" charset="0"/>
                </a:rPr>
                <a:t>x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048000" y="3731477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3280361" y="3348437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latin typeface="Tahoma" pitchFamily="34" charset="0"/>
                </a:rPr>
                <a:t>y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44610" y="2812018"/>
            <a:ext cx="3048000" cy="1475481"/>
            <a:chOff x="5144610" y="2812018"/>
            <a:chExt cx="3048000" cy="1475481"/>
          </a:xfrm>
        </p:grpSpPr>
        <p:sp>
          <p:nvSpPr>
            <p:cNvPr id="16" name="Rectangle 15"/>
            <p:cNvSpPr/>
            <p:nvPr/>
          </p:nvSpPr>
          <p:spPr>
            <a:xfrm>
              <a:off x="6096000" y="3220699"/>
              <a:ext cx="1143000" cy="1066800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</a:rPr>
                <a:t>F</a:t>
              </a:r>
              <a:r>
                <a:rPr lang="en-US" sz="2800" b="1" baseline="50000" dirty="0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5144610" y="3731477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5313101" y="3348437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latin typeface="Tahoma" pitchFamily="34" charset="0"/>
                </a:rPr>
                <a:t>y</a:t>
              </a: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7278210" y="3731477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7522901" y="3348437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latin typeface="Tahoma" pitchFamily="34" charset="0"/>
                </a:rPr>
                <a:t>x</a:t>
              </a:r>
            </a:p>
          </p:txBody>
        </p:sp>
        <p:cxnSp>
          <p:nvCxnSpPr>
            <p:cNvPr id="22" name="Straight Arrow Connector 20"/>
            <p:cNvCxnSpPr>
              <a:cxnSpLocks noChangeShapeType="1"/>
            </p:cNvCxnSpPr>
            <p:nvPr/>
          </p:nvCxnSpPr>
          <p:spPr bwMode="auto">
            <a:xfrm>
              <a:off x="6629400" y="2812018"/>
              <a:ext cx="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23" name="Rectangle 22"/>
          <p:cNvSpPr/>
          <p:nvPr/>
        </p:nvSpPr>
        <p:spPr>
          <a:xfrm>
            <a:off x="6324600" y="1200150"/>
            <a:ext cx="685800" cy="7620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72200" y="819150"/>
            <a:ext cx="95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Gen</a:t>
            </a:r>
          </a:p>
        </p:txBody>
      </p:sp>
      <p:cxnSp>
        <p:nvCxnSpPr>
          <p:cNvPr id="25" name="Straight Arrow Connector 20"/>
          <p:cNvCxnSpPr>
            <a:cxnSpLocks noChangeShapeType="1"/>
          </p:cNvCxnSpPr>
          <p:nvPr/>
        </p:nvCxnSpPr>
        <p:spPr bwMode="auto">
          <a:xfrm>
            <a:off x="6629400" y="196215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20"/>
          <p:cNvCxnSpPr>
            <a:cxnSpLocks noChangeShapeType="1"/>
            <a:stCxn id="23" idx="1"/>
          </p:cNvCxnSpPr>
          <p:nvPr/>
        </p:nvCxnSpPr>
        <p:spPr bwMode="auto">
          <a:xfrm flipH="1">
            <a:off x="2590800" y="1581150"/>
            <a:ext cx="37338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" name="TextBox 26"/>
          <p:cNvSpPr txBox="1"/>
          <p:nvPr/>
        </p:nvSpPr>
        <p:spPr>
          <a:xfrm>
            <a:off x="304800" y="4552950"/>
            <a:ext cx="8234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801688" algn="l"/>
              </a:tabLst>
            </a:pPr>
            <a:r>
              <a:rPr lang="en-US" sz="2400" dirty="0"/>
              <a:t>f(x) = F(</a:t>
            </a:r>
            <a:r>
              <a:rPr lang="en-US" sz="2400" dirty="0" err="1"/>
              <a:t>pk</a:t>
            </a:r>
            <a:r>
              <a:rPr lang="en-US" sz="2400" dirty="0"/>
              <a:t>, x)  is one-to-one  (X ⟶ X)  and is a </a:t>
            </a:r>
            <a:r>
              <a:rPr lang="en-US" sz="2400" b="1" dirty="0"/>
              <a:t>one-way function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093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867400" y="3867150"/>
            <a:ext cx="1282634" cy="896324"/>
            <a:chOff x="5867400" y="3867150"/>
            <a:chExt cx="1282634" cy="896324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6248400" y="4171950"/>
              <a:ext cx="0" cy="591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248400" y="4229040"/>
              <a:ext cx="901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F(</a:t>
              </a:r>
              <a:r>
                <a:rPr lang="en-US" sz="2000" dirty="0" err="1"/>
                <a:t>pk</a:t>
              </a:r>
              <a:r>
                <a:rPr lang="en-US" sz="2000" dirty="0"/>
                <a:t>,⋅) 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7400" y="3867150"/>
              <a:ext cx="685800" cy="228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Full Domain Hash Signatures: pictures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81000" y="1119485"/>
            <a:ext cx="3276600" cy="3433465"/>
            <a:chOff x="381000" y="1119485"/>
            <a:chExt cx="3276600" cy="3433465"/>
          </a:xfrm>
        </p:grpSpPr>
        <p:sp>
          <p:nvSpPr>
            <p:cNvPr id="3" name="Rectangle 2"/>
            <p:cNvSpPr/>
            <p:nvPr/>
          </p:nvSpPr>
          <p:spPr>
            <a:xfrm>
              <a:off x="762000" y="1733550"/>
              <a:ext cx="28956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rgbClr val="000000"/>
                  </a:solidFill>
                </a:rPr>
                <a:t>msg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" name="Trapezoid 3"/>
            <p:cNvSpPr/>
            <p:nvPr/>
          </p:nvSpPr>
          <p:spPr>
            <a:xfrm flipH="1" flipV="1">
              <a:off x="762000" y="2266950"/>
              <a:ext cx="2819400" cy="990600"/>
            </a:xfrm>
            <a:prstGeom prst="trapezoid">
              <a:avLst>
                <a:gd name="adj" fmla="val 108254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28800" y="3333750"/>
              <a:ext cx="685800" cy="228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09800" y="371475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09800" y="3713718"/>
              <a:ext cx="1006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</a:t>
              </a:r>
              <a:r>
                <a:rPr lang="en-US" sz="2000" baseline="50000" dirty="0"/>
                <a:t>-1</a:t>
              </a:r>
              <a:r>
                <a:rPr lang="en-US" sz="2000" dirty="0"/>
                <a:t>(</a:t>
              </a:r>
              <a:r>
                <a:rPr lang="en-US" sz="2000" dirty="0" err="1"/>
                <a:t>sk</a:t>
              </a:r>
              <a:r>
                <a:rPr lang="en-US" sz="2000" dirty="0"/>
                <a:t>,⋅)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28800" y="4324350"/>
              <a:ext cx="685800" cy="228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sig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000" y="1119485"/>
              <a:ext cx="15453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S(</a:t>
              </a:r>
              <a:r>
                <a:rPr lang="en-US" sz="2400" b="1" dirty="0" err="1"/>
                <a:t>sk</a:t>
              </a:r>
              <a:r>
                <a:rPr lang="en-US" sz="2400" b="1" dirty="0"/>
                <a:t>, </a:t>
              </a:r>
              <a:r>
                <a:rPr lang="en-US" sz="2400" b="1" dirty="0" err="1"/>
                <a:t>msg</a:t>
              </a:r>
              <a:r>
                <a:rPr lang="en-US" sz="2400" b="1" dirty="0"/>
                <a:t>):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5867400" y="4706382"/>
            <a:ext cx="685800" cy="22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sig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419600" y="1119485"/>
            <a:ext cx="3276600" cy="2442865"/>
            <a:chOff x="4419600" y="1119485"/>
            <a:chExt cx="3276600" cy="2442865"/>
          </a:xfrm>
        </p:grpSpPr>
        <p:sp>
          <p:nvSpPr>
            <p:cNvPr id="14" name="TextBox 13"/>
            <p:cNvSpPr txBox="1"/>
            <p:nvPr/>
          </p:nvSpPr>
          <p:spPr>
            <a:xfrm>
              <a:off x="4419600" y="1119485"/>
              <a:ext cx="211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V(</a:t>
              </a:r>
              <a:r>
                <a:rPr lang="en-US" sz="2400" b="1" dirty="0" err="1"/>
                <a:t>pk</a:t>
              </a:r>
              <a:r>
                <a:rPr lang="en-US" sz="2400" b="1" dirty="0"/>
                <a:t>, </a:t>
              </a:r>
              <a:r>
                <a:rPr lang="en-US" sz="2400" b="1" dirty="0" err="1"/>
                <a:t>msg</a:t>
              </a:r>
              <a:r>
                <a:rPr lang="en-US" sz="2400" b="1" dirty="0"/>
                <a:t>, sig):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00600" y="1733550"/>
              <a:ext cx="28956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rgbClr val="000000"/>
                  </a:solidFill>
                </a:rPr>
                <a:t>msg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67400" y="3333750"/>
              <a:ext cx="685800" cy="228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1" name="Trapezoid 20"/>
            <p:cNvSpPr/>
            <p:nvPr/>
          </p:nvSpPr>
          <p:spPr>
            <a:xfrm flipH="1" flipV="1">
              <a:off x="4800600" y="2266950"/>
              <a:ext cx="2819400" cy="990600"/>
            </a:xfrm>
            <a:prstGeom prst="trapezoid">
              <a:avLst>
                <a:gd name="adj" fmla="val 108254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H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53200" y="3257550"/>
            <a:ext cx="1634705" cy="870324"/>
            <a:chOff x="6553200" y="3257550"/>
            <a:chExt cx="1634705" cy="870324"/>
          </a:xfrm>
        </p:grpSpPr>
        <p:sp>
          <p:nvSpPr>
            <p:cNvPr id="26" name="TextBox 25"/>
            <p:cNvSpPr txBox="1"/>
            <p:nvPr/>
          </p:nvSpPr>
          <p:spPr>
            <a:xfrm>
              <a:off x="6553200" y="3333750"/>
              <a:ext cx="932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≟  </a:t>
              </a:r>
              <a:r>
                <a:rPr lang="en-US" sz="2400" dirty="0"/>
                <a:t>⇒</a:t>
              </a:r>
              <a:endParaRPr lang="en-US" sz="3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15200" y="3257550"/>
              <a:ext cx="872705" cy="870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000" dirty="0"/>
                <a:t>accept</a:t>
              </a:r>
            </a:p>
            <a:p>
              <a:pPr algn="ctr">
                <a:lnSpc>
                  <a:spcPts val="2000"/>
                </a:lnSpc>
              </a:pPr>
              <a:r>
                <a:rPr lang="en-US" sz="2000" dirty="0"/>
                <a:t>or</a:t>
              </a:r>
            </a:p>
            <a:p>
              <a:pPr algn="ctr">
                <a:lnSpc>
                  <a:spcPts val="2000"/>
                </a:lnSpc>
              </a:pPr>
              <a:r>
                <a:rPr lang="en-US" sz="2000" dirty="0"/>
                <a:t>reject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370D76D7-CB07-0A18-07B3-1D12C7CB9F4A}"/>
                  </a:ext>
                </a:extLst>
              </p14:cNvPr>
              <p14:cNvContentPartPr/>
              <p14:nvPr/>
            </p14:nvContentPartPr>
            <p14:xfrm>
              <a:off x="1605240" y="2139840"/>
              <a:ext cx="6469200" cy="24109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370D76D7-CB07-0A18-07B3-1D12C7CB9F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5880" y="2130480"/>
                <a:ext cx="6487920" cy="24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341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Domain Hash (FDH)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3366FF"/>
                </a:solidFill>
              </a:rPr>
              <a:t>(G</a:t>
            </a:r>
            <a:r>
              <a:rPr lang="en-US" sz="2000" b="1" baseline="-25000" dirty="0">
                <a:solidFill>
                  <a:srgbClr val="3366FF"/>
                </a:solidFill>
              </a:rPr>
              <a:t>TDP</a:t>
            </a:r>
            <a:r>
              <a:rPr lang="en-US" b="1" dirty="0">
                <a:solidFill>
                  <a:srgbClr val="3366FF"/>
                </a:solidFill>
              </a:rPr>
              <a:t>, F, F</a:t>
            </a:r>
            <a:r>
              <a:rPr lang="en-US" b="1" baseline="50000" dirty="0">
                <a:solidFill>
                  <a:srgbClr val="3366FF"/>
                </a:solidFill>
              </a:rPr>
              <a:t>-1</a:t>
            </a:r>
            <a:r>
              <a:rPr lang="en-US" b="1" dirty="0">
                <a:solidFill>
                  <a:srgbClr val="3366FF"/>
                </a:solidFill>
              </a:rPr>
              <a:t> )</a:t>
            </a:r>
            <a:r>
              <a:rPr lang="en-US" dirty="0"/>
              <a:t>:     Trapdoor permutation on domain 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FF"/>
                </a:solidFill>
              </a:rPr>
              <a:t>H: M ⟶ X   </a:t>
            </a:r>
            <a:r>
              <a:rPr lang="en-US" dirty="0"/>
              <a:t>hash function   (FDH)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3366FF"/>
                </a:solidFill>
              </a:rPr>
              <a:t>(Gen, S, V)  </a:t>
            </a:r>
            <a:r>
              <a:rPr lang="en-US" dirty="0"/>
              <a:t>signature scheme:</a:t>
            </a:r>
          </a:p>
          <a:p>
            <a:pPr>
              <a:spcBef>
                <a:spcPts val="1272"/>
              </a:spcBef>
            </a:pPr>
            <a:r>
              <a:rPr lang="en-US" b="1" dirty="0">
                <a:solidFill>
                  <a:srgbClr val="3366FF"/>
                </a:solidFill>
              </a:rPr>
              <a:t>Gen</a:t>
            </a:r>
            <a:r>
              <a:rPr lang="en-US" dirty="0"/>
              <a:t>:   run G</a:t>
            </a:r>
            <a:r>
              <a:rPr lang="en-US" sz="2000" baseline="-25000" dirty="0"/>
              <a:t>TDP</a:t>
            </a:r>
            <a:r>
              <a:rPr lang="en-US" dirty="0"/>
              <a:t> and output   </a:t>
            </a:r>
            <a:r>
              <a:rPr lang="en-US" dirty="0" err="1"/>
              <a:t>pk</a:t>
            </a:r>
            <a:r>
              <a:rPr lang="en-US" dirty="0"/>
              <a:t>,  </a:t>
            </a:r>
            <a:r>
              <a:rPr lang="en-US" dirty="0" err="1"/>
              <a:t>s</a:t>
            </a:r>
            <a:r>
              <a:rPr lang="en-US"/>
              <a:t>k</a:t>
            </a:r>
            <a:endParaRPr lang="en-US" dirty="0"/>
          </a:p>
          <a:p>
            <a:pPr>
              <a:spcBef>
                <a:spcPts val="1272"/>
              </a:spcBef>
            </a:pPr>
            <a:r>
              <a:rPr lang="en-US" b="1" dirty="0">
                <a:solidFill>
                  <a:srgbClr val="3366FF"/>
                </a:solidFill>
              </a:rPr>
              <a:t>S(</a:t>
            </a:r>
            <a:r>
              <a:rPr lang="en-US" b="1" dirty="0" err="1">
                <a:solidFill>
                  <a:srgbClr val="3366FF"/>
                </a:solidFill>
              </a:rPr>
              <a:t>sk</a:t>
            </a:r>
            <a:r>
              <a:rPr lang="en-US" b="1" dirty="0">
                <a:solidFill>
                  <a:srgbClr val="3366FF"/>
                </a:solidFill>
              </a:rPr>
              <a:t>, </a:t>
            </a:r>
            <a:r>
              <a:rPr lang="en-US" b="1" dirty="0" err="1">
                <a:solidFill>
                  <a:srgbClr val="3366FF"/>
                </a:solidFill>
              </a:rPr>
              <a:t>m∈M</a:t>
            </a:r>
            <a:r>
              <a:rPr lang="en-US" b="1" dirty="0">
                <a:solidFill>
                  <a:srgbClr val="3366FF"/>
                </a:solidFill>
              </a:rPr>
              <a:t>)</a:t>
            </a:r>
            <a:r>
              <a:rPr lang="en-US" dirty="0"/>
              <a:t>:    output     </a:t>
            </a:r>
            <a:r>
              <a:rPr lang="en-US" b="1" dirty="0" err="1">
                <a:solidFill>
                  <a:srgbClr val="008000"/>
                </a:solidFill>
                <a:sym typeface="Symbol" charset="0"/>
              </a:rPr>
              <a:t>σ</a:t>
            </a:r>
            <a:r>
              <a:rPr lang="en-US" b="1" dirty="0">
                <a:solidFill>
                  <a:srgbClr val="008000"/>
                </a:solidFill>
                <a:sym typeface="Symbol" charset="0"/>
              </a:rPr>
              <a:t> ⟵ </a:t>
            </a:r>
            <a:r>
              <a:rPr lang="en-US" b="1" dirty="0">
                <a:solidFill>
                  <a:srgbClr val="008000"/>
                </a:solidFill>
              </a:rPr>
              <a:t>F</a:t>
            </a:r>
            <a:r>
              <a:rPr lang="en-US" b="1" baseline="50000" dirty="0">
                <a:solidFill>
                  <a:srgbClr val="008000"/>
                </a:solidFill>
              </a:rPr>
              <a:t>-1</a:t>
            </a:r>
            <a:r>
              <a:rPr lang="en-US" sz="2800" b="1" dirty="0">
                <a:solidFill>
                  <a:srgbClr val="008000"/>
                </a:solidFill>
              </a:rPr>
              <a:t>(</a:t>
            </a:r>
            <a:r>
              <a:rPr lang="en-US" b="1" dirty="0" err="1">
                <a:solidFill>
                  <a:srgbClr val="008000"/>
                </a:solidFill>
              </a:rPr>
              <a:t>sk</a:t>
            </a:r>
            <a:r>
              <a:rPr lang="en-US" b="1" dirty="0">
                <a:solidFill>
                  <a:srgbClr val="008000"/>
                </a:solidFill>
              </a:rPr>
              <a:t>, H(m)</a:t>
            </a:r>
            <a:r>
              <a:rPr lang="en-US" sz="2800" b="1" dirty="0">
                <a:solidFill>
                  <a:srgbClr val="008000"/>
                </a:solidFill>
              </a:rPr>
              <a:t>)</a:t>
            </a:r>
          </a:p>
          <a:p>
            <a:pPr>
              <a:spcBef>
                <a:spcPts val="1272"/>
              </a:spcBef>
              <a:tabLst>
                <a:tab pos="3376613" algn="l"/>
              </a:tabLst>
            </a:pPr>
            <a:r>
              <a:rPr lang="en-US" b="1" dirty="0">
                <a:solidFill>
                  <a:srgbClr val="3366FF"/>
                </a:solidFill>
              </a:rPr>
              <a:t>V(</a:t>
            </a:r>
            <a:r>
              <a:rPr lang="en-US" b="1" dirty="0" err="1">
                <a:solidFill>
                  <a:srgbClr val="3366FF"/>
                </a:solidFill>
              </a:rPr>
              <a:t>pk</a:t>
            </a:r>
            <a:r>
              <a:rPr lang="en-US" b="1" dirty="0">
                <a:solidFill>
                  <a:srgbClr val="3366FF"/>
                </a:solidFill>
              </a:rPr>
              <a:t>, m, </a:t>
            </a:r>
            <a:r>
              <a:rPr lang="en-US" b="1" dirty="0" err="1">
                <a:solidFill>
                  <a:srgbClr val="3366FF"/>
                </a:solidFill>
                <a:sym typeface="Symbol" charset="0"/>
              </a:rPr>
              <a:t>σ</a:t>
            </a:r>
            <a:r>
              <a:rPr lang="en-US" b="1" dirty="0">
                <a:solidFill>
                  <a:srgbClr val="3366FF"/>
                </a:solidFill>
                <a:sym typeface="Symbol" charset="0"/>
              </a:rPr>
              <a:t>):    </a:t>
            </a:r>
            <a:r>
              <a:rPr lang="en-US" dirty="0">
                <a:sym typeface="Symbol" charset="0"/>
              </a:rPr>
              <a:t>output	‘accept’  if    </a:t>
            </a:r>
            <a:r>
              <a:rPr lang="en-US" b="1" dirty="0">
                <a:solidFill>
                  <a:srgbClr val="008000"/>
                </a:solidFill>
                <a:sym typeface="Symbol" charset="0"/>
              </a:rPr>
              <a:t>F(</a:t>
            </a:r>
            <a:r>
              <a:rPr lang="en-US" b="1" dirty="0" err="1">
                <a:solidFill>
                  <a:srgbClr val="008000"/>
                </a:solidFill>
                <a:sym typeface="Symbol" charset="0"/>
              </a:rPr>
              <a:t>pk</a:t>
            </a:r>
            <a:r>
              <a:rPr lang="en-US" b="1" dirty="0">
                <a:solidFill>
                  <a:srgbClr val="008000"/>
                </a:solidFill>
                <a:sym typeface="Symbol" charset="0"/>
              </a:rPr>
              <a:t>, </a:t>
            </a:r>
            <a:r>
              <a:rPr lang="en-US" b="1" dirty="0" err="1">
                <a:solidFill>
                  <a:srgbClr val="008000"/>
                </a:solidFill>
                <a:sym typeface="Symbol" charset="0"/>
              </a:rPr>
              <a:t>σ</a:t>
            </a:r>
            <a:r>
              <a:rPr lang="en-US" b="1" dirty="0">
                <a:solidFill>
                  <a:srgbClr val="008000"/>
                </a:solidFill>
                <a:sym typeface="Symbol" charset="0"/>
              </a:rPr>
              <a:t>) = H(m)</a:t>
            </a:r>
          </a:p>
          <a:p>
            <a:pPr marL="0" indent="0">
              <a:buNone/>
              <a:tabLst>
                <a:tab pos="3376613" algn="l"/>
              </a:tabLst>
            </a:pPr>
            <a:r>
              <a:rPr lang="en-US" dirty="0">
                <a:sym typeface="Symbol" charset="0"/>
              </a:rPr>
              <a:t>	‘reject’   otherwise 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3810000" y="4095750"/>
            <a:ext cx="76200" cy="838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C32181A1-C7AB-25F4-29AC-959F10A58714}"/>
                  </a:ext>
                </a:extLst>
              </p14:cNvPr>
              <p14:cNvContentPartPr/>
              <p14:nvPr/>
            </p14:nvContentPartPr>
            <p14:xfrm>
              <a:off x="2278800" y="1922040"/>
              <a:ext cx="6128280" cy="25624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C32181A1-C7AB-25F4-29AC-959F10A587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9440" y="1912680"/>
                <a:ext cx="6147000" cy="258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089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14350"/>
            <a:ext cx="8686800" cy="1600200"/>
          </a:xfrm>
        </p:spPr>
        <p:txBody>
          <a:bodyPr>
            <a:normAutofit/>
          </a:bodyPr>
          <a:lstStyle/>
          <a:p>
            <a:pPr marL="0" indent="0">
              <a:lnSpc>
                <a:spcPts val="3380"/>
              </a:lnSpc>
              <a:buNone/>
            </a:pPr>
            <a:r>
              <a:rPr lang="en-US" b="1" dirty="0" err="1"/>
              <a:t>Thm</a:t>
            </a:r>
            <a:r>
              <a:rPr lang="en-US" dirty="0"/>
              <a:t> </a:t>
            </a:r>
            <a:r>
              <a:rPr lang="en-US" sz="2000" dirty="0"/>
              <a:t>[BR]</a:t>
            </a:r>
            <a:r>
              <a:rPr lang="en-US" dirty="0"/>
              <a:t>:    </a:t>
            </a:r>
            <a:r>
              <a:rPr lang="en-US" b="1" dirty="0">
                <a:solidFill>
                  <a:srgbClr val="3366FF"/>
                </a:solidFill>
              </a:rPr>
              <a:t>(G</a:t>
            </a:r>
            <a:r>
              <a:rPr lang="en-US" sz="2000" b="1" baseline="-25000" dirty="0">
                <a:solidFill>
                  <a:srgbClr val="3366FF"/>
                </a:solidFill>
              </a:rPr>
              <a:t>TDP</a:t>
            </a:r>
            <a:r>
              <a:rPr lang="en-US" b="1" dirty="0">
                <a:solidFill>
                  <a:srgbClr val="3366FF"/>
                </a:solidFill>
              </a:rPr>
              <a:t>, F, F</a:t>
            </a:r>
            <a:r>
              <a:rPr lang="en-US" b="1" baseline="50000" dirty="0">
                <a:solidFill>
                  <a:srgbClr val="3366FF"/>
                </a:solidFill>
              </a:rPr>
              <a:t>-1</a:t>
            </a:r>
            <a:r>
              <a:rPr lang="en-US" b="1" dirty="0">
                <a:solidFill>
                  <a:srgbClr val="3366FF"/>
                </a:solidFill>
              </a:rPr>
              <a:t>)</a:t>
            </a:r>
            <a:r>
              <a:rPr lang="en-US" b="1" dirty="0"/>
              <a:t>  </a:t>
            </a:r>
            <a:r>
              <a:rPr lang="en-US" dirty="0"/>
              <a:t>secure TDP   ⇒   </a:t>
            </a:r>
            <a:r>
              <a:rPr lang="en-US" b="1" dirty="0">
                <a:solidFill>
                  <a:srgbClr val="3366FF"/>
                </a:solidFill>
              </a:rPr>
              <a:t>(Gen, S, V) </a:t>
            </a:r>
            <a:r>
              <a:rPr lang="en-US" dirty="0"/>
              <a:t>secure signature</a:t>
            </a:r>
            <a:br>
              <a:rPr lang="en-US" dirty="0"/>
            </a:br>
            <a:r>
              <a:rPr lang="en-US" dirty="0"/>
              <a:t>	when  </a:t>
            </a:r>
            <a:r>
              <a:rPr lang="en-US" b="1" dirty="0">
                <a:solidFill>
                  <a:srgbClr val="000000"/>
                </a:solidFill>
              </a:rPr>
              <a:t>H: </a:t>
            </a:r>
            <a:r>
              <a:rPr lang="en-US" dirty="0">
                <a:solidFill>
                  <a:srgbClr val="000000"/>
                </a:solidFill>
              </a:rPr>
              <a:t>M ⟶ X  is modeled as an “ideal” hash function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Difficulty in proving security: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661091" y="1729085"/>
            <a:ext cx="1101909" cy="1908805"/>
            <a:chOff x="7315200" y="2170240"/>
            <a:chExt cx="1101909" cy="1468310"/>
          </a:xfrm>
        </p:grpSpPr>
        <p:sp>
          <p:nvSpPr>
            <p:cNvPr id="4" name="Rectangle 3"/>
            <p:cNvSpPr/>
            <p:nvPr/>
          </p:nvSpPr>
          <p:spPr>
            <a:xfrm>
              <a:off x="7315200" y="2419350"/>
              <a:ext cx="1066800" cy="1219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Signature</a:t>
              </a:r>
              <a:br>
                <a:rPr lang="en-US" dirty="0"/>
              </a:br>
              <a:r>
                <a:rPr lang="en-US" dirty="0"/>
                <a:t>Forger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15200" y="2170240"/>
              <a:ext cx="1101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adversary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613091" y="2110085"/>
            <a:ext cx="1066800" cy="160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17891" y="1729085"/>
            <a:ext cx="46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93891" y="2338685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2095817"/>
            <a:ext cx="1652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pk</a:t>
            </a:r>
            <a:r>
              <a:rPr lang="en-US" sz="2400" b="1" dirty="0">
                <a:solidFill>
                  <a:srgbClr val="0000FF"/>
                </a:solidFill>
              </a:rPr>
              <a:t>,  F(</a:t>
            </a:r>
            <a:r>
              <a:rPr lang="en-US" sz="2400" b="1" dirty="0" err="1">
                <a:solidFill>
                  <a:srgbClr val="0000FF"/>
                </a:solidFill>
              </a:rPr>
              <a:t>pk</a:t>
            </a:r>
            <a:r>
              <a:rPr lang="en-US" sz="2400" b="1" dirty="0">
                <a:solidFill>
                  <a:srgbClr val="0000FF"/>
                </a:solidFill>
              </a:rPr>
              <a:t>, x)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117633" y="3253085"/>
            <a:ext cx="1495458" cy="461665"/>
            <a:chOff x="2390742" y="3043218"/>
            <a:chExt cx="1495458" cy="461665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2667000" y="3333750"/>
              <a:ext cx="1219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90742" y="3043218"/>
              <a:ext cx="326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x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679891" y="2414885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1891" y="207670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pk</a:t>
            </a:r>
            <a:endParaRPr lang="en-US" sz="2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5679891" y="2533889"/>
            <a:ext cx="1981200" cy="795396"/>
            <a:chOff x="5679891" y="2533889"/>
            <a:chExt cx="1981200" cy="795396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5832291" y="2872085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213291" y="2533889"/>
              <a:ext cx="428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i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679891" y="3024485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213291" y="2929175"/>
              <a:ext cx="3602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σ</a:t>
              </a:r>
              <a:r>
                <a:rPr lang="en-US" sz="2000" baseline="-25000" dirty="0" err="1"/>
                <a:t>i</a:t>
              </a:r>
              <a:endParaRPr lang="en-US" sz="20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22891" y="2600681"/>
              <a:ext cx="624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⟲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56091" y="3176885"/>
            <a:ext cx="1905000" cy="369332"/>
            <a:chOff x="5029200" y="3486150"/>
            <a:chExt cx="1905000" cy="369332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5029200" y="3790950"/>
              <a:ext cx="1905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096000" y="3486150"/>
              <a:ext cx="68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m,σ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1000" y="2705040"/>
            <a:ext cx="2745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can use use forger?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400" y="4171950"/>
            <a:ext cx="7846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084263" algn="l"/>
              </a:tabLst>
            </a:pPr>
            <a:r>
              <a:rPr lang="en-US" sz="2000" dirty="0"/>
              <a:t>Solution:   “we” will know sig. on </a:t>
            </a:r>
            <a:r>
              <a:rPr lang="en-US" sz="2000" b="1" dirty="0"/>
              <a:t>all-but-one </a:t>
            </a:r>
            <a:r>
              <a:rPr lang="en-US" sz="2000" dirty="0"/>
              <a:t>of m where adv. queries H().</a:t>
            </a:r>
            <a:br>
              <a:rPr lang="en-US" sz="2000" dirty="0"/>
            </a:br>
            <a:r>
              <a:rPr lang="en-US" sz="2000" dirty="0"/>
              <a:t>	Hope adversary gives forgery for that single message.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82D1C36A-9735-9842-B303-C2B5358BDA6A}"/>
                  </a:ext>
                </a:extLst>
              </p14:cNvPr>
              <p14:cNvContentPartPr/>
              <p14:nvPr/>
            </p14:nvContentPartPr>
            <p14:xfrm>
              <a:off x="2320560" y="1381320"/>
              <a:ext cx="5868000" cy="24987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82D1C36A-9735-9842-B303-C2B5358BD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1200" y="1371960"/>
                <a:ext cx="5886720" cy="251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11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7" grpId="0"/>
      <p:bldP spid="29" grpId="0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19050"/>
            <a:ext cx="8229600" cy="857250"/>
          </a:xfrm>
        </p:spPr>
        <p:txBody>
          <a:bodyPr/>
          <a:lstStyle/>
          <a:p>
            <a:r>
              <a:rPr lang="en-US" dirty="0"/>
              <a:t>Why hash the message?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895350"/>
            <a:ext cx="6858000" cy="175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Suppose we define </a:t>
            </a:r>
            <a:r>
              <a:rPr lang="en-US" sz="2000" dirty="0" err="1"/>
              <a:t>NoHash</a:t>
            </a:r>
            <a:r>
              <a:rPr lang="en-US" sz="2000" dirty="0"/>
              <a:t>-FDH as:</a:t>
            </a:r>
          </a:p>
          <a:p>
            <a:pPr>
              <a:spcBef>
                <a:spcPts val="1272"/>
              </a:spcBef>
            </a:pPr>
            <a:r>
              <a:rPr lang="en-US" sz="2000" b="1" dirty="0">
                <a:solidFill>
                  <a:srgbClr val="3366FF"/>
                </a:solidFill>
              </a:rPr>
              <a:t>S’(</a:t>
            </a:r>
            <a:r>
              <a:rPr lang="en-US" sz="2000" b="1" dirty="0" err="1">
                <a:solidFill>
                  <a:srgbClr val="3366FF"/>
                </a:solidFill>
              </a:rPr>
              <a:t>sk</a:t>
            </a:r>
            <a:r>
              <a:rPr lang="en-US" sz="2000" b="1" dirty="0">
                <a:solidFill>
                  <a:srgbClr val="3366FF"/>
                </a:solidFill>
              </a:rPr>
              <a:t>, </a:t>
            </a:r>
            <a:r>
              <a:rPr lang="en-US" sz="2000" b="1" dirty="0" err="1">
                <a:solidFill>
                  <a:srgbClr val="3366FF"/>
                </a:solidFill>
              </a:rPr>
              <a:t>m∈X</a:t>
            </a:r>
            <a:r>
              <a:rPr lang="en-US" sz="2000" b="1" dirty="0">
                <a:solidFill>
                  <a:srgbClr val="3366FF"/>
                </a:solidFill>
              </a:rPr>
              <a:t>)</a:t>
            </a:r>
            <a:r>
              <a:rPr lang="en-US" sz="2000" dirty="0"/>
              <a:t>:    output     </a:t>
            </a:r>
            <a:r>
              <a:rPr lang="en-US" sz="2000" b="1" dirty="0" err="1">
                <a:solidFill>
                  <a:srgbClr val="008000"/>
                </a:solidFill>
                <a:sym typeface="Symbol" charset="0"/>
              </a:rPr>
              <a:t>σ</a:t>
            </a:r>
            <a:r>
              <a:rPr lang="en-US" sz="2000" b="1" dirty="0">
                <a:solidFill>
                  <a:srgbClr val="008000"/>
                </a:solidFill>
                <a:sym typeface="Symbol" charset="0"/>
              </a:rPr>
              <a:t> ⟵ </a:t>
            </a:r>
            <a:r>
              <a:rPr lang="en-US" sz="2000" b="1" dirty="0">
                <a:solidFill>
                  <a:srgbClr val="008000"/>
                </a:solidFill>
              </a:rPr>
              <a:t>F</a:t>
            </a:r>
            <a:r>
              <a:rPr lang="en-US" sz="2000" b="1" baseline="50000" dirty="0">
                <a:solidFill>
                  <a:srgbClr val="008000"/>
                </a:solidFill>
              </a:rPr>
              <a:t>-1</a:t>
            </a:r>
            <a:r>
              <a:rPr lang="en-US" sz="2000" b="1" dirty="0">
                <a:solidFill>
                  <a:srgbClr val="008000"/>
                </a:solidFill>
              </a:rPr>
              <a:t>(</a:t>
            </a:r>
            <a:r>
              <a:rPr lang="en-US" sz="2000" b="1" dirty="0" err="1">
                <a:solidFill>
                  <a:srgbClr val="008000"/>
                </a:solidFill>
              </a:rPr>
              <a:t>sk</a:t>
            </a:r>
            <a:r>
              <a:rPr lang="en-US" sz="2000" b="1" dirty="0">
                <a:solidFill>
                  <a:srgbClr val="008000"/>
                </a:solidFill>
              </a:rPr>
              <a:t>, m)</a:t>
            </a:r>
          </a:p>
          <a:p>
            <a:pPr>
              <a:spcBef>
                <a:spcPts val="1272"/>
              </a:spcBef>
              <a:tabLst>
                <a:tab pos="3376613" algn="l"/>
              </a:tabLst>
            </a:pPr>
            <a:r>
              <a:rPr lang="en-US" sz="2000" b="1" dirty="0">
                <a:solidFill>
                  <a:srgbClr val="3366FF"/>
                </a:solidFill>
              </a:rPr>
              <a:t>V’(</a:t>
            </a:r>
            <a:r>
              <a:rPr lang="en-US" sz="2000" b="1" dirty="0" err="1">
                <a:solidFill>
                  <a:srgbClr val="3366FF"/>
                </a:solidFill>
              </a:rPr>
              <a:t>pk</a:t>
            </a:r>
            <a:r>
              <a:rPr lang="en-US" sz="2000" b="1" dirty="0">
                <a:solidFill>
                  <a:srgbClr val="3366FF"/>
                </a:solidFill>
              </a:rPr>
              <a:t>, m, </a:t>
            </a:r>
            <a:r>
              <a:rPr lang="en-US" sz="2000" b="1" dirty="0" err="1">
                <a:solidFill>
                  <a:srgbClr val="3366FF"/>
                </a:solidFill>
                <a:sym typeface="Symbol" charset="0"/>
              </a:rPr>
              <a:t>σ</a:t>
            </a:r>
            <a:r>
              <a:rPr lang="en-US" sz="2000" b="1" dirty="0">
                <a:solidFill>
                  <a:srgbClr val="3366FF"/>
                </a:solidFill>
                <a:sym typeface="Symbol" charset="0"/>
              </a:rPr>
              <a:t>):    </a:t>
            </a:r>
            <a:r>
              <a:rPr lang="en-US" sz="2000" dirty="0">
                <a:sym typeface="Symbol" charset="0"/>
              </a:rPr>
              <a:t>output      ‘accept’  if    </a:t>
            </a:r>
            <a:r>
              <a:rPr lang="en-US" sz="2000" b="1" dirty="0">
                <a:solidFill>
                  <a:srgbClr val="008000"/>
                </a:solidFill>
                <a:sym typeface="Symbol" charset="0"/>
              </a:rPr>
              <a:t>F(</a:t>
            </a:r>
            <a:r>
              <a:rPr lang="en-US" sz="2000" b="1" dirty="0" err="1">
                <a:solidFill>
                  <a:srgbClr val="008000"/>
                </a:solidFill>
                <a:sym typeface="Symbol" charset="0"/>
              </a:rPr>
              <a:t>pk</a:t>
            </a:r>
            <a:r>
              <a:rPr lang="en-US" sz="2000" b="1" dirty="0">
                <a:solidFill>
                  <a:srgbClr val="008000"/>
                </a:solidFill>
                <a:sym typeface="Symbol" charset="0"/>
              </a:rPr>
              <a:t>, </a:t>
            </a:r>
            <a:r>
              <a:rPr lang="en-US" sz="2000" b="1" dirty="0" err="1">
                <a:solidFill>
                  <a:srgbClr val="008000"/>
                </a:solidFill>
                <a:sym typeface="Symbol" charset="0"/>
              </a:rPr>
              <a:t>σ</a:t>
            </a:r>
            <a:r>
              <a:rPr lang="en-US" sz="2000" b="1" dirty="0">
                <a:solidFill>
                  <a:srgbClr val="008000"/>
                </a:solidFill>
                <a:sym typeface="Symbol" charset="0"/>
              </a:rPr>
              <a:t>) = m</a:t>
            </a:r>
          </a:p>
          <a:p>
            <a:pPr marL="0" indent="0">
              <a:spcBef>
                <a:spcPts val="1272"/>
              </a:spcBef>
              <a:buNone/>
              <a:tabLst>
                <a:tab pos="3376613" algn="l"/>
              </a:tabLst>
            </a:pPr>
            <a:r>
              <a:rPr lang="en-US" sz="2000" dirty="0">
                <a:solidFill>
                  <a:srgbClr val="000000"/>
                </a:solidFill>
                <a:sym typeface="Symbol" charset="0"/>
              </a:rPr>
              <a:t>Is this scheme secure?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2781240"/>
            <a:ext cx="4072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Yes, it is not much different than FDH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3238440"/>
            <a:ext cx="708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No, for any </a:t>
            </a:r>
            <a:r>
              <a:rPr lang="en-US" sz="2000" dirty="0" err="1">
                <a:solidFill>
                  <a:srgbClr val="000000"/>
                </a:solidFill>
                <a:sym typeface="Symbol" charset="0"/>
              </a:rPr>
              <a:t>σ</a:t>
            </a:r>
            <a:r>
              <a:rPr lang="en-US" sz="2000" dirty="0" err="1"/>
              <a:t>∈X</a:t>
            </a:r>
            <a:r>
              <a:rPr lang="en-US" sz="2000" dirty="0"/>
              <a:t>,    </a:t>
            </a:r>
            <a:r>
              <a:rPr lang="en-US" sz="2000" dirty="0" err="1">
                <a:solidFill>
                  <a:srgbClr val="000000"/>
                </a:solidFill>
                <a:sym typeface="Symbol" charset="0"/>
              </a:rPr>
              <a:t>σ</a:t>
            </a:r>
            <a:r>
              <a:rPr lang="en-US" sz="2000" dirty="0">
                <a:solidFill>
                  <a:srgbClr val="000000"/>
                </a:solidFill>
                <a:sym typeface="Symbol" charset="0"/>
              </a:rPr>
              <a:t> </a:t>
            </a:r>
            <a:r>
              <a:rPr lang="en-US" sz="2000" dirty="0"/>
              <a:t>is a signature forgery for the </a:t>
            </a:r>
            <a:r>
              <a:rPr lang="en-US" sz="2000" dirty="0" err="1"/>
              <a:t>msg</a:t>
            </a:r>
            <a:r>
              <a:rPr lang="en-US" sz="2000" dirty="0"/>
              <a:t>  m=F(</a:t>
            </a:r>
            <a:r>
              <a:rPr lang="en-US" sz="2000" dirty="0" err="1"/>
              <a:t>pk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0000"/>
                </a:solidFill>
                <a:sym typeface="Symbol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sym typeface="Symbol" charset="0"/>
              </a:rPr>
              <a:t>σ</a:t>
            </a:r>
            <a:r>
              <a:rPr lang="en-US" sz="20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3681849"/>
            <a:ext cx="5120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Yes, the security proof for FDH applies here too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6713" y="4152840"/>
            <a:ext cx="4954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 depends on the underlying TDP being used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DFC86E6E-2759-AC9C-0950-3F20C429BCBE}"/>
                  </a:ext>
                </a:extLst>
              </p14:cNvPr>
              <p14:cNvContentPartPr/>
              <p14:nvPr/>
            </p14:nvContentPartPr>
            <p14:xfrm>
              <a:off x="911520" y="360720"/>
              <a:ext cx="8157960" cy="34135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DFC86E6E-2759-AC9C-0950-3F20C429BC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160" y="351360"/>
                <a:ext cx="8176680" cy="34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2517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RSA-FDH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409575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272"/>
              </a:spcBef>
              <a:buNone/>
            </a:pPr>
            <a:r>
              <a:rPr lang="en-US" b="1" dirty="0">
                <a:solidFill>
                  <a:srgbClr val="3366FF"/>
                </a:solidFill>
              </a:rPr>
              <a:t>Gen</a:t>
            </a:r>
            <a:r>
              <a:rPr lang="en-US" dirty="0"/>
              <a:t>:   generate an RSA modulus  N = </a:t>
            </a:r>
            <a:r>
              <a:rPr lang="en-US" dirty="0" err="1"/>
              <a:t>p⋅q</a:t>
            </a:r>
            <a:r>
              <a:rPr lang="en-US" dirty="0"/>
              <a:t>   and    </a:t>
            </a:r>
            <a:r>
              <a:rPr lang="en-US" dirty="0" err="1"/>
              <a:t>e⋅d</a:t>
            </a:r>
            <a:r>
              <a:rPr lang="en-US" dirty="0"/>
              <a:t> = 1 mod </a:t>
            </a:r>
            <a:r>
              <a:rPr lang="en-US" dirty="0" err="1"/>
              <a:t>φ</a:t>
            </a:r>
            <a:r>
              <a:rPr lang="en-US" dirty="0"/>
              <a:t>(N)</a:t>
            </a:r>
          </a:p>
          <a:p>
            <a:pPr marL="0" indent="0">
              <a:spcBef>
                <a:spcPts val="1272"/>
              </a:spcBef>
              <a:buNone/>
            </a:pPr>
            <a:r>
              <a:rPr lang="en-US" dirty="0"/>
              <a:t>	construct CRHF     H: M ⟶ Z</a:t>
            </a:r>
            <a:r>
              <a:rPr lang="en-US" baseline="-25000" dirty="0"/>
              <a:t>N</a:t>
            </a:r>
          </a:p>
          <a:p>
            <a:pPr marL="0" indent="0">
              <a:spcBef>
                <a:spcPts val="1272"/>
              </a:spcBef>
              <a:buNone/>
            </a:pPr>
            <a:r>
              <a:rPr lang="en-US" dirty="0"/>
              <a:t>	output  	</a:t>
            </a:r>
            <a:r>
              <a:rPr lang="en-US" dirty="0" err="1"/>
              <a:t>pk</a:t>
            </a:r>
            <a:r>
              <a:rPr lang="en-US" dirty="0"/>
              <a:t> = (</a:t>
            </a:r>
            <a:r>
              <a:rPr lang="en-US" dirty="0" err="1"/>
              <a:t>N,e,H</a:t>
            </a:r>
            <a:r>
              <a:rPr lang="en-US" dirty="0"/>
              <a:t>)    ,    </a:t>
            </a:r>
            <a:r>
              <a:rPr lang="en-US" dirty="0" err="1"/>
              <a:t>sk</a:t>
            </a:r>
            <a:r>
              <a:rPr lang="en-US" dirty="0"/>
              <a:t> = (</a:t>
            </a:r>
            <a:r>
              <a:rPr lang="en-US" dirty="0" err="1"/>
              <a:t>N,d,H</a:t>
            </a:r>
            <a:r>
              <a:rPr lang="en-US" dirty="0"/>
              <a:t>)</a:t>
            </a:r>
          </a:p>
          <a:p>
            <a:pPr>
              <a:spcBef>
                <a:spcPts val="2472"/>
              </a:spcBef>
            </a:pPr>
            <a:r>
              <a:rPr lang="en-US" b="1" dirty="0">
                <a:solidFill>
                  <a:srgbClr val="3366FF"/>
                </a:solidFill>
              </a:rPr>
              <a:t>S(</a:t>
            </a:r>
            <a:r>
              <a:rPr lang="en-US" b="1" dirty="0" err="1">
                <a:solidFill>
                  <a:srgbClr val="3366FF"/>
                </a:solidFill>
              </a:rPr>
              <a:t>sk</a:t>
            </a:r>
            <a:r>
              <a:rPr lang="en-US" b="1" dirty="0">
                <a:solidFill>
                  <a:srgbClr val="3366FF"/>
                </a:solidFill>
              </a:rPr>
              <a:t>, </a:t>
            </a:r>
            <a:r>
              <a:rPr lang="en-US" b="1" dirty="0" err="1">
                <a:solidFill>
                  <a:srgbClr val="3366FF"/>
                </a:solidFill>
              </a:rPr>
              <a:t>m∈M</a:t>
            </a:r>
            <a:r>
              <a:rPr lang="en-US" b="1" dirty="0">
                <a:solidFill>
                  <a:srgbClr val="3366FF"/>
                </a:solidFill>
              </a:rPr>
              <a:t>)</a:t>
            </a:r>
            <a:r>
              <a:rPr lang="en-US" dirty="0"/>
              <a:t>:    output     </a:t>
            </a:r>
            <a:r>
              <a:rPr lang="en-US" b="1" dirty="0" err="1">
                <a:solidFill>
                  <a:srgbClr val="008000"/>
                </a:solidFill>
                <a:sym typeface="Symbol" charset="0"/>
              </a:rPr>
              <a:t>σ</a:t>
            </a:r>
            <a:r>
              <a:rPr lang="en-US" b="1" dirty="0">
                <a:solidFill>
                  <a:srgbClr val="008000"/>
                </a:solidFill>
                <a:sym typeface="Symbol" charset="0"/>
              </a:rPr>
              <a:t> ⟵ </a:t>
            </a:r>
            <a:r>
              <a:rPr lang="en-US" b="1" dirty="0">
                <a:solidFill>
                  <a:srgbClr val="008000"/>
                </a:solidFill>
              </a:rPr>
              <a:t>H(m)</a:t>
            </a:r>
            <a:r>
              <a:rPr lang="en-US" sz="2800" b="1" baseline="30000" dirty="0">
                <a:solidFill>
                  <a:srgbClr val="008000"/>
                </a:solidFill>
              </a:rPr>
              <a:t>d</a:t>
            </a:r>
            <a:r>
              <a:rPr lang="en-US" b="1" dirty="0">
                <a:solidFill>
                  <a:srgbClr val="008000"/>
                </a:solidFill>
              </a:rPr>
              <a:t>  mod N</a:t>
            </a:r>
          </a:p>
          <a:p>
            <a:pPr>
              <a:spcBef>
                <a:spcPts val="2472"/>
              </a:spcBef>
              <a:tabLst>
                <a:tab pos="3376613" algn="l"/>
              </a:tabLst>
            </a:pPr>
            <a:r>
              <a:rPr lang="en-US" b="1" dirty="0">
                <a:solidFill>
                  <a:srgbClr val="3366FF"/>
                </a:solidFill>
              </a:rPr>
              <a:t>V(</a:t>
            </a:r>
            <a:r>
              <a:rPr lang="en-US" b="1" dirty="0" err="1">
                <a:solidFill>
                  <a:srgbClr val="3366FF"/>
                </a:solidFill>
              </a:rPr>
              <a:t>pk</a:t>
            </a:r>
            <a:r>
              <a:rPr lang="en-US" b="1" dirty="0">
                <a:solidFill>
                  <a:srgbClr val="3366FF"/>
                </a:solidFill>
              </a:rPr>
              <a:t>, m, </a:t>
            </a:r>
            <a:r>
              <a:rPr lang="en-US" b="1" dirty="0" err="1">
                <a:solidFill>
                  <a:srgbClr val="3366FF"/>
                </a:solidFill>
                <a:sym typeface="Symbol" charset="0"/>
              </a:rPr>
              <a:t>σ</a:t>
            </a:r>
            <a:r>
              <a:rPr lang="en-US" b="1" dirty="0">
                <a:solidFill>
                  <a:srgbClr val="3366FF"/>
                </a:solidFill>
                <a:sym typeface="Symbol" charset="0"/>
              </a:rPr>
              <a:t>):    </a:t>
            </a:r>
            <a:r>
              <a:rPr lang="en-US" dirty="0">
                <a:sym typeface="Symbol" charset="0"/>
              </a:rPr>
              <a:t>output	‘accept’  if      </a:t>
            </a:r>
            <a:r>
              <a:rPr lang="en-US" b="1" dirty="0">
                <a:solidFill>
                  <a:srgbClr val="008000"/>
                </a:solidFill>
                <a:sym typeface="Symbol" charset="0"/>
              </a:rPr>
              <a:t>H(m)  =  </a:t>
            </a:r>
            <a:r>
              <a:rPr lang="en-US" b="1" dirty="0" err="1">
                <a:solidFill>
                  <a:srgbClr val="008000"/>
                </a:solidFill>
                <a:sym typeface="Symbol" charset="0"/>
              </a:rPr>
              <a:t>σ</a:t>
            </a:r>
            <a:r>
              <a:rPr lang="en-US" sz="2800" b="1" baseline="30000" dirty="0" err="1">
                <a:solidFill>
                  <a:srgbClr val="008000"/>
                </a:solidFill>
                <a:sym typeface="Symbol" charset="0"/>
              </a:rPr>
              <a:t>e</a:t>
            </a:r>
            <a:r>
              <a:rPr lang="en-US" b="1" dirty="0">
                <a:solidFill>
                  <a:srgbClr val="008000"/>
                </a:solidFill>
                <a:sym typeface="Symbol" charset="0"/>
              </a:rPr>
              <a:t> mod N</a:t>
            </a:r>
          </a:p>
          <a:p>
            <a:pPr marL="0" indent="0">
              <a:spcBef>
                <a:spcPts val="2472"/>
              </a:spcBef>
              <a:buNone/>
              <a:tabLst>
                <a:tab pos="3376613" algn="l"/>
              </a:tabLst>
            </a:pPr>
            <a:endParaRPr lang="en-US" b="1" dirty="0">
              <a:sym typeface="Symbol" charset="0"/>
            </a:endParaRPr>
          </a:p>
          <a:p>
            <a:pPr marL="0" indent="0">
              <a:spcBef>
                <a:spcPts val="2472"/>
              </a:spcBef>
              <a:buNone/>
              <a:tabLst>
                <a:tab pos="3376613" algn="l"/>
              </a:tabLst>
            </a:pPr>
            <a:r>
              <a:rPr lang="en-US" b="1" dirty="0">
                <a:sym typeface="Symbol" charset="0"/>
              </a:rPr>
              <a:t>Problem:    </a:t>
            </a:r>
            <a:r>
              <a:rPr lang="en-US" dirty="0">
                <a:sym typeface="Symbol" charset="0"/>
              </a:rPr>
              <a:t>having H depend on N is slightly inconvenient</a:t>
            </a:r>
          </a:p>
          <a:p>
            <a:pPr>
              <a:spcBef>
                <a:spcPts val="1272"/>
              </a:spcBef>
              <a:tabLst>
                <a:tab pos="3376613" algn="l"/>
              </a:tabLst>
            </a:pPr>
            <a:endParaRPr lang="en-US" b="1" dirty="0">
              <a:solidFill>
                <a:srgbClr val="008000"/>
              </a:solidFill>
              <a:sym typeface="Symbol" charset="0"/>
            </a:endParaRPr>
          </a:p>
          <a:p>
            <a:pPr>
              <a:spcBef>
                <a:spcPts val="1272"/>
              </a:spcBef>
              <a:tabLst>
                <a:tab pos="3376613" algn="l"/>
              </a:tabLst>
            </a:pPr>
            <a:endParaRPr lang="en-US" b="1" dirty="0">
              <a:solidFill>
                <a:srgbClr val="008000"/>
              </a:solidFill>
              <a:sym typeface="Symbo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C24DBB5-724B-BB48-C8AF-2463456EA409}"/>
                  </a:ext>
                </a:extLst>
              </p14:cNvPr>
              <p14:cNvContentPartPr/>
              <p14:nvPr/>
            </p14:nvContentPartPr>
            <p14:xfrm>
              <a:off x="3509280" y="1627920"/>
              <a:ext cx="3110760" cy="14968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C24DBB5-724B-BB48-C8AF-2463456EA4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9920" y="1618560"/>
                <a:ext cx="3129480" cy="151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0890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PKCS1 v1.5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440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RSA trapdoor permutation:     </a:t>
            </a:r>
            <a:r>
              <a:rPr lang="en-US" dirty="0" err="1"/>
              <a:t>pk</a:t>
            </a:r>
            <a:r>
              <a:rPr lang="en-US" dirty="0"/>
              <a:t> = (</a:t>
            </a:r>
            <a:r>
              <a:rPr lang="en-US" dirty="0" err="1"/>
              <a:t>N,e</a:t>
            </a:r>
            <a:r>
              <a:rPr lang="en-US" dirty="0"/>
              <a:t>)    ,    </a:t>
            </a:r>
            <a:r>
              <a:rPr lang="en-US" dirty="0" err="1"/>
              <a:t>sk</a:t>
            </a:r>
            <a:r>
              <a:rPr lang="en-US" dirty="0"/>
              <a:t> = (</a:t>
            </a:r>
            <a:r>
              <a:rPr lang="en-US" dirty="0" err="1"/>
              <a:t>N,d</a:t>
            </a:r>
            <a:r>
              <a:rPr lang="en-US" dirty="0"/>
              <a:t>)</a:t>
            </a:r>
            <a:endParaRPr lang="en-US" b="1" dirty="0">
              <a:solidFill>
                <a:srgbClr val="3366FF"/>
              </a:solidFill>
            </a:endParaRPr>
          </a:p>
          <a:p>
            <a:r>
              <a:rPr lang="en-US" b="1" dirty="0">
                <a:solidFill>
                  <a:srgbClr val="3366FF"/>
                </a:solidFill>
              </a:rPr>
              <a:t>S(</a:t>
            </a:r>
            <a:r>
              <a:rPr lang="en-US" b="1" dirty="0" err="1">
                <a:solidFill>
                  <a:srgbClr val="3366FF"/>
                </a:solidFill>
              </a:rPr>
              <a:t>sk</a:t>
            </a:r>
            <a:r>
              <a:rPr lang="en-US" b="1" dirty="0">
                <a:solidFill>
                  <a:srgbClr val="3366FF"/>
                </a:solidFill>
              </a:rPr>
              <a:t>, </a:t>
            </a:r>
            <a:r>
              <a:rPr lang="en-US" b="1" dirty="0" err="1">
                <a:solidFill>
                  <a:srgbClr val="3366FF"/>
                </a:solidFill>
              </a:rPr>
              <a:t>m∈M</a:t>
            </a:r>
            <a:r>
              <a:rPr lang="en-US" b="1" dirty="0">
                <a:solidFill>
                  <a:srgbClr val="3366FF"/>
                </a:solidFill>
              </a:rPr>
              <a:t>):</a:t>
            </a:r>
          </a:p>
          <a:p>
            <a:endParaRPr lang="en-US" b="1" dirty="0">
              <a:solidFill>
                <a:srgbClr val="3366FF"/>
              </a:solidFill>
            </a:endParaRPr>
          </a:p>
          <a:p>
            <a:endParaRPr lang="en-US" b="1" dirty="0">
              <a:solidFill>
                <a:srgbClr val="3366F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b="1" dirty="0">
                <a:solidFill>
                  <a:srgbClr val="3366FF"/>
                </a:solidFill>
              </a:rPr>
              <a:t>	</a:t>
            </a:r>
            <a:r>
              <a:rPr lang="en-US" dirty="0"/>
              <a:t>output:</a:t>
            </a:r>
            <a:r>
              <a:rPr lang="en-US" b="1" dirty="0">
                <a:solidFill>
                  <a:srgbClr val="3366FF"/>
                </a:solidFill>
              </a:rPr>
              <a:t>    </a:t>
            </a:r>
            <a:r>
              <a:rPr lang="en-US" b="1" dirty="0" err="1">
                <a:solidFill>
                  <a:srgbClr val="008000"/>
                </a:solidFill>
                <a:sym typeface="Symbol" charset="0"/>
              </a:rPr>
              <a:t>σ</a:t>
            </a:r>
            <a:r>
              <a:rPr lang="en-US" b="1" dirty="0">
                <a:solidFill>
                  <a:srgbClr val="008000"/>
                </a:solidFill>
                <a:sym typeface="Symbol" charset="0"/>
              </a:rPr>
              <a:t> ⟵ </a:t>
            </a:r>
            <a:r>
              <a:rPr lang="en-US" b="1" dirty="0">
                <a:solidFill>
                  <a:srgbClr val="008000"/>
                </a:solidFill>
              </a:rPr>
              <a:t>(EM)</a:t>
            </a:r>
            <a:r>
              <a:rPr lang="en-US" sz="3200" b="1" baseline="30000" dirty="0">
                <a:solidFill>
                  <a:srgbClr val="008000"/>
                </a:solidFill>
              </a:rPr>
              <a:t>d</a:t>
            </a:r>
            <a:r>
              <a:rPr lang="en-US" b="1" dirty="0">
                <a:solidFill>
                  <a:srgbClr val="008000"/>
                </a:solidFill>
              </a:rPr>
              <a:t>  mod N</a:t>
            </a:r>
          </a:p>
          <a:p>
            <a:pPr>
              <a:lnSpc>
                <a:spcPct val="130000"/>
              </a:lnSpc>
              <a:spcBef>
                <a:spcPts val="1968"/>
              </a:spcBef>
            </a:pPr>
            <a:r>
              <a:rPr lang="en-US" b="1" dirty="0">
                <a:solidFill>
                  <a:srgbClr val="3366FF"/>
                </a:solidFill>
              </a:rPr>
              <a:t>V(</a:t>
            </a:r>
            <a:r>
              <a:rPr lang="en-US" b="1" dirty="0" err="1">
                <a:solidFill>
                  <a:srgbClr val="3366FF"/>
                </a:solidFill>
              </a:rPr>
              <a:t>pk</a:t>
            </a:r>
            <a:r>
              <a:rPr lang="en-US" b="1" dirty="0">
                <a:solidFill>
                  <a:srgbClr val="3366FF"/>
                </a:solidFill>
              </a:rPr>
              <a:t>, </a:t>
            </a:r>
            <a:r>
              <a:rPr lang="en-US" b="1" dirty="0" err="1">
                <a:solidFill>
                  <a:srgbClr val="3366FF"/>
                </a:solidFill>
              </a:rPr>
              <a:t>m∈M</a:t>
            </a:r>
            <a:r>
              <a:rPr lang="en-US" b="1" dirty="0">
                <a:solidFill>
                  <a:srgbClr val="3366FF"/>
                </a:solidFill>
              </a:rPr>
              <a:t>, </a:t>
            </a:r>
            <a:r>
              <a:rPr lang="en-US" b="1" dirty="0" err="1">
                <a:solidFill>
                  <a:srgbClr val="3366FF"/>
                </a:solidFill>
                <a:sym typeface="Symbol" charset="0"/>
              </a:rPr>
              <a:t>σ</a:t>
            </a:r>
            <a:r>
              <a:rPr lang="en-US" b="1" dirty="0">
                <a:solidFill>
                  <a:srgbClr val="3366FF"/>
                </a:solidFill>
                <a:sym typeface="Symbol" charset="0"/>
              </a:rPr>
              <a:t> </a:t>
            </a:r>
            <a:r>
              <a:rPr lang="en-US" b="1" dirty="0">
                <a:solidFill>
                  <a:srgbClr val="3366FF"/>
                </a:solidFill>
              </a:rPr>
              <a:t>):    </a:t>
            </a:r>
            <a:r>
              <a:rPr lang="en-US" dirty="0"/>
              <a:t>verify that   </a:t>
            </a:r>
            <a:r>
              <a:rPr lang="en-US" b="1" dirty="0" err="1">
                <a:solidFill>
                  <a:srgbClr val="008000"/>
                </a:solidFill>
                <a:sym typeface="Symbol" charset="0"/>
              </a:rPr>
              <a:t>σ</a:t>
            </a:r>
            <a:r>
              <a:rPr lang="en-US" sz="3200" b="1" baseline="30000" dirty="0" err="1">
                <a:solidFill>
                  <a:srgbClr val="008000"/>
                </a:solidFill>
                <a:sym typeface="Symbol" charset="0"/>
              </a:rPr>
              <a:t>e</a:t>
            </a:r>
            <a:r>
              <a:rPr lang="en-US" sz="3200" b="1" baseline="30000" dirty="0">
                <a:solidFill>
                  <a:srgbClr val="008000"/>
                </a:solidFill>
                <a:sym typeface="Symbol" charset="0"/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mod N  </a:t>
            </a:r>
            <a:r>
              <a:rPr lang="en-US" b="1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has the correct format</a:t>
            </a:r>
          </a:p>
          <a:p>
            <a:pPr marL="0" indent="0">
              <a:spcBef>
                <a:spcPts val="1968"/>
              </a:spcBef>
              <a:buNone/>
            </a:pPr>
            <a:r>
              <a:rPr lang="en-US" dirty="0">
                <a:solidFill>
                  <a:srgbClr val="3366FF"/>
                </a:solidFill>
              </a:rPr>
              <a:t>Security:    </a:t>
            </a:r>
          </a:p>
          <a:p>
            <a:endParaRPr lang="en-US" b="1" dirty="0">
              <a:solidFill>
                <a:srgbClr val="008000"/>
              </a:solidFill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260475" y="1684291"/>
            <a:ext cx="6816725" cy="1177530"/>
            <a:chOff x="650" y="1626"/>
            <a:chExt cx="4294" cy="989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672" y="1872"/>
              <a:ext cx="4272" cy="288"/>
              <a:chOff x="672" y="2592"/>
              <a:chExt cx="4272" cy="288"/>
            </a:xfrm>
          </p:grpSpPr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672" y="2592"/>
                <a:ext cx="432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</a:rPr>
                  <a:t>01</a:t>
                </a: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1104" y="2592"/>
                <a:ext cx="2448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</a:rPr>
                  <a:t>0xFF  0xFF  0xFF  …  0xFF  0xFF</a:t>
                </a: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552" y="2592"/>
                <a:ext cx="336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</a:rPr>
                  <a:t>00</a:t>
                </a: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3888" y="2592"/>
                <a:ext cx="1056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</a:rPr>
                  <a:t>H(m)</a:t>
                </a:r>
              </a:p>
            </p:txBody>
          </p:sp>
        </p:grpSp>
        <p:sp>
          <p:nvSpPr>
            <p:cNvPr id="7" name="AutoShape 10"/>
            <p:cNvSpPr>
              <a:spLocks/>
            </p:cNvSpPr>
            <p:nvPr/>
          </p:nvSpPr>
          <p:spPr bwMode="auto">
            <a:xfrm rot="16200000">
              <a:off x="2744" y="172"/>
              <a:ext cx="151" cy="4248"/>
            </a:xfrm>
            <a:prstGeom prst="leftBrace">
              <a:avLst>
                <a:gd name="adj1" fmla="val 163889"/>
                <a:gd name="adj2" fmla="val 4994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832" y="2279"/>
              <a:ext cx="234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 RSA modulus size  (e.g. 2048 bits)</a:t>
              </a: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650" y="1626"/>
              <a:ext cx="468" cy="2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16 bits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0889" y="1947620"/>
            <a:ext cx="6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 =</a:t>
            </a:r>
          </a:p>
        </p:txBody>
      </p:sp>
      <p:sp>
        <p:nvSpPr>
          <p:cNvPr id="15" name="AutoShape 10"/>
          <p:cNvSpPr>
            <a:spLocks/>
          </p:cNvSpPr>
          <p:nvPr/>
        </p:nvSpPr>
        <p:spPr bwMode="auto">
          <a:xfrm rot="5400000" flipV="1">
            <a:off x="7200900" y="1057362"/>
            <a:ext cx="76200" cy="1676400"/>
          </a:xfrm>
          <a:prstGeom prst="leftBrace">
            <a:avLst>
              <a:gd name="adj1" fmla="val 163889"/>
              <a:gd name="adj2" fmla="val 4994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37620" y="1581150"/>
            <a:ext cx="846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256 bits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0D4A9A-3E81-DA41-5971-D29FB4DA4440}"/>
              </a:ext>
            </a:extLst>
          </p:cNvPr>
          <p:cNvSpPr txBox="1"/>
          <p:nvPr/>
        </p:nvSpPr>
        <p:spPr>
          <a:xfrm>
            <a:off x="1600200" y="4394686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Jager, Tibor, Saqib A.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Kakvi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Alexander May. "On the security of the PKCS# 1 v1. 5 signature scheme." </a:t>
            </a:r>
            <a:r>
              <a:rPr lang="en-US" altLang="zh-CN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CCS 2018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zh-CN" alt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DE1B8420-728F-1AEA-E16A-54F939989F63}"/>
                  </a:ext>
                </a:extLst>
              </p14:cNvPr>
              <p14:cNvContentPartPr/>
              <p14:nvPr/>
            </p14:nvContentPartPr>
            <p14:xfrm>
              <a:off x="611640" y="1241640"/>
              <a:ext cx="7127280" cy="363420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DE1B8420-728F-1AEA-E16A-54F939989F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280" y="1232280"/>
                <a:ext cx="7146000" cy="36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723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Signatures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Proofs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(optional)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/>
              <a:t>Online Cryptography Course                                      Dan Boneh</a:t>
            </a:r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11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Proving security of RSA-FDH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66750"/>
            <a:ext cx="8915400" cy="1752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(G, F, F</a:t>
            </a:r>
            <a:r>
              <a:rPr lang="en-US" baseline="30000" dirty="0"/>
              <a:t>-1</a:t>
            </a:r>
            <a:r>
              <a:rPr lang="en-US" dirty="0"/>
              <a:t>):   secure TDP with domain X </a:t>
            </a:r>
          </a:p>
          <a:p>
            <a:pPr marL="0" indent="0">
              <a:spcBef>
                <a:spcPts val="1872"/>
              </a:spcBef>
              <a:buNone/>
            </a:pPr>
            <a:r>
              <a:rPr lang="en-US" dirty="0"/>
              <a:t>Recall FDH sigs:    </a:t>
            </a:r>
            <a:r>
              <a:rPr lang="en-US" b="1" dirty="0"/>
              <a:t>S(</a:t>
            </a:r>
            <a:r>
              <a:rPr lang="en-US" b="1" dirty="0" err="1"/>
              <a:t>sk</a:t>
            </a:r>
            <a:r>
              <a:rPr lang="en-US" b="1" dirty="0"/>
              <a:t>, m) = F</a:t>
            </a:r>
            <a:r>
              <a:rPr lang="en-US" b="1" baseline="30000" dirty="0"/>
              <a:t>-1</a:t>
            </a:r>
            <a:r>
              <a:rPr lang="en-US" sz="2800" b="1" dirty="0"/>
              <a:t>(</a:t>
            </a:r>
            <a:r>
              <a:rPr lang="en-US" b="1" dirty="0" err="1"/>
              <a:t>sk</a:t>
            </a:r>
            <a:r>
              <a:rPr lang="en-US" b="1" dirty="0"/>
              <a:t>, H(m)</a:t>
            </a:r>
            <a:r>
              <a:rPr lang="en-US" sz="2800" b="1" dirty="0"/>
              <a:t>)</a:t>
            </a:r>
            <a:r>
              <a:rPr lang="en-US" dirty="0"/>
              <a:t>     where   H: M ⟶ X</a:t>
            </a:r>
          </a:p>
          <a:p>
            <a:pPr marL="0" indent="0">
              <a:spcBef>
                <a:spcPts val="1872"/>
              </a:spcBef>
              <a:buNone/>
            </a:pPr>
            <a:r>
              <a:rPr lang="en-US" dirty="0"/>
              <a:t>We will show:   TDP is secure ⇒ FDH is secure,   when H is a random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934200" y="2419351"/>
            <a:ext cx="1101909" cy="2590799"/>
            <a:chOff x="7315200" y="1877163"/>
            <a:chExt cx="1101909" cy="1996240"/>
          </a:xfrm>
        </p:grpSpPr>
        <p:sp>
          <p:nvSpPr>
            <p:cNvPr id="5" name="Rectangle 4"/>
            <p:cNvSpPr/>
            <p:nvPr/>
          </p:nvSpPr>
          <p:spPr>
            <a:xfrm>
              <a:off x="7315200" y="2111624"/>
              <a:ext cx="1066800" cy="17617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Signature</a:t>
              </a:r>
              <a:br>
                <a:rPr lang="en-US" dirty="0"/>
              </a:br>
              <a:r>
                <a:rPr lang="en-US" dirty="0"/>
                <a:t>Forger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15200" y="1877163"/>
              <a:ext cx="1101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adversary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3393891" y="2800350"/>
            <a:ext cx="1066800" cy="220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2419350"/>
            <a:ext cx="46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74691" y="2986128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2647950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pk</a:t>
            </a:r>
            <a:r>
              <a:rPr lang="en-US" sz="2400" b="1" dirty="0">
                <a:solidFill>
                  <a:srgbClr val="0000FF"/>
                </a:solidFill>
              </a:rPr>
              <a:t>,  y=F(</a:t>
            </a:r>
            <a:r>
              <a:rPr lang="en-US" sz="2400" b="1" dirty="0" err="1">
                <a:solidFill>
                  <a:srgbClr val="0000FF"/>
                </a:solidFill>
              </a:rPr>
              <a:t>pk</a:t>
            </a:r>
            <a:r>
              <a:rPr lang="en-US" sz="2400" b="1" dirty="0">
                <a:solidFill>
                  <a:srgbClr val="0000FF"/>
                </a:solidFill>
              </a:rPr>
              <a:t>, x)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898433" y="4548485"/>
            <a:ext cx="1495458" cy="461665"/>
            <a:chOff x="2390742" y="3043218"/>
            <a:chExt cx="1495458" cy="461665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2667000" y="3333750"/>
              <a:ext cx="1219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90742" y="3043218"/>
              <a:ext cx="326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x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4448142" y="302895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10200" y="2633682"/>
            <a:ext cx="49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pk</a:t>
            </a:r>
            <a:endParaRPr lang="en-US" sz="2000" b="1" dirty="0">
              <a:solidFill>
                <a:srgbClr val="0000F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467258" y="3105150"/>
            <a:ext cx="2466942" cy="738324"/>
            <a:chOff x="5194149" y="2533889"/>
            <a:chExt cx="2466942" cy="738324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5375091" y="2886353"/>
              <a:ext cx="2286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213291" y="2533889"/>
              <a:ext cx="428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i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194149" y="2991089"/>
              <a:ext cx="23907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213291" y="2872103"/>
              <a:ext cx="3602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σ</a:t>
              </a:r>
              <a:r>
                <a:rPr lang="en-US" sz="2000" baseline="-25000" dirty="0" err="1"/>
                <a:t>i</a:t>
              </a:r>
              <a:endParaRPr lang="en-US" sz="2000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22891" y="2600681"/>
              <a:ext cx="624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⟲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72000" y="4472285"/>
            <a:ext cx="2362200" cy="369332"/>
            <a:chOff x="5029200" y="3486150"/>
            <a:chExt cx="1905000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5029200" y="3790950"/>
              <a:ext cx="1905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0" y="3486150"/>
              <a:ext cx="68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m,σ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48144" y="3790950"/>
            <a:ext cx="2486058" cy="752592"/>
            <a:chOff x="5702379" y="2533889"/>
            <a:chExt cx="1958712" cy="752592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5832291" y="2872085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213291" y="2533889"/>
              <a:ext cx="428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i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702379" y="2991089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37091" y="2886371"/>
              <a:ext cx="744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H(m</a:t>
              </a:r>
              <a:r>
                <a:rPr lang="en-US" sz="2000" baseline="-25000" dirty="0"/>
                <a:t>i</a:t>
              </a:r>
              <a:r>
                <a:rPr lang="en-US" sz="2000" dirty="0"/>
                <a:t>)</a:t>
              </a:r>
              <a:endParaRPr lang="en-US" sz="2000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76590" y="2600681"/>
              <a:ext cx="624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990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Proving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6868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Thm</a:t>
            </a:r>
            <a:r>
              <a:rPr lang="en-US" dirty="0"/>
              <a:t> </a:t>
            </a:r>
            <a:r>
              <a:rPr lang="en-US" sz="2000" dirty="0"/>
              <a:t>[BR]</a:t>
            </a:r>
            <a:r>
              <a:rPr lang="en-US" dirty="0"/>
              <a:t>:    </a:t>
            </a:r>
            <a:r>
              <a:rPr lang="en-US" b="1" dirty="0">
                <a:solidFill>
                  <a:srgbClr val="3366FF"/>
                </a:solidFill>
              </a:rPr>
              <a:t>(G</a:t>
            </a:r>
            <a:r>
              <a:rPr lang="en-US" sz="2000" b="1" baseline="-25000" dirty="0">
                <a:solidFill>
                  <a:srgbClr val="3366FF"/>
                </a:solidFill>
              </a:rPr>
              <a:t>TDP</a:t>
            </a:r>
            <a:r>
              <a:rPr lang="en-US" b="1" dirty="0">
                <a:solidFill>
                  <a:srgbClr val="3366FF"/>
                </a:solidFill>
              </a:rPr>
              <a:t>, F, F</a:t>
            </a:r>
            <a:r>
              <a:rPr lang="en-US" b="1" baseline="50000" dirty="0">
                <a:solidFill>
                  <a:srgbClr val="3366FF"/>
                </a:solidFill>
              </a:rPr>
              <a:t>-1</a:t>
            </a:r>
            <a:r>
              <a:rPr lang="en-US" b="1" dirty="0">
                <a:solidFill>
                  <a:srgbClr val="3366FF"/>
                </a:solidFill>
              </a:rPr>
              <a:t>)</a:t>
            </a:r>
            <a:r>
              <a:rPr lang="en-US" b="1" dirty="0"/>
              <a:t>  </a:t>
            </a:r>
            <a:r>
              <a:rPr lang="en-US" dirty="0"/>
              <a:t>secure TDP   ⇒   </a:t>
            </a:r>
            <a:r>
              <a:rPr lang="en-US" b="1" dirty="0">
                <a:solidFill>
                  <a:srgbClr val="3366FF"/>
                </a:solidFill>
              </a:rPr>
              <a:t>(G</a:t>
            </a:r>
            <a:r>
              <a:rPr lang="en-US" sz="2000" b="1" baseline="-25000" dirty="0">
                <a:solidFill>
                  <a:srgbClr val="3366FF"/>
                </a:solidFill>
              </a:rPr>
              <a:t>TDP</a:t>
            </a:r>
            <a:r>
              <a:rPr lang="en-US" b="1" dirty="0">
                <a:solidFill>
                  <a:srgbClr val="3366FF"/>
                </a:solidFill>
              </a:rPr>
              <a:t>, S, V) </a:t>
            </a:r>
            <a:r>
              <a:rPr lang="en-US" dirty="0"/>
              <a:t>secure signature</a:t>
            </a:r>
            <a:br>
              <a:rPr lang="en-US" dirty="0"/>
            </a:br>
            <a:r>
              <a:rPr lang="en-US" dirty="0"/>
              <a:t>	when  </a:t>
            </a:r>
            <a:r>
              <a:rPr lang="en-US" b="1" dirty="0">
                <a:solidFill>
                  <a:srgbClr val="000000"/>
                </a:solidFill>
              </a:rPr>
              <a:t>H: </a:t>
            </a:r>
            <a:r>
              <a:rPr lang="en-US" dirty="0">
                <a:solidFill>
                  <a:srgbClr val="000000"/>
                </a:solidFill>
              </a:rPr>
              <a:t>M ⟶ X  is modeled as a random oracle.</a:t>
            </a:r>
          </a:p>
          <a:p>
            <a:pPr marL="0" indent="0">
              <a:buNone/>
              <a:tabLst>
                <a:tab pos="1371600" algn="l"/>
                <a:tab pos="2855913" algn="l"/>
              </a:tabLst>
            </a:pPr>
            <a:r>
              <a:rPr lang="en-US" dirty="0">
                <a:solidFill>
                  <a:srgbClr val="000090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∀A ∃B:	</a:t>
            </a:r>
            <a:r>
              <a:rPr lang="en-US" dirty="0" err="1">
                <a:solidFill>
                  <a:srgbClr val="0000FF"/>
                </a:solidFill>
              </a:rPr>
              <a:t>Adv</a:t>
            </a:r>
            <a:r>
              <a:rPr lang="en-US" baseline="-25000" dirty="0" err="1">
                <a:solidFill>
                  <a:srgbClr val="0000FF"/>
                </a:solidFill>
              </a:rPr>
              <a:t>SIG</a:t>
            </a:r>
            <a:r>
              <a:rPr lang="en-US" dirty="0">
                <a:solidFill>
                  <a:srgbClr val="0000FF"/>
                </a:solidFill>
              </a:rPr>
              <a:t>[A,FDH]  ≤  </a:t>
            </a:r>
            <a:r>
              <a:rPr lang="en-US" dirty="0" err="1">
                <a:solidFill>
                  <a:srgbClr val="0000FF"/>
                </a:solidFill>
              </a:rPr>
              <a:t>q</a:t>
            </a:r>
            <a:r>
              <a:rPr lang="en-US" sz="2000" baseline="-25000" dirty="0" err="1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0000FF"/>
                </a:solidFill>
              </a:rPr>
              <a:t> ⋅ </a:t>
            </a:r>
            <a:r>
              <a:rPr lang="en-US" dirty="0" err="1">
                <a:solidFill>
                  <a:srgbClr val="0000FF"/>
                </a:solidFill>
              </a:rPr>
              <a:t>Adv</a:t>
            </a:r>
            <a:r>
              <a:rPr lang="en-US" baseline="-25000" dirty="0" err="1">
                <a:solidFill>
                  <a:srgbClr val="0000FF"/>
                </a:solidFill>
              </a:rPr>
              <a:t>TDP</a:t>
            </a:r>
            <a:r>
              <a:rPr lang="en-US" dirty="0">
                <a:solidFill>
                  <a:srgbClr val="0000FF"/>
                </a:solidFill>
              </a:rPr>
              <a:t>[B,F] </a:t>
            </a:r>
            <a:endParaRPr lang="en-US" baseline="-25000" dirty="0"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buNone/>
              <a:tabLst>
                <a:tab pos="1371600" algn="l"/>
                <a:tab pos="2855913" algn="l"/>
              </a:tabLst>
            </a:pPr>
            <a:r>
              <a:rPr lang="en-US" dirty="0"/>
              <a:t>Proof: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32491" y="2133675"/>
            <a:ext cx="1066800" cy="2647871"/>
            <a:chOff x="7315200" y="1833187"/>
            <a:chExt cx="1066800" cy="2040216"/>
          </a:xfrm>
        </p:grpSpPr>
        <p:sp>
          <p:nvSpPr>
            <p:cNvPr id="5" name="Rectangle 4"/>
            <p:cNvSpPr/>
            <p:nvPr/>
          </p:nvSpPr>
          <p:spPr>
            <a:xfrm>
              <a:off x="7315200" y="2111624"/>
              <a:ext cx="1066800" cy="17617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Signature</a:t>
              </a:r>
              <a:br>
                <a:rPr lang="en-US" dirty="0"/>
              </a:br>
              <a:r>
                <a:rPr lang="en-US" dirty="0"/>
                <a:t>Forger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17880" y="1833187"/>
              <a:ext cx="364202" cy="355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3892182" y="2571750"/>
            <a:ext cx="1066800" cy="220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32091" y="2190750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19200" y="2800350"/>
            <a:ext cx="25908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6685" y="2414885"/>
            <a:ext cx="1951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pk</a:t>
            </a:r>
            <a:r>
              <a:rPr lang="en-US" sz="2400" b="1" dirty="0">
                <a:solidFill>
                  <a:srgbClr val="0000FF"/>
                </a:solidFill>
              </a:rPr>
              <a:t>,  y=F(</a:t>
            </a:r>
            <a:r>
              <a:rPr lang="en-US" sz="2400" b="1" dirty="0" err="1">
                <a:solidFill>
                  <a:srgbClr val="0000FF"/>
                </a:solidFill>
              </a:rPr>
              <a:t>pk</a:t>
            </a:r>
            <a:r>
              <a:rPr lang="en-US" sz="2400" b="1" dirty="0">
                <a:solidFill>
                  <a:srgbClr val="0000FF"/>
                </a:solidFill>
              </a:rPr>
              <a:t>, x)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946433" y="2405082"/>
            <a:ext cx="2438400" cy="461665"/>
            <a:chOff x="4946433" y="2633682"/>
            <a:chExt cx="2438400" cy="46166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946433" y="3028950"/>
              <a:ext cx="2438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908491" y="2633682"/>
              <a:ext cx="497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rgbClr val="0000FF"/>
                  </a:solidFill>
                </a:rPr>
                <a:t>pk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51278" y="3524094"/>
            <a:ext cx="2466942" cy="738324"/>
            <a:chOff x="5194149" y="2533889"/>
            <a:chExt cx="2466942" cy="738324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5375091" y="2886353"/>
              <a:ext cx="2286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213291" y="2533889"/>
              <a:ext cx="428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i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194149" y="2991089"/>
              <a:ext cx="23907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213291" y="2872103"/>
              <a:ext cx="3602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σ</a:t>
              </a:r>
              <a:r>
                <a:rPr lang="en-US" sz="2000" baseline="-25000" dirty="0" err="1"/>
                <a:t>i</a:t>
              </a:r>
              <a:endParaRPr lang="en-US" sz="2000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22891" y="2600681"/>
              <a:ext cx="624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⟲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70291" y="4243685"/>
            <a:ext cx="2362200" cy="369332"/>
            <a:chOff x="5029200" y="3486150"/>
            <a:chExt cx="1905000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5029200" y="3790950"/>
              <a:ext cx="1905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0" y="3486150"/>
              <a:ext cx="68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m,σ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46435" y="2800350"/>
            <a:ext cx="2486058" cy="752592"/>
            <a:chOff x="5702379" y="2533889"/>
            <a:chExt cx="1958712" cy="752592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5832291" y="2872085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213291" y="2533889"/>
              <a:ext cx="428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i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702379" y="2991089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37091" y="2886371"/>
              <a:ext cx="744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H(m</a:t>
              </a:r>
              <a:r>
                <a:rPr lang="en-US" sz="2000" baseline="-25000" dirty="0"/>
                <a:t>i</a:t>
              </a:r>
              <a:r>
                <a:rPr lang="en-US" sz="2000" dirty="0"/>
                <a:t>)</a:t>
              </a:r>
              <a:endParaRPr lang="en-US" sz="2000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76590" y="2600681"/>
              <a:ext cx="624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⟲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04800" y="2800350"/>
            <a:ext cx="292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choose  </a:t>
            </a:r>
            <a:r>
              <a:rPr lang="en-US" sz="2400" dirty="0" err="1"/>
              <a:t>i</a:t>
            </a:r>
            <a:r>
              <a:rPr lang="en-US" sz="2400" dirty="0"/>
              <a:t>* ⟵ {1,…,</a:t>
            </a:r>
            <a:r>
              <a:rPr lang="en-US" sz="2400" dirty="0" err="1"/>
              <a:t>q</a:t>
            </a:r>
            <a:r>
              <a:rPr lang="en-US" sz="2000" baseline="-25000" dirty="0" err="1"/>
              <a:t>H</a:t>
            </a:r>
            <a:r>
              <a:rPr lang="en-US" sz="2400" dirty="0"/>
              <a:t>}</a:t>
            </a:r>
            <a:endParaRPr lang="en-US" sz="20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76200" y="3409950"/>
            <a:ext cx="3651535" cy="7848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 err="1"/>
              <a:t>i</a:t>
            </a:r>
            <a:r>
              <a:rPr lang="en-US" sz="2000" dirty="0"/>
              <a:t> ≠ </a:t>
            </a:r>
            <a:r>
              <a:rPr lang="en-US" sz="2000" dirty="0" err="1"/>
              <a:t>i</a:t>
            </a:r>
            <a:r>
              <a:rPr lang="en-US" sz="2000" dirty="0"/>
              <a:t>*:   x</a:t>
            </a:r>
            <a:r>
              <a:rPr lang="en-US" sz="2000" baseline="-25000" dirty="0"/>
              <a:t>i</a:t>
            </a:r>
            <a:r>
              <a:rPr lang="en-US" sz="2000" dirty="0"/>
              <a:t> ⟵ X,   H(m</a:t>
            </a:r>
            <a:r>
              <a:rPr lang="en-US" sz="2000" baseline="-25000" dirty="0"/>
              <a:t>i</a:t>
            </a:r>
            <a:r>
              <a:rPr lang="en-US" sz="2000" dirty="0"/>
              <a:t>) = F(</a:t>
            </a:r>
            <a:r>
              <a:rPr lang="en-US" sz="2000" dirty="0" err="1"/>
              <a:t>pk</a:t>
            </a:r>
            <a:r>
              <a:rPr lang="en-US" sz="2000" dirty="0"/>
              <a:t>, x</a:t>
            </a:r>
            <a:r>
              <a:rPr lang="en-US" sz="2000" baseline="-25000" dirty="0"/>
              <a:t>i</a:t>
            </a:r>
            <a:r>
              <a:rPr lang="en-US" sz="20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else:                        H(m</a:t>
            </a:r>
            <a:r>
              <a:rPr lang="en-US" sz="2000" baseline="-25000" dirty="0"/>
              <a:t>i</a:t>
            </a:r>
            <a:r>
              <a:rPr lang="en-US" sz="2000" dirty="0"/>
              <a:t>) = 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78044" y="4324350"/>
            <a:ext cx="3608156" cy="400110"/>
            <a:chOff x="278044" y="4552950"/>
            <a:chExt cx="3608156" cy="400110"/>
          </a:xfrm>
        </p:grpSpPr>
        <p:cxnSp>
          <p:nvCxnSpPr>
            <p:cNvPr id="40" name="Straight Arrow Connector 39"/>
            <p:cNvCxnSpPr/>
            <p:nvPr/>
          </p:nvCxnSpPr>
          <p:spPr>
            <a:xfrm flipH="1">
              <a:off x="2667000" y="4933950"/>
              <a:ext cx="1219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78044" y="4552950"/>
              <a:ext cx="305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 = m</a:t>
              </a:r>
              <a:r>
                <a:rPr lang="en-US" sz="2000" baseline="-25000" dirty="0"/>
                <a:t>i*</a:t>
              </a:r>
              <a:r>
                <a:rPr lang="en-US" sz="2000" dirty="0"/>
                <a:t>  ⇒  </a:t>
              </a:r>
              <a:r>
                <a:rPr lang="el-GR" sz="2000" dirty="0"/>
                <a:t>σ</a:t>
              </a:r>
              <a:r>
                <a:rPr lang="en-US" sz="2000" dirty="0"/>
                <a:t> = F</a:t>
              </a:r>
              <a:r>
                <a:rPr lang="en-US" sz="2000" baseline="30000" dirty="0"/>
                <a:t>-1</a:t>
              </a:r>
              <a:r>
                <a:rPr lang="en-US" sz="2000" dirty="0"/>
                <a:t>(</a:t>
              </a:r>
              <a:r>
                <a:rPr lang="en-US" sz="2000" dirty="0" err="1"/>
                <a:t>sk</a:t>
              </a:r>
              <a:r>
                <a:rPr lang="en-US" sz="2000" dirty="0"/>
                <a:t>, y) = x 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449566" y="4700885"/>
            <a:ext cx="1960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Pr</a:t>
            </a:r>
            <a:r>
              <a:rPr lang="en-US" sz="2400" dirty="0"/>
              <a:t>[</a:t>
            </a:r>
            <a:r>
              <a:rPr lang="en-US" sz="2000" dirty="0"/>
              <a:t>m=m</a:t>
            </a:r>
            <a:r>
              <a:rPr lang="en-US" sz="2000" baseline="-25000" dirty="0"/>
              <a:t>i*</a:t>
            </a:r>
            <a:r>
              <a:rPr lang="en-US" sz="2400" dirty="0"/>
              <a:t>]</a:t>
            </a:r>
            <a:r>
              <a:rPr lang="en-US" sz="2000" dirty="0"/>
              <a:t> = 1/</a:t>
            </a:r>
            <a:r>
              <a:rPr lang="en-US" sz="2000" dirty="0" err="1"/>
              <a:t>q</a:t>
            </a:r>
            <a:r>
              <a:rPr lang="en-US" baseline="-25000" dirty="0" err="1"/>
              <a:t>H</a:t>
            </a:r>
            <a:endParaRPr lang="en-US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38938" y="1523612"/>
            <a:ext cx="432463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>
                <a:solidFill>
                  <a:srgbClr val="0000FF"/>
                </a:solidFill>
              </a:rPr>
              <a:t>(RO)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647625"/>
            <a:ext cx="8763000" cy="1314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2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0" y="2971800"/>
            <a:ext cx="1276350" cy="1276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more realistic example</a:t>
            </a:r>
          </a:p>
        </p:txBody>
      </p:sp>
      <p:cxnSp>
        <p:nvCxnSpPr>
          <p:cNvPr id="7" name="Elbow Connector 6"/>
          <p:cNvCxnSpPr>
            <a:stCxn id="30" idx="0"/>
            <a:endCxn id="4" idx="1"/>
          </p:cNvCxnSpPr>
          <p:nvPr/>
        </p:nvCxnSpPr>
        <p:spPr>
          <a:xfrm rot="16200000" flipH="1">
            <a:off x="2609850" y="1333500"/>
            <a:ext cx="1028700" cy="3505200"/>
          </a:xfrm>
          <a:prstGeom prst="bentConnector2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00200" y="3001525"/>
            <a:ext cx="2286000" cy="381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software update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2442" y="1119485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Software vendor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0" y="1195685"/>
            <a:ext cx="99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92" y="4019550"/>
            <a:ext cx="1036320" cy="762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437" y="3616464"/>
            <a:ext cx="1610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secret signing </a:t>
            </a:r>
            <a:br>
              <a:rPr lang="en-US" sz="2000" dirty="0"/>
            </a:br>
            <a:r>
              <a:rPr lang="en-US" sz="2000" dirty="0"/>
              <a:t>key  (</a:t>
            </a:r>
            <a:r>
              <a:rPr lang="en-US" sz="2000" dirty="0" err="1"/>
              <a:t>sk</a:t>
            </a:r>
            <a:r>
              <a:rPr lang="en-US" sz="2000" dirty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15732" y="2948285"/>
            <a:ext cx="520545" cy="461665"/>
          </a:xfrm>
          <a:prstGeom prst="rect">
            <a:avLst/>
          </a:prstGeom>
          <a:solidFill>
            <a:srgbClr val="3366FF"/>
          </a:solidFill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sig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77192" y="3409950"/>
            <a:ext cx="2866208" cy="1447800"/>
            <a:chOff x="1477192" y="3409950"/>
            <a:chExt cx="2866208" cy="1447800"/>
          </a:xfrm>
        </p:grpSpPr>
        <p:sp>
          <p:nvSpPr>
            <p:cNvPr id="16" name="Rounded Rectangle 15"/>
            <p:cNvSpPr/>
            <p:nvPr/>
          </p:nvSpPr>
          <p:spPr>
            <a:xfrm>
              <a:off x="2315392" y="4095750"/>
              <a:ext cx="12954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signing</a:t>
              </a:r>
            </a:p>
            <a:p>
              <a:pPr algn="ctr"/>
              <a:r>
                <a:rPr lang="en-US" dirty="0"/>
                <a:t>algorithm</a:t>
              </a:r>
            </a:p>
          </p:txBody>
        </p:sp>
        <p:sp>
          <p:nvSpPr>
            <p:cNvPr id="17" name="Up Arrow 16"/>
            <p:cNvSpPr/>
            <p:nvPr/>
          </p:nvSpPr>
          <p:spPr>
            <a:xfrm flipV="1">
              <a:off x="2834166" y="3409950"/>
              <a:ext cx="213834" cy="656260"/>
            </a:xfrm>
            <a:prstGeom prst="upArrow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1477192" y="4400550"/>
              <a:ext cx="762000" cy="152400"/>
            </a:xfrm>
            <a:prstGeom prst="rightArrow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0" name="Bent Arrow 19"/>
            <p:cNvSpPr/>
            <p:nvPr/>
          </p:nvSpPr>
          <p:spPr>
            <a:xfrm rot="16200000" flipV="1">
              <a:off x="3456057" y="3687693"/>
              <a:ext cx="1088886" cy="685800"/>
            </a:xfrm>
            <a:prstGeom prst="bentArrow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010400" y="4095750"/>
            <a:ext cx="1822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verify sig,</a:t>
            </a:r>
          </a:p>
          <a:p>
            <a:r>
              <a:rPr lang="en-US" sz="2400" dirty="0"/>
              <a:t>install if valid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68532" y="3018460"/>
            <a:ext cx="6018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FFFF"/>
                </a:solidFill>
              </a:rPr>
              <a:t>pk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733550"/>
            <a:ext cx="1276350" cy="12763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120401" y="1758374"/>
            <a:ext cx="6018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FFFF"/>
                </a:solidFill>
              </a:rPr>
              <a:t>pk</a:t>
            </a:r>
            <a:endParaRPr lang="en-US" sz="2400" b="1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3400" y="1535157"/>
            <a:ext cx="1676400" cy="1036593"/>
            <a:chOff x="533400" y="1428750"/>
            <a:chExt cx="2057400" cy="126519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533400" y="1428750"/>
              <a:ext cx="2057400" cy="41833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533400" y="1857267"/>
              <a:ext cx="2057400" cy="418338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533400" y="2275605"/>
              <a:ext cx="2057400" cy="418338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876800" y="2647950"/>
            <a:ext cx="1110024" cy="1905000"/>
            <a:chOff x="4572000" y="2647950"/>
            <a:chExt cx="1110024" cy="1905000"/>
          </a:xfrm>
        </p:grpSpPr>
        <p:sp>
          <p:nvSpPr>
            <p:cNvPr id="4" name="Rectangle 3"/>
            <p:cNvSpPr/>
            <p:nvPr/>
          </p:nvSpPr>
          <p:spPr>
            <a:xfrm>
              <a:off x="4572000" y="2647950"/>
              <a:ext cx="1066800" cy="1905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2000" y="3020020"/>
              <a:ext cx="11100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CFFCC"/>
                  </a:solidFill>
                </a:rPr>
                <a:t>untrusted</a:t>
              </a:r>
              <a:br>
                <a:rPr lang="en-US" dirty="0">
                  <a:solidFill>
                    <a:srgbClr val="CCFFCC"/>
                  </a:solidFill>
                </a:rPr>
              </a:br>
              <a:r>
                <a:rPr lang="en-US" dirty="0">
                  <a:solidFill>
                    <a:srgbClr val="CCFFCC"/>
                  </a:solidFill>
                </a:rPr>
                <a:t>hosting</a:t>
              </a:r>
              <a:br>
                <a:rPr lang="en-US" dirty="0">
                  <a:solidFill>
                    <a:srgbClr val="CCFFCC"/>
                  </a:solidFill>
                </a:rPr>
              </a:br>
              <a:r>
                <a:rPr lang="en-US" dirty="0">
                  <a:solidFill>
                    <a:srgbClr val="CCFFCC"/>
                  </a:solidFill>
                </a:rPr>
                <a:t>site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V="1">
            <a:off x="5943600" y="2647950"/>
            <a:ext cx="1066800" cy="609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  <a:endCxn id="27" idx="1"/>
          </p:cNvCxnSpPr>
          <p:nvPr/>
        </p:nvCxnSpPr>
        <p:spPr>
          <a:xfrm>
            <a:off x="5943600" y="3600450"/>
            <a:ext cx="1162050" cy="952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86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19" grpId="0" animBg="1"/>
      <p:bldP spid="23" grpId="0"/>
      <p:bldP spid="24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Proving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6868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Thm</a:t>
            </a:r>
            <a:r>
              <a:rPr lang="en-US" dirty="0"/>
              <a:t> </a:t>
            </a:r>
            <a:r>
              <a:rPr lang="en-US" sz="2000" dirty="0"/>
              <a:t>[BR]</a:t>
            </a:r>
            <a:r>
              <a:rPr lang="en-US" dirty="0"/>
              <a:t>:    </a:t>
            </a:r>
            <a:r>
              <a:rPr lang="en-US" b="1" dirty="0">
                <a:solidFill>
                  <a:srgbClr val="3366FF"/>
                </a:solidFill>
              </a:rPr>
              <a:t>(G</a:t>
            </a:r>
            <a:r>
              <a:rPr lang="en-US" sz="2000" b="1" baseline="-25000" dirty="0">
                <a:solidFill>
                  <a:srgbClr val="3366FF"/>
                </a:solidFill>
              </a:rPr>
              <a:t>TDP</a:t>
            </a:r>
            <a:r>
              <a:rPr lang="en-US" b="1" dirty="0">
                <a:solidFill>
                  <a:srgbClr val="3366FF"/>
                </a:solidFill>
              </a:rPr>
              <a:t>, F, F</a:t>
            </a:r>
            <a:r>
              <a:rPr lang="en-US" b="1" baseline="50000" dirty="0">
                <a:solidFill>
                  <a:srgbClr val="3366FF"/>
                </a:solidFill>
              </a:rPr>
              <a:t>-1</a:t>
            </a:r>
            <a:r>
              <a:rPr lang="en-US" b="1" dirty="0">
                <a:solidFill>
                  <a:srgbClr val="3366FF"/>
                </a:solidFill>
              </a:rPr>
              <a:t>)</a:t>
            </a:r>
            <a:r>
              <a:rPr lang="en-US" b="1" dirty="0"/>
              <a:t>  </a:t>
            </a:r>
            <a:r>
              <a:rPr lang="en-US" dirty="0"/>
              <a:t>secure TDP   ⇒   </a:t>
            </a:r>
            <a:r>
              <a:rPr lang="en-US" b="1" dirty="0">
                <a:solidFill>
                  <a:srgbClr val="3366FF"/>
                </a:solidFill>
              </a:rPr>
              <a:t>(G</a:t>
            </a:r>
            <a:r>
              <a:rPr lang="en-US" sz="2000" b="1" baseline="-25000" dirty="0">
                <a:solidFill>
                  <a:srgbClr val="3366FF"/>
                </a:solidFill>
              </a:rPr>
              <a:t>TDP</a:t>
            </a:r>
            <a:r>
              <a:rPr lang="en-US" b="1" dirty="0">
                <a:solidFill>
                  <a:srgbClr val="3366FF"/>
                </a:solidFill>
              </a:rPr>
              <a:t>, S, V) </a:t>
            </a:r>
            <a:r>
              <a:rPr lang="en-US" dirty="0"/>
              <a:t>secure signature</a:t>
            </a:r>
            <a:br>
              <a:rPr lang="en-US" dirty="0"/>
            </a:br>
            <a:r>
              <a:rPr lang="en-US" dirty="0"/>
              <a:t>	when  </a:t>
            </a:r>
            <a:r>
              <a:rPr lang="en-US" b="1" dirty="0">
                <a:solidFill>
                  <a:srgbClr val="000000"/>
                </a:solidFill>
              </a:rPr>
              <a:t>H: </a:t>
            </a:r>
            <a:r>
              <a:rPr lang="en-US" dirty="0">
                <a:solidFill>
                  <a:srgbClr val="000000"/>
                </a:solidFill>
              </a:rPr>
              <a:t>M ⟶ X  is modeled as a random oracle.</a:t>
            </a:r>
          </a:p>
          <a:p>
            <a:pPr marL="0" indent="0">
              <a:buNone/>
              <a:tabLst>
                <a:tab pos="1371600" algn="l"/>
                <a:tab pos="2855913" algn="l"/>
              </a:tabLst>
            </a:pPr>
            <a:r>
              <a:rPr lang="en-US" dirty="0">
                <a:solidFill>
                  <a:srgbClr val="000090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∀A ∃B:	</a:t>
            </a:r>
            <a:r>
              <a:rPr lang="en-US" dirty="0" err="1">
                <a:solidFill>
                  <a:srgbClr val="0000FF"/>
                </a:solidFill>
              </a:rPr>
              <a:t>Adv</a:t>
            </a:r>
            <a:r>
              <a:rPr lang="en-US" baseline="-25000" dirty="0" err="1">
                <a:solidFill>
                  <a:srgbClr val="0000FF"/>
                </a:solidFill>
              </a:rPr>
              <a:t>SIG</a:t>
            </a:r>
            <a:r>
              <a:rPr lang="en-US" dirty="0">
                <a:solidFill>
                  <a:srgbClr val="0000FF"/>
                </a:solidFill>
              </a:rPr>
              <a:t>[A,FDH]  ≤  </a:t>
            </a:r>
            <a:r>
              <a:rPr lang="en-US" dirty="0" err="1">
                <a:solidFill>
                  <a:srgbClr val="0000FF"/>
                </a:solidFill>
              </a:rPr>
              <a:t>q</a:t>
            </a:r>
            <a:r>
              <a:rPr lang="en-US" sz="2000" baseline="-25000" dirty="0" err="1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0000FF"/>
                </a:solidFill>
              </a:rPr>
              <a:t> ⋅ </a:t>
            </a:r>
            <a:r>
              <a:rPr lang="en-US" dirty="0" err="1">
                <a:solidFill>
                  <a:srgbClr val="0000FF"/>
                </a:solidFill>
              </a:rPr>
              <a:t>Adv</a:t>
            </a:r>
            <a:r>
              <a:rPr lang="en-US" baseline="-25000" dirty="0" err="1">
                <a:solidFill>
                  <a:srgbClr val="0000FF"/>
                </a:solidFill>
              </a:rPr>
              <a:t>TDP</a:t>
            </a:r>
            <a:r>
              <a:rPr lang="en-US" dirty="0">
                <a:solidFill>
                  <a:srgbClr val="0000FF"/>
                </a:solidFill>
              </a:rPr>
              <a:t>[B,F] </a:t>
            </a:r>
            <a:endParaRPr lang="en-US" baseline="-25000" dirty="0"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buNone/>
              <a:tabLst>
                <a:tab pos="1371600" algn="l"/>
                <a:tab pos="2855913" algn="l"/>
              </a:tabLst>
            </a:pPr>
            <a:r>
              <a:rPr lang="en-US" dirty="0"/>
              <a:t>Proof: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38938" y="1523612"/>
            <a:ext cx="432463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>
                <a:solidFill>
                  <a:srgbClr val="0000FF"/>
                </a:solidFill>
              </a:rPr>
              <a:t>(RO)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647625"/>
            <a:ext cx="8763000" cy="1314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0600" y="3105150"/>
            <a:ext cx="71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So:        </a:t>
            </a:r>
            <a:r>
              <a:rPr lang="en-US" sz="2800" dirty="0" err="1">
                <a:solidFill>
                  <a:srgbClr val="0000FF"/>
                </a:solidFill>
              </a:rPr>
              <a:t>Adv</a:t>
            </a:r>
            <a:r>
              <a:rPr lang="en-US" sz="2800" baseline="-25000" dirty="0" err="1">
                <a:solidFill>
                  <a:srgbClr val="0000FF"/>
                </a:solidFill>
              </a:rPr>
              <a:t>TDP</a:t>
            </a:r>
            <a:r>
              <a:rPr lang="en-US" sz="2800" dirty="0">
                <a:solidFill>
                  <a:srgbClr val="0000FF"/>
                </a:solidFill>
              </a:rPr>
              <a:t>[B,F</a:t>
            </a:r>
            <a:r>
              <a:rPr lang="en-US" sz="2800">
                <a:solidFill>
                  <a:srgbClr val="0000FF"/>
                </a:solidFill>
              </a:rPr>
              <a:t>]   ≥    </a:t>
            </a:r>
            <a:r>
              <a:rPr lang="en-US" sz="2800" dirty="0">
                <a:solidFill>
                  <a:srgbClr val="0000FF"/>
                </a:solidFill>
              </a:rPr>
              <a:t>(1/</a:t>
            </a:r>
            <a:r>
              <a:rPr lang="en-US" sz="2800" dirty="0" err="1">
                <a:solidFill>
                  <a:srgbClr val="0000FF"/>
                </a:solidFill>
              </a:rPr>
              <a:t>q</a:t>
            </a:r>
            <a:r>
              <a:rPr lang="en-US" sz="2800" baseline="-25000" dirty="0" err="1">
                <a:solidFill>
                  <a:srgbClr val="0000FF"/>
                </a:solidFill>
              </a:rPr>
              <a:t>H</a:t>
            </a:r>
            <a:r>
              <a:rPr lang="en-US" sz="2800" dirty="0">
                <a:solidFill>
                  <a:srgbClr val="0000FF"/>
                </a:solidFill>
              </a:rPr>
              <a:t>)  ⋅  </a:t>
            </a:r>
            <a:r>
              <a:rPr lang="en-US" sz="2800" dirty="0" err="1">
                <a:solidFill>
                  <a:srgbClr val="0000FF"/>
                </a:solidFill>
              </a:rPr>
              <a:t>Adv</a:t>
            </a:r>
            <a:r>
              <a:rPr lang="en-US" sz="2800" baseline="-25000" dirty="0" err="1">
                <a:solidFill>
                  <a:srgbClr val="0000FF"/>
                </a:solidFill>
              </a:rPr>
              <a:t>SIG</a:t>
            </a:r>
            <a:r>
              <a:rPr lang="en-US" sz="2800" dirty="0">
                <a:solidFill>
                  <a:srgbClr val="0000FF"/>
                </a:solidFill>
              </a:rPr>
              <a:t>[A,FDH] 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4038600" y="2266950"/>
            <a:ext cx="381000" cy="762000"/>
          </a:xfrm>
          <a:prstGeom prst="upArrow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 rot="16200000">
            <a:off x="6781800" y="2724150"/>
            <a:ext cx="152400" cy="2133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65408" y="3943350"/>
            <a:ext cx="2364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Prob. forger A </a:t>
            </a:r>
            <a:br>
              <a:rPr lang="en-US" sz="2000" dirty="0"/>
            </a:br>
            <a:r>
              <a:rPr lang="en-US" sz="2000" dirty="0"/>
              <a:t>outputs valid forgery</a:t>
            </a:r>
          </a:p>
        </p:txBody>
      </p:sp>
      <p:sp>
        <p:nvSpPr>
          <p:cNvPr id="41" name="Left Brace 40"/>
          <p:cNvSpPr/>
          <p:nvPr/>
        </p:nvSpPr>
        <p:spPr>
          <a:xfrm rot="16200000">
            <a:off x="4845283" y="3219451"/>
            <a:ext cx="152400" cy="1143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343400" y="3924240"/>
            <a:ext cx="1225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Pr</a:t>
            </a:r>
            <a:r>
              <a:rPr lang="en-US" sz="2000" dirty="0"/>
              <a:t>[m=m</a:t>
            </a:r>
            <a:r>
              <a:rPr lang="en-US" sz="2000" baseline="-25000" dirty="0"/>
              <a:t>i*</a:t>
            </a:r>
            <a:r>
              <a:rPr lang="en-US" sz="2000" dirty="0"/>
              <a:t>]</a:t>
            </a:r>
          </a:p>
        </p:txBody>
      </p:sp>
      <p:sp>
        <p:nvSpPr>
          <p:cNvPr id="47" name="Left Brace 46"/>
          <p:cNvSpPr/>
          <p:nvPr/>
        </p:nvSpPr>
        <p:spPr>
          <a:xfrm rot="16200000">
            <a:off x="2850502" y="2921647"/>
            <a:ext cx="228600" cy="18148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438400" y="3921264"/>
            <a:ext cx="1165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Prob. B </a:t>
            </a:r>
            <a:br>
              <a:rPr lang="en-US" sz="2000" dirty="0"/>
            </a:br>
            <a:r>
              <a:rPr lang="en-US" sz="2000" dirty="0"/>
              <a:t>outputs x</a:t>
            </a:r>
          </a:p>
        </p:txBody>
      </p:sp>
    </p:spTree>
    <p:extLst>
      <p:ext uri="{BB962C8B-B14F-4D97-AF65-F5344CB8AC3E}">
        <p14:creationId xmlns:p14="http://schemas.microsoft.com/office/powerpoint/2010/main" val="76874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5046" y="285750"/>
            <a:ext cx="2179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Alg. B has table: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7400" y="285750"/>
            <a:ext cx="2965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m</a:t>
            </a:r>
            <a:r>
              <a:rPr lang="en-US" sz="2000" baseline="-25000" dirty="0">
                <a:solidFill>
                  <a:srgbClr val="0000FF"/>
                </a:solidFill>
              </a:rPr>
              <a:t>1</a:t>
            </a:r>
            <a:r>
              <a:rPr lang="en-US" sz="2000" dirty="0">
                <a:solidFill>
                  <a:srgbClr val="0000FF"/>
                </a:solidFill>
              </a:rPr>
              <a:t>,   x</a:t>
            </a:r>
            <a:r>
              <a:rPr lang="en-US" sz="2000" baseline="-25000" dirty="0">
                <a:solidFill>
                  <a:srgbClr val="0000FF"/>
                </a:solidFill>
              </a:rPr>
              <a:t>1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:    H(m</a:t>
            </a:r>
            <a:r>
              <a:rPr lang="en-US" sz="2000" baseline="-25000" dirty="0"/>
              <a:t>1</a:t>
            </a:r>
            <a:r>
              <a:rPr lang="en-US" sz="2000" dirty="0"/>
              <a:t>) = F(</a:t>
            </a:r>
            <a:r>
              <a:rPr lang="en-US" sz="2000" dirty="0" err="1"/>
              <a:t>pk</a:t>
            </a:r>
            <a:r>
              <a:rPr lang="en-US" sz="2000" dirty="0"/>
              <a:t>, x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7400" y="723840"/>
            <a:ext cx="3081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m</a:t>
            </a:r>
            <a:r>
              <a:rPr lang="en-US" sz="2000" baseline="-25000" dirty="0">
                <a:solidFill>
                  <a:srgbClr val="0000FF"/>
                </a:solidFill>
              </a:rPr>
              <a:t>2</a:t>
            </a:r>
            <a:r>
              <a:rPr lang="en-US" sz="2000" dirty="0">
                <a:solidFill>
                  <a:srgbClr val="0000FF"/>
                </a:solidFill>
              </a:rPr>
              <a:t>,   x</a:t>
            </a:r>
            <a:r>
              <a:rPr lang="en-US" sz="2000" baseline="-25000" dirty="0">
                <a:solidFill>
                  <a:srgbClr val="0000FF"/>
                </a:solidFill>
              </a:rPr>
              <a:t>2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:    H(m</a:t>
            </a:r>
            <a:r>
              <a:rPr lang="en-US" sz="2000" baseline="-25000" dirty="0"/>
              <a:t>2</a:t>
            </a:r>
            <a:r>
              <a:rPr lang="en-US" sz="2000" dirty="0"/>
              <a:t>) = F(</a:t>
            </a:r>
            <a:r>
              <a:rPr lang="en-US" sz="2000" dirty="0" err="1"/>
              <a:t>pk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1562040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m</a:t>
            </a:r>
            <a:r>
              <a:rPr lang="en-US" sz="2000" baseline="-25000" dirty="0">
                <a:solidFill>
                  <a:srgbClr val="0000FF"/>
                </a:solidFill>
              </a:rPr>
              <a:t>i*</a:t>
            </a:r>
            <a:r>
              <a:rPr lang="en-US" sz="2000" dirty="0"/>
              <a:t>,             H(m</a:t>
            </a:r>
            <a:r>
              <a:rPr lang="en-US" sz="2000" baseline="-25000" dirty="0"/>
              <a:t>i*</a:t>
            </a:r>
            <a:r>
              <a:rPr lang="en-US" sz="2000" dirty="0"/>
              <a:t>) = 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7400" y="2571750"/>
            <a:ext cx="303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m</a:t>
            </a:r>
            <a:r>
              <a:rPr lang="en-US" sz="2000" baseline="-25000" dirty="0" err="1">
                <a:solidFill>
                  <a:srgbClr val="0000FF"/>
                </a:solidFill>
              </a:rPr>
              <a:t>q</a:t>
            </a:r>
            <a:r>
              <a:rPr lang="en-US" sz="2000" dirty="0">
                <a:solidFill>
                  <a:srgbClr val="0000FF"/>
                </a:solidFill>
              </a:rPr>
              <a:t>,   </a:t>
            </a:r>
            <a:r>
              <a:rPr lang="en-US" sz="2000" dirty="0" err="1">
                <a:solidFill>
                  <a:srgbClr val="0000FF"/>
                </a:solidFill>
              </a:rPr>
              <a:t>x</a:t>
            </a:r>
            <a:r>
              <a:rPr lang="en-US" sz="2000" baseline="-25000" dirty="0" err="1">
                <a:solidFill>
                  <a:srgbClr val="0000FF"/>
                </a:solidFill>
              </a:rPr>
              <a:t>q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:    H(</a:t>
            </a:r>
            <a:r>
              <a:rPr lang="en-US" sz="2000" dirty="0" err="1"/>
              <a:t>m</a:t>
            </a:r>
            <a:r>
              <a:rPr lang="en-US" sz="2000" baseline="-25000" dirty="0" err="1"/>
              <a:t>q</a:t>
            </a:r>
            <a:r>
              <a:rPr lang="en-US" sz="2000" dirty="0"/>
              <a:t>) = F(</a:t>
            </a:r>
            <a:r>
              <a:rPr lang="en-US" sz="2000" dirty="0" err="1"/>
              <a:t>pk</a:t>
            </a:r>
            <a:r>
              <a:rPr lang="en-US" sz="2000" dirty="0"/>
              <a:t>, </a:t>
            </a:r>
            <a:r>
              <a:rPr lang="en-US" sz="2000" dirty="0" err="1"/>
              <a:t>x</a:t>
            </a:r>
            <a:r>
              <a:rPr lang="en-US" sz="2000" baseline="-25000" dirty="0" err="1"/>
              <a:t>q</a:t>
            </a:r>
            <a:r>
              <a:rPr lang="en-US" sz="20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2245" y="1033482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⋮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196215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⋮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0" y="285750"/>
            <a:ext cx="3200400" cy="2743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" y="1352550"/>
            <a:ext cx="503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B answers a signature query  m</a:t>
            </a:r>
            <a:r>
              <a:rPr lang="en-US" sz="2400" b="1" baseline="-25000" dirty="0"/>
              <a:t>i</a:t>
            </a:r>
            <a:r>
              <a:rPr lang="en-US" sz="2400" b="1" dirty="0"/>
              <a:t> :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402638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85750"/>
            <a:ext cx="8327921" cy="2160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Partial domain hash: </a:t>
            </a:r>
            <a:br>
              <a:rPr lang="en-US" sz="2400" dirty="0"/>
            </a:br>
            <a:r>
              <a:rPr lang="en-US" sz="2400" dirty="0"/>
              <a:t>	Suppose  </a:t>
            </a:r>
            <a:r>
              <a:rPr lang="en-US" sz="2400" b="1" dirty="0">
                <a:solidFill>
                  <a:srgbClr val="3366FF"/>
                </a:solidFill>
              </a:rPr>
              <a:t>(G</a:t>
            </a:r>
            <a:r>
              <a:rPr lang="en-US" sz="2000" b="1" baseline="-25000" dirty="0">
                <a:solidFill>
                  <a:srgbClr val="3366FF"/>
                </a:solidFill>
              </a:rPr>
              <a:t>TDP</a:t>
            </a:r>
            <a:r>
              <a:rPr lang="en-US" sz="2400" b="1" dirty="0">
                <a:solidFill>
                  <a:srgbClr val="3366FF"/>
                </a:solidFill>
              </a:rPr>
              <a:t>, F, F</a:t>
            </a:r>
            <a:r>
              <a:rPr lang="en-US" sz="2400" b="1" baseline="50000" dirty="0">
                <a:solidFill>
                  <a:srgbClr val="3366FF"/>
                </a:solidFill>
              </a:rPr>
              <a:t>-1</a:t>
            </a:r>
            <a:r>
              <a:rPr lang="en-US" sz="2400" b="1" dirty="0">
                <a:solidFill>
                  <a:srgbClr val="3366FF"/>
                </a:solidFill>
              </a:rPr>
              <a:t>)</a:t>
            </a:r>
            <a:r>
              <a:rPr lang="en-US" sz="2400" b="1" dirty="0"/>
              <a:t>  </a:t>
            </a:r>
            <a:r>
              <a:rPr lang="en-US" sz="2400" dirty="0"/>
              <a:t>is</a:t>
            </a:r>
            <a:r>
              <a:rPr lang="en-US" sz="2400" b="1" dirty="0"/>
              <a:t> </a:t>
            </a:r>
            <a:r>
              <a:rPr lang="en-US" sz="2400" dirty="0"/>
              <a:t>defined</a:t>
            </a:r>
            <a:r>
              <a:rPr lang="en-US" sz="2400" b="1" dirty="0"/>
              <a:t> </a:t>
            </a:r>
            <a:r>
              <a:rPr lang="en-US" sz="2400" dirty="0"/>
              <a:t>over domain X = {0,…,B-1}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   	but   </a:t>
            </a:r>
            <a:r>
              <a:rPr lang="en-US" sz="2400" b="1" dirty="0">
                <a:solidFill>
                  <a:srgbClr val="0000FF"/>
                </a:solidFill>
              </a:rPr>
              <a:t>H: M ⟶ {0,…,B/2}  </a:t>
            </a:r>
            <a:r>
              <a:rPr lang="en-US" sz="2400" dirty="0"/>
              <a:t>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Can we prove FDH secure with such an H?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7329" y="2695614"/>
            <a:ext cx="596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No, FDH is only secure with a full domain hash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181350"/>
            <a:ext cx="6985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Yes, but we would need to adjust how B defines  H(m</a:t>
            </a:r>
            <a:r>
              <a:rPr lang="en-US" sz="2400" baseline="-25000" dirty="0"/>
              <a:t>i</a:t>
            </a:r>
            <a:r>
              <a:rPr lang="en-US" sz="2400" dirty="0"/>
              <a:t>)  </a:t>
            </a:r>
            <a:br>
              <a:rPr lang="en-US" sz="2400" dirty="0"/>
            </a:br>
            <a:r>
              <a:rPr lang="en-US" sz="2400" dirty="0"/>
              <a:t>	in the proof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9258" y="4062749"/>
            <a:ext cx="409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depends on what TDP is used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638550"/>
            <a:ext cx="7620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020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PSS:  Tighter security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534400" cy="42481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Some variants of FDH: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tight</a:t>
            </a:r>
            <a:r>
              <a:rPr lang="en-US" dirty="0"/>
              <a:t> reduction from forger to inverting the TDP  (no </a:t>
            </a:r>
            <a:r>
              <a:rPr lang="en-US" dirty="0" err="1"/>
              <a:t>q</a:t>
            </a:r>
            <a:r>
              <a:rPr lang="en-US" baseline="-25000" dirty="0" err="1"/>
              <a:t>H</a:t>
            </a:r>
            <a:r>
              <a:rPr lang="en-US" dirty="0"/>
              <a:t> factor).</a:t>
            </a:r>
            <a:br>
              <a:rPr lang="en-US" dirty="0"/>
            </a:br>
            <a:r>
              <a:rPr lang="en-US" dirty="0"/>
              <a:t>	Still assuming hash function H is “ideal.”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>
              <a:spcBef>
                <a:spcPts val="1776"/>
              </a:spcBef>
            </a:pPr>
            <a:r>
              <a:rPr lang="en-US" dirty="0"/>
              <a:t>PSS </a:t>
            </a:r>
            <a:r>
              <a:rPr lang="en-US" sz="1700" dirty="0"/>
              <a:t>[BR’96]</a:t>
            </a:r>
            <a:r>
              <a:rPr lang="en-US" dirty="0"/>
              <a:t>:   part of the PKCS1 v2.1 standard</a:t>
            </a:r>
          </a:p>
          <a:p>
            <a:pPr>
              <a:spcBef>
                <a:spcPts val="1776"/>
              </a:spcBef>
            </a:pPr>
            <a:r>
              <a:rPr lang="en-US" dirty="0"/>
              <a:t>KW’03:       S( (</a:t>
            </a:r>
            <a:r>
              <a:rPr lang="en-US" dirty="0" err="1"/>
              <a:t>sk,k</a:t>
            </a:r>
            <a:r>
              <a:rPr lang="en-US" dirty="0"/>
              <a:t>), m) =   </a:t>
            </a:r>
            <a:r>
              <a:rPr lang="en-US" sz="3600" dirty="0"/>
              <a:t>[ </a:t>
            </a:r>
            <a:r>
              <a:rPr lang="en-US" dirty="0" err="1"/>
              <a:t>b⟵PRF</a:t>
            </a:r>
            <a:r>
              <a:rPr lang="en-US" dirty="0"/>
              <a:t>(</a:t>
            </a:r>
            <a:r>
              <a:rPr lang="en-US" dirty="0" err="1"/>
              <a:t>k,m</a:t>
            </a:r>
            <a:r>
              <a:rPr lang="en-US" dirty="0"/>
              <a:t>)∈{0,1}  ,   F</a:t>
            </a:r>
            <a:r>
              <a:rPr lang="en-US" baseline="30000" dirty="0"/>
              <a:t>-1</a:t>
            </a:r>
            <a:r>
              <a:rPr lang="en-US" sz="2800" dirty="0"/>
              <a:t>(</a:t>
            </a:r>
            <a:r>
              <a:rPr lang="en-US" dirty="0" err="1"/>
              <a:t>sk</a:t>
            </a:r>
            <a:r>
              <a:rPr lang="en-US" dirty="0"/>
              <a:t>,  H(</a:t>
            </a:r>
            <a:r>
              <a:rPr lang="en-US" dirty="0" err="1"/>
              <a:t>b</a:t>
            </a:r>
            <a:r>
              <a:rPr lang="en-US" sz="3200" spc="-220" dirty="0" err="1"/>
              <a:t>l</a:t>
            </a:r>
            <a:r>
              <a:rPr lang="en-US" sz="3200" dirty="0" err="1"/>
              <a:t>l</a:t>
            </a:r>
            <a:r>
              <a:rPr lang="en-US" dirty="0" err="1"/>
              <a:t>m</a:t>
            </a:r>
            <a:r>
              <a:rPr lang="en-US" dirty="0"/>
              <a:t>)</a:t>
            </a:r>
            <a:r>
              <a:rPr lang="en-US" sz="2800" dirty="0"/>
              <a:t>)</a:t>
            </a:r>
            <a:r>
              <a:rPr lang="en-US" dirty="0"/>
              <a:t> </a:t>
            </a:r>
            <a:r>
              <a:rPr lang="en-US" sz="3600" dirty="0"/>
              <a:t>]</a:t>
            </a:r>
          </a:p>
          <a:p>
            <a:pPr>
              <a:spcBef>
                <a:spcPts val="1776"/>
              </a:spcBef>
            </a:pPr>
            <a:r>
              <a:rPr lang="en-US" dirty="0"/>
              <a:t>many others</a:t>
            </a:r>
          </a:p>
        </p:txBody>
      </p:sp>
    </p:spTree>
    <p:extLst>
      <p:ext uri="{BB962C8B-B14F-4D97-AF65-F5344CB8AC3E}">
        <p14:creationId xmlns:p14="http://schemas.microsoft.com/office/powerpoint/2010/main" val="1566466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Segment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7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Signatures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733800" y="2535772"/>
            <a:ext cx="53340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3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Secure Signatures </a:t>
            </a:r>
            <a:br>
              <a:rPr lang="en-US" sz="3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Random Oracles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/>
              <a:t>Online Cryptography Course                                      Dan Boneh</a:t>
            </a:r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713CD43-E12D-7F6B-6F15-2684080C3BF0}"/>
                  </a:ext>
                </a:extLst>
              </p14:cNvPr>
              <p14:cNvContentPartPr/>
              <p14:nvPr/>
            </p14:nvContentPartPr>
            <p14:xfrm>
              <a:off x="4386600" y="3842280"/>
              <a:ext cx="1158480" cy="3798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713CD43-E12D-7F6B-6F15-2684080C3B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77240" y="3832920"/>
                <a:ext cx="1177200" cy="3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44147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943600" y="1352550"/>
            <a:ext cx="3142456" cy="2133600"/>
            <a:chOff x="8153400" y="1543050"/>
            <a:chExt cx="3142456" cy="2133600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8153400" y="1924050"/>
              <a:ext cx="1066800" cy="175260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0134600" y="1924050"/>
              <a:ext cx="1066800" cy="175260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10439400" y="2457450"/>
              <a:ext cx="80963" cy="76200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8610600" y="2228850"/>
              <a:ext cx="80963" cy="76200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8610600" y="3006725"/>
              <a:ext cx="80963" cy="76200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8686800" y="1962150"/>
              <a:ext cx="1752600" cy="495300"/>
            </a:xfrm>
            <a:custGeom>
              <a:avLst/>
              <a:gdLst>
                <a:gd name="T0" fmla="*/ 0 w 1104"/>
                <a:gd name="T1" fmla="*/ 168 h 312"/>
                <a:gd name="T2" fmla="*/ 624 w 1104"/>
                <a:gd name="T3" fmla="*/ 24 h 312"/>
                <a:gd name="T4" fmla="*/ 1104 w 1104"/>
                <a:gd name="T5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312">
                  <a:moveTo>
                    <a:pt x="0" y="168"/>
                  </a:moveTo>
                  <a:cubicBezTo>
                    <a:pt x="220" y="84"/>
                    <a:pt x="440" y="0"/>
                    <a:pt x="624" y="24"/>
                  </a:cubicBezTo>
                  <a:cubicBezTo>
                    <a:pt x="808" y="48"/>
                    <a:pt x="956" y="180"/>
                    <a:pt x="1104" y="31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8686800" y="2533650"/>
              <a:ext cx="1752600" cy="533400"/>
            </a:xfrm>
            <a:custGeom>
              <a:avLst/>
              <a:gdLst>
                <a:gd name="T0" fmla="*/ 0 w 1104"/>
                <a:gd name="T1" fmla="*/ 336 h 336"/>
                <a:gd name="T2" fmla="*/ 720 w 1104"/>
                <a:gd name="T3" fmla="*/ 240 h 336"/>
                <a:gd name="T4" fmla="*/ 1104 w 110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336">
                  <a:moveTo>
                    <a:pt x="0" y="336"/>
                  </a:moveTo>
                  <a:cubicBezTo>
                    <a:pt x="268" y="316"/>
                    <a:pt x="536" y="296"/>
                    <a:pt x="720" y="240"/>
                  </a:cubicBezTo>
                  <a:cubicBezTo>
                    <a:pt x="904" y="184"/>
                    <a:pt x="1004" y="92"/>
                    <a:pt x="110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8763000" y="1543050"/>
              <a:ext cx="420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cs typeface="Arial" charset="0"/>
                </a:rPr>
                <a:t>G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0751344" y="1554061"/>
              <a:ext cx="5445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cs typeface="Arial" charset="0"/>
                </a:rPr>
                <a:t>G</a:t>
              </a:r>
              <a:r>
                <a:rPr lang="en-US" sz="2400" b="1" baseline="-25000" dirty="0">
                  <a:cs typeface="Arial" charset="0"/>
                </a:rPr>
                <a:t>T</a:t>
              </a:r>
              <a:endParaRPr lang="en-US" sz="2400" b="1" dirty="0">
                <a:cs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62744" y="2049201"/>
            <a:ext cx="2655137" cy="1253921"/>
            <a:chOff x="8482749" y="2272762"/>
            <a:chExt cx="2655137" cy="1253921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8482749" y="2272762"/>
              <a:ext cx="452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cs typeface="Arial" charset="0"/>
                </a:rPr>
                <a:t>g</a:t>
              </a:r>
              <a:r>
                <a:rPr lang="en-US" sz="2400" b="1" baseline="50000" dirty="0" err="1">
                  <a:cs typeface="Arial" charset="0"/>
                </a:rPr>
                <a:t>a</a:t>
              </a:r>
              <a:endParaRPr lang="en-US" sz="2400" b="1" baseline="50000" dirty="0">
                <a:cs typeface="Arial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8482749" y="3126573"/>
              <a:ext cx="4331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cs typeface="Arial" charset="0"/>
                </a:rPr>
                <a:t>h</a:t>
              </a:r>
              <a:r>
                <a:rPr lang="en-US" sz="2400" b="1" baseline="50000" dirty="0" err="1">
                  <a:cs typeface="Arial" charset="0"/>
                </a:rPr>
                <a:t>b</a:t>
              </a:r>
              <a:endParaRPr lang="en-US" sz="2400" b="1" baseline="50000" dirty="0">
                <a:cs typeface="Arial" charset="0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0121005" y="2574925"/>
              <a:ext cx="101688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>
                  <a:cs typeface="Arial" charset="0"/>
                </a:rPr>
                <a:t>e(</a:t>
              </a:r>
              <a:r>
                <a:rPr lang="en-US" sz="2000" b="1" dirty="0" err="1">
                  <a:cs typeface="Arial" charset="0"/>
                </a:rPr>
                <a:t>g,h</a:t>
              </a:r>
              <a:r>
                <a:rPr lang="en-US" sz="2000" b="1" dirty="0">
                  <a:cs typeface="Arial" charset="0"/>
                </a:rPr>
                <a:t>)</a:t>
              </a:r>
              <a:r>
                <a:rPr lang="en-US" sz="2400" b="1" baseline="50000" dirty="0">
                  <a:cs typeface="Arial" charset="0"/>
                </a:rPr>
                <a:t>ab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857250"/>
          </a:xfrm>
        </p:spPr>
        <p:txBody>
          <a:bodyPr/>
          <a:lstStyle/>
          <a:p>
            <a:r>
              <a:rPr lang="en-US" dirty="0"/>
              <a:t>A new tool:  pairings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19150"/>
            <a:ext cx="8534400" cy="43243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Secure signature without “ideal” hash function </a:t>
            </a:r>
            <a:r>
              <a:rPr lang="en-US" sz="2200" dirty="0"/>
              <a:t>(a.k.a. random oracles)</a:t>
            </a:r>
            <a:r>
              <a:rPr lang="en-US" dirty="0"/>
              <a:t>:</a:t>
            </a:r>
          </a:p>
          <a:p>
            <a:r>
              <a:rPr lang="en-US" dirty="0"/>
              <a:t>can be built from RSA, but</a:t>
            </a:r>
          </a:p>
          <a:p>
            <a:r>
              <a:rPr lang="en-US" dirty="0"/>
              <a:t>most efficient constructions use </a:t>
            </a:r>
            <a:r>
              <a:rPr lang="en-US" b="1" dirty="0"/>
              <a:t>pairings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  <a:tabLst>
                <a:tab pos="1366838" algn="l"/>
                <a:tab pos="1600200" algn="l"/>
                <a:tab pos="3082925" algn="l"/>
                <a:tab pos="4803775" algn="l"/>
                <a:tab pos="5718175" algn="l"/>
              </a:tabLst>
            </a:pPr>
            <a:r>
              <a:rPr lang="en-US" dirty="0"/>
              <a:t>G , G</a:t>
            </a:r>
            <a:r>
              <a:rPr lang="en-US" baseline="-25000" dirty="0"/>
              <a:t>T </a:t>
            </a:r>
            <a:r>
              <a:rPr lang="en-US" dirty="0"/>
              <a:t>:    finite cyclic groups    G=</a:t>
            </a:r>
            <a:r>
              <a:rPr lang="en-US" sz="2600" dirty="0"/>
              <a:t>{</a:t>
            </a:r>
            <a:r>
              <a:rPr lang="en-US" dirty="0"/>
              <a:t>1,g,…,g</a:t>
            </a:r>
            <a:r>
              <a:rPr lang="en-US" baseline="30000" dirty="0"/>
              <a:t>p-1</a:t>
            </a:r>
            <a:r>
              <a:rPr lang="en-US" sz="2600" dirty="0"/>
              <a:t>}</a:t>
            </a:r>
            <a:endParaRPr lang="en-US" dirty="0"/>
          </a:p>
          <a:p>
            <a:pPr marL="0" indent="0">
              <a:spcBef>
                <a:spcPts val="3132"/>
              </a:spcBef>
              <a:buNone/>
              <a:tabLst>
                <a:tab pos="1366838" algn="l"/>
                <a:tab pos="1600200" algn="l"/>
                <a:tab pos="3082925" algn="l"/>
                <a:tab pos="4803775" algn="l"/>
                <a:tab pos="5718175" algn="l"/>
              </a:tabLst>
            </a:pPr>
            <a:r>
              <a:rPr lang="en-US" u="sng" dirty="0" err="1"/>
              <a:t>Def</a:t>
            </a:r>
            <a:r>
              <a:rPr lang="en-US" dirty="0"/>
              <a:t>:   A </a:t>
            </a:r>
            <a:r>
              <a:rPr lang="en-US" b="1" u="sng" dirty="0"/>
              <a:t>pairing</a:t>
            </a:r>
            <a:r>
              <a:rPr lang="en-US" dirty="0"/>
              <a:t>    e: G</a:t>
            </a:r>
            <a:r>
              <a:rPr lang="en-US" dirty="0">
                <a:sym typeface="Symbol" charset="0"/>
              </a:rPr>
              <a:t>G</a:t>
            </a:r>
            <a:r>
              <a:rPr lang="en-US" baseline="50000" dirty="0"/>
              <a:t> </a:t>
            </a:r>
            <a:r>
              <a:rPr lang="en-US" dirty="0">
                <a:sym typeface="Symbol" charset="0"/>
              </a:rPr>
              <a:t> G</a:t>
            </a:r>
            <a:r>
              <a:rPr lang="en-US" baseline="-25000" dirty="0">
                <a:sym typeface="Symbol" charset="0"/>
              </a:rPr>
              <a:t>T   </a:t>
            </a:r>
            <a:r>
              <a:rPr lang="en-US" dirty="0">
                <a:sym typeface="Symbol" charset="0"/>
              </a:rPr>
              <a:t>  is a map:</a:t>
            </a:r>
            <a:endParaRPr lang="en-US" baseline="50000" dirty="0"/>
          </a:p>
          <a:p>
            <a:pPr lvl="1">
              <a:spcBef>
                <a:spcPct val="80000"/>
              </a:spcBef>
              <a:tabLst>
                <a:tab pos="1366838" algn="l"/>
                <a:tab pos="1600200" algn="l"/>
                <a:tab pos="3082925" algn="l"/>
                <a:tab pos="4803775" algn="l"/>
                <a:tab pos="5718175" algn="l"/>
              </a:tabLst>
            </a:pPr>
            <a:r>
              <a:rPr lang="en-US" u="sng" dirty="0"/>
              <a:t>bilinear</a:t>
            </a:r>
            <a:r>
              <a:rPr lang="en-US" dirty="0"/>
              <a:t>:    </a:t>
            </a:r>
            <a:r>
              <a:rPr lang="en-US" b="1" dirty="0"/>
              <a:t>e</a:t>
            </a:r>
            <a:r>
              <a:rPr lang="en-US" b="1" dirty="0">
                <a:sym typeface="Symbol" charset="0"/>
              </a:rPr>
              <a:t>(</a:t>
            </a:r>
            <a:r>
              <a:rPr lang="en-US" b="1" dirty="0" err="1">
                <a:sym typeface="Symbol" charset="0"/>
              </a:rPr>
              <a:t>g</a:t>
            </a:r>
            <a:r>
              <a:rPr lang="en-US" b="1" baseline="50000" dirty="0" err="1">
                <a:sym typeface="Symbol" charset="0"/>
              </a:rPr>
              <a:t>a</a:t>
            </a:r>
            <a:r>
              <a:rPr lang="en-US" b="1" dirty="0">
                <a:sym typeface="Symbol" charset="0"/>
              </a:rPr>
              <a:t>, </a:t>
            </a:r>
            <a:r>
              <a:rPr lang="en-US" b="1" dirty="0" err="1">
                <a:sym typeface="Symbol" charset="0"/>
              </a:rPr>
              <a:t>h</a:t>
            </a:r>
            <a:r>
              <a:rPr lang="en-US" b="1" baseline="50000" dirty="0" err="1">
                <a:sym typeface="Symbol" charset="0"/>
              </a:rPr>
              <a:t>b</a:t>
            </a:r>
            <a:r>
              <a:rPr lang="en-US" b="1" dirty="0">
                <a:sym typeface="Symbol" charset="0"/>
              </a:rPr>
              <a:t>) = </a:t>
            </a:r>
            <a:r>
              <a:rPr lang="en-US" b="1" dirty="0"/>
              <a:t>e</a:t>
            </a:r>
            <a:r>
              <a:rPr lang="en-US" b="1" dirty="0">
                <a:sym typeface="Symbol" charset="0"/>
              </a:rPr>
              <a:t>(</a:t>
            </a:r>
            <a:r>
              <a:rPr lang="en-US" b="1" dirty="0" err="1">
                <a:sym typeface="Symbol" charset="0"/>
              </a:rPr>
              <a:t>g,h</a:t>
            </a:r>
            <a:r>
              <a:rPr lang="en-US" b="1" dirty="0">
                <a:sym typeface="Symbol" charset="0"/>
              </a:rPr>
              <a:t>)</a:t>
            </a:r>
            <a:r>
              <a:rPr lang="en-US" b="1" baseline="50000" dirty="0">
                <a:sym typeface="Symbol" charset="0"/>
              </a:rPr>
              <a:t>ab</a:t>
            </a:r>
            <a:r>
              <a:rPr lang="en-US" baseline="50000" dirty="0">
                <a:sym typeface="Symbol" charset="0"/>
              </a:rPr>
              <a:t>        </a:t>
            </a:r>
            <a:r>
              <a:rPr lang="en-US" dirty="0">
                <a:sym typeface="Symbol" charset="0"/>
              </a:rPr>
              <a:t></a:t>
            </a:r>
            <a:r>
              <a:rPr lang="en-US" dirty="0" err="1">
                <a:sym typeface="Symbol" charset="0"/>
              </a:rPr>
              <a:t>a,bZ</a:t>
            </a:r>
            <a:r>
              <a:rPr lang="en-US" dirty="0">
                <a:sym typeface="Symbol" charset="0"/>
              </a:rPr>
              <a:t>, </a:t>
            </a:r>
            <a:r>
              <a:rPr lang="en-US" dirty="0" err="1">
                <a:sym typeface="Symbol" charset="0"/>
              </a:rPr>
              <a:t>g,hG</a:t>
            </a:r>
            <a:endParaRPr lang="en-US" dirty="0">
              <a:sym typeface="Symbol" charset="0"/>
            </a:endParaRPr>
          </a:p>
          <a:p>
            <a:pPr lvl="1">
              <a:lnSpc>
                <a:spcPct val="120000"/>
              </a:lnSpc>
              <a:spcBef>
                <a:spcPct val="60000"/>
              </a:spcBef>
              <a:tabLst>
                <a:tab pos="1366838" algn="l"/>
                <a:tab pos="1600200" algn="l"/>
                <a:tab pos="3082925" algn="l"/>
                <a:tab pos="4803775" algn="l"/>
                <a:tab pos="5718175" algn="l"/>
              </a:tabLst>
            </a:pPr>
            <a:r>
              <a:rPr lang="en-US" dirty="0">
                <a:sym typeface="Symbol" charset="0"/>
              </a:rPr>
              <a:t>efficiently computable and non-degenerate:</a:t>
            </a:r>
            <a:br>
              <a:rPr lang="en-US" dirty="0">
                <a:sym typeface="Symbol" charset="0"/>
              </a:rPr>
            </a:br>
            <a:r>
              <a:rPr lang="en-US" dirty="0">
                <a:sym typeface="Symbol" charset="0"/>
              </a:rPr>
              <a:t>     g generates G</a:t>
            </a:r>
            <a:r>
              <a:rPr lang="en-US" baseline="-25000" dirty="0">
                <a:sym typeface="Symbol" charset="0"/>
              </a:rPr>
              <a:t>  </a:t>
            </a:r>
            <a:r>
              <a:rPr lang="en-US" dirty="0">
                <a:sym typeface="Symbol" charset="0"/>
              </a:rPr>
              <a:t>       </a:t>
            </a:r>
            <a:r>
              <a:rPr lang="en-US" dirty="0"/>
              <a:t>e</a:t>
            </a:r>
            <a:r>
              <a:rPr lang="en-US" dirty="0">
                <a:sym typeface="Symbol" charset="0"/>
              </a:rPr>
              <a:t>(</a:t>
            </a:r>
            <a:r>
              <a:rPr lang="en-US" dirty="0" err="1">
                <a:sym typeface="Symbol" charset="0"/>
              </a:rPr>
              <a:t>g,g</a:t>
            </a:r>
            <a:r>
              <a:rPr lang="en-US" dirty="0">
                <a:sym typeface="Symbol" charset="0"/>
              </a:rPr>
              <a:t>)  generates G</a:t>
            </a:r>
            <a:r>
              <a:rPr lang="en-US" baseline="-25000" dirty="0">
                <a:sym typeface="Symbol" charset="0"/>
              </a:rPr>
              <a:t>T</a:t>
            </a:r>
            <a:endParaRPr 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A3D5053B-1D43-70DD-0A18-03AC7C7791F0}"/>
                  </a:ext>
                </a:extLst>
              </p14:cNvPr>
              <p14:cNvContentPartPr/>
              <p14:nvPr/>
            </p14:nvContentPartPr>
            <p14:xfrm>
              <a:off x="2277000" y="2794680"/>
              <a:ext cx="2172960" cy="155340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A3D5053B-1D43-70DD-0A18-03AC7C7791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7640" y="2785320"/>
                <a:ext cx="2191680" cy="15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152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BLS:   a simple signature from pairings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839200" cy="4038600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  <a:tabLst>
                <a:tab pos="522288" algn="l"/>
              </a:tabLst>
            </a:pPr>
            <a:r>
              <a:rPr lang="en-US" dirty="0"/>
              <a:t>e: G</a:t>
            </a:r>
            <a:r>
              <a:rPr lang="en-US" dirty="0">
                <a:sym typeface="Symbol" charset="0"/>
              </a:rPr>
              <a:t>G</a:t>
            </a:r>
            <a:r>
              <a:rPr lang="en-US" baseline="50000" dirty="0"/>
              <a:t> </a:t>
            </a:r>
            <a:r>
              <a:rPr lang="en-US" dirty="0">
                <a:sym typeface="Symbol" charset="0"/>
              </a:rPr>
              <a:t> G</a:t>
            </a:r>
            <a:r>
              <a:rPr lang="en-US" baseline="-25000" dirty="0">
                <a:sym typeface="Symbol" charset="0"/>
              </a:rPr>
              <a:t>T    </a:t>
            </a:r>
            <a:r>
              <a:rPr lang="en-US" dirty="0">
                <a:sym typeface="Symbol" charset="0"/>
              </a:rPr>
              <a:t>a pairing where |G|=p ,   </a:t>
            </a:r>
            <a:r>
              <a:rPr lang="en-US" dirty="0" err="1">
                <a:sym typeface="Symbol" charset="0"/>
              </a:rPr>
              <a:t>g∈G</a:t>
            </a:r>
            <a:r>
              <a:rPr lang="en-US" dirty="0">
                <a:sym typeface="Symbol" charset="0"/>
              </a:rPr>
              <a:t> generator,    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H: M ⟶ G</a:t>
            </a:r>
            <a:endParaRPr lang="en-US" baseline="-25000" dirty="0">
              <a:sym typeface="Symbol" charset="0"/>
            </a:endParaRPr>
          </a:p>
          <a:p>
            <a:pPr marL="0" indent="0">
              <a:lnSpc>
                <a:spcPct val="140000"/>
              </a:lnSpc>
              <a:spcBef>
                <a:spcPts val="1728"/>
              </a:spcBef>
              <a:buNone/>
              <a:tabLst>
                <a:tab pos="522288" algn="l"/>
              </a:tabLst>
            </a:pPr>
            <a:r>
              <a:rPr lang="en-US" baseline="-25000" dirty="0">
                <a:cs typeface="Calibri"/>
                <a:sym typeface="Symbol" charset="0"/>
              </a:rPr>
              <a:t>	</a:t>
            </a:r>
            <a:r>
              <a:rPr lang="en-US" dirty="0">
                <a:cs typeface="Calibri"/>
              </a:rPr>
              <a:t>Gen:    </a:t>
            </a:r>
            <a:r>
              <a:rPr lang="en-US" dirty="0" err="1">
                <a:solidFill>
                  <a:srgbClr val="0000FF"/>
                </a:solidFill>
                <a:cs typeface="Calibri"/>
              </a:rPr>
              <a:t>sk</a:t>
            </a:r>
            <a:r>
              <a:rPr lang="en-US" dirty="0">
                <a:solidFill>
                  <a:srgbClr val="0000FF"/>
                </a:solidFill>
                <a:cs typeface="Calibri"/>
              </a:rPr>
              <a:t> = (random  α   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in  </a:t>
            </a:r>
            <a:r>
              <a:rPr lang="en-US" dirty="0" err="1">
                <a:solidFill>
                  <a:srgbClr val="0000FF"/>
                </a:solidFill>
                <a:cs typeface="Calibri"/>
                <a:sym typeface="Symbol" charset="0"/>
              </a:rPr>
              <a:t>Z</a:t>
            </a:r>
            <a:r>
              <a:rPr lang="en-US" baseline="-25000" dirty="0" err="1">
                <a:solidFill>
                  <a:srgbClr val="0000FF"/>
                </a:solidFill>
                <a:cs typeface="Calibri"/>
                <a:sym typeface="Symbol" charset="0"/>
              </a:rPr>
              <a:t>p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)    ,    </a:t>
            </a:r>
            <a:r>
              <a:rPr lang="en-US" dirty="0" err="1">
                <a:solidFill>
                  <a:srgbClr val="0000FF"/>
                </a:solidFill>
                <a:cs typeface="Calibri"/>
                <a:sym typeface="Symbol" charset="0"/>
              </a:rPr>
              <a:t>pk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 = g</a:t>
            </a:r>
            <a:r>
              <a:rPr lang="en-US" sz="3200" baseline="30000" dirty="0">
                <a:solidFill>
                  <a:srgbClr val="0000FF"/>
                </a:solidFill>
                <a:cs typeface="Calibri"/>
              </a:rPr>
              <a:t>α</a:t>
            </a:r>
            <a:r>
              <a:rPr lang="en-US" baseline="30000" dirty="0">
                <a:solidFill>
                  <a:srgbClr val="0000FF"/>
                </a:solidFill>
                <a:cs typeface="Calibri"/>
                <a:sym typeface="Symbol" charset="0"/>
              </a:rPr>
              <a:t>  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 G</a:t>
            </a:r>
          </a:p>
          <a:p>
            <a:pPr marL="0" indent="0">
              <a:lnSpc>
                <a:spcPct val="140000"/>
              </a:lnSpc>
              <a:spcBef>
                <a:spcPts val="1728"/>
              </a:spcBef>
              <a:buNone/>
              <a:tabLst>
                <a:tab pos="522288" algn="l"/>
              </a:tabLst>
            </a:pP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	S(</a:t>
            </a:r>
            <a:r>
              <a:rPr lang="en-US" dirty="0" err="1">
                <a:solidFill>
                  <a:srgbClr val="000000"/>
                </a:solidFill>
                <a:cs typeface="Calibri"/>
                <a:sym typeface="Symbol" charset="0"/>
              </a:rPr>
              <a:t>sk</a:t>
            </a: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, m</a:t>
            </a:r>
            <a:r>
              <a:rPr lang="en-US" dirty="0">
                <a:cs typeface="Calibri"/>
                <a:sym typeface="Symbol" charset="0"/>
              </a:rPr>
              <a:t>)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:   </a:t>
            </a: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output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    </a:t>
            </a:r>
            <a:r>
              <a:rPr lang="el-GR" dirty="0">
                <a:solidFill>
                  <a:srgbClr val="0000FF"/>
                </a:solidFill>
                <a:cs typeface="Calibri"/>
                <a:sym typeface="Symbol" charset="0"/>
              </a:rPr>
              <a:t>σ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 = H(m)</a:t>
            </a:r>
            <a:r>
              <a:rPr lang="en-US" sz="3200" baseline="30000" dirty="0">
                <a:solidFill>
                  <a:srgbClr val="0000FF"/>
                </a:solidFill>
                <a:cs typeface="Calibri"/>
              </a:rPr>
              <a:t>α</a:t>
            </a:r>
            <a:r>
              <a:rPr lang="en-US" baseline="30000" dirty="0">
                <a:solidFill>
                  <a:srgbClr val="0000FF"/>
                </a:solidFill>
                <a:cs typeface="Calibri"/>
                <a:sym typeface="Symbol" charset="0"/>
              </a:rPr>
              <a:t>  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 G</a:t>
            </a:r>
          </a:p>
          <a:p>
            <a:pPr marL="0" indent="0">
              <a:lnSpc>
                <a:spcPct val="160000"/>
              </a:lnSpc>
              <a:buNone/>
              <a:tabLst>
                <a:tab pos="522288" algn="l"/>
              </a:tabLst>
            </a:pP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	V(</a:t>
            </a:r>
            <a:r>
              <a:rPr lang="en-US" dirty="0" err="1">
                <a:solidFill>
                  <a:srgbClr val="000000"/>
                </a:solidFill>
                <a:cs typeface="Calibri"/>
                <a:sym typeface="Symbol" charset="0"/>
              </a:rPr>
              <a:t>pk</a:t>
            </a: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, m, </a:t>
            </a:r>
            <a:r>
              <a:rPr lang="el-GR" dirty="0">
                <a:solidFill>
                  <a:srgbClr val="000000"/>
                </a:solidFill>
                <a:cs typeface="Calibri"/>
                <a:sym typeface="Symbol" charset="0"/>
              </a:rPr>
              <a:t>σ</a:t>
            </a: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):    accept if         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e</a:t>
            </a:r>
            <a:r>
              <a:rPr lang="en-US" sz="2800" dirty="0">
                <a:solidFill>
                  <a:srgbClr val="0000FF"/>
                </a:solidFill>
                <a:cs typeface="Calibri"/>
                <a:sym typeface="Symbol" charset="0"/>
              </a:rPr>
              <a:t>( 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g,    </a:t>
            </a:r>
            <a:r>
              <a:rPr lang="el-GR" dirty="0">
                <a:solidFill>
                  <a:srgbClr val="0000FF"/>
                </a:solidFill>
                <a:cs typeface="Calibri"/>
                <a:sym typeface="Symbol" charset="0"/>
              </a:rPr>
              <a:t>σ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cs typeface="Calibri"/>
                <a:sym typeface="Symbol" charset="0"/>
              </a:rPr>
              <a:t>)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  ≟   e</a:t>
            </a:r>
            <a:r>
              <a:rPr lang="en-US" sz="2800" dirty="0">
                <a:solidFill>
                  <a:srgbClr val="0000FF"/>
                </a:solidFill>
                <a:cs typeface="Calibri"/>
                <a:sym typeface="Symbol" charset="0"/>
              </a:rPr>
              <a:t>( </a:t>
            </a:r>
            <a:r>
              <a:rPr lang="en-US" dirty="0" err="1">
                <a:solidFill>
                  <a:srgbClr val="0000FF"/>
                </a:solidFill>
                <a:cs typeface="Calibri"/>
                <a:sym typeface="Symbol" charset="0"/>
              </a:rPr>
              <a:t>pk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,  H(m)</a:t>
            </a:r>
            <a:r>
              <a:rPr lang="en-US" sz="2800" dirty="0">
                <a:solidFill>
                  <a:srgbClr val="0000FF"/>
                </a:solidFill>
                <a:cs typeface="Calibri"/>
                <a:sym typeface="Symbol" charset="0"/>
              </a:rPr>
              <a:t>)</a:t>
            </a:r>
            <a:endParaRPr lang="en-US" dirty="0">
              <a:solidFill>
                <a:srgbClr val="0000FF"/>
              </a:solidFill>
              <a:cs typeface="Calibri"/>
              <a:sym typeface="Symbol" charset="0"/>
            </a:endParaRPr>
          </a:p>
          <a:p>
            <a:pPr marL="0" indent="0">
              <a:buNone/>
            </a:pPr>
            <a:endParaRPr lang="en-US" b="1" dirty="0">
              <a:cs typeface="Calibri"/>
              <a:sym typeface="Symbol" charset="0"/>
            </a:endParaRPr>
          </a:p>
          <a:p>
            <a:pPr marL="0" indent="0">
              <a:buNone/>
            </a:pPr>
            <a:r>
              <a:rPr lang="en-US" b="1" dirty="0" err="1">
                <a:cs typeface="Calibri"/>
                <a:sym typeface="Symbol" charset="0"/>
              </a:rPr>
              <a:t>Thm</a:t>
            </a:r>
            <a:r>
              <a:rPr lang="en-US" dirty="0">
                <a:cs typeface="Calibri"/>
                <a:sym typeface="Symbol" charset="0"/>
              </a:rPr>
              <a:t>:  secure assuming CDH in G is hard, when H is a random oracle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733550"/>
            <a:ext cx="8077200" cy="2057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F38282A-3F18-4BFD-F4DD-843D1235AF58}"/>
                  </a:ext>
                </a:extLst>
              </p14:cNvPr>
              <p14:cNvContentPartPr/>
              <p14:nvPr/>
            </p14:nvContentPartPr>
            <p14:xfrm>
              <a:off x="363960" y="1458720"/>
              <a:ext cx="8447400" cy="32151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F38282A-3F18-4BFD-F4DD-843D1235AF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600" y="1449360"/>
                <a:ext cx="8466120" cy="32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7902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90500"/>
            <a:ext cx="8839200" cy="857250"/>
          </a:xfrm>
        </p:spPr>
        <p:txBody>
          <a:bodyPr>
            <a:normAutofit/>
          </a:bodyPr>
          <a:lstStyle/>
          <a:p>
            <a:r>
              <a:rPr lang="en-US" dirty="0"/>
              <a:t>Security without random oracles </a:t>
            </a:r>
            <a:r>
              <a:rPr lang="en-US" sz="2200" dirty="0"/>
              <a:t>[BB’04]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6868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Calibri"/>
              </a:rPr>
              <a:t>Gen:   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sk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=</a:t>
            </a:r>
            <a:r>
              <a:rPr lang="en-US" dirty="0">
                <a:solidFill>
                  <a:srgbClr val="0000FF"/>
                </a:solidFill>
                <a:cs typeface="Calibri"/>
              </a:rPr>
              <a:t> (rand.  α, β 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⟵ </a:t>
            </a:r>
            <a:r>
              <a:rPr lang="en-US" dirty="0" err="1">
                <a:solidFill>
                  <a:srgbClr val="0000FF"/>
                </a:solidFill>
                <a:cs typeface="Calibri"/>
                <a:sym typeface="Symbol" charset="0"/>
              </a:rPr>
              <a:t>Z</a:t>
            </a:r>
            <a:r>
              <a:rPr lang="en-US" baseline="-25000" dirty="0" err="1">
                <a:solidFill>
                  <a:srgbClr val="0000FF"/>
                </a:solidFill>
                <a:cs typeface="Calibri"/>
                <a:sym typeface="Symbol" charset="0"/>
              </a:rPr>
              <a:t>p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)    ,    </a:t>
            </a:r>
            <a:r>
              <a:rPr lang="en-US" dirty="0" err="1">
                <a:solidFill>
                  <a:srgbClr val="000000"/>
                </a:solidFill>
                <a:cs typeface="Calibri"/>
                <a:sym typeface="Symbol" charset="0"/>
              </a:rPr>
              <a:t>pk</a:t>
            </a: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 =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cs typeface="Calibri"/>
                <a:sym typeface="Symbol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cs typeface="Calibri"/>
                <a:sym typeface="Symbol" charset="0"/>
              </a:rPr>
              <a:t> g ,  y=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g</a:t>
            </a:r>
            <a:r>
              <a:rPr lang="en-US" sz="3200" baseline="30000" dirty="0">
                <a:solidFill>
                  <a:srgbClr val="0000FF"/>
                </a:solidFill>
                <a:cs typeface="Calibri"/>
              </a:rPr>
              <a:t>α</a:t>
            </a:r>
            <a:r>
              <a:rPr lang="en-US" baseline="30000" dirty="0">
                <a:solidFill>
                  <a:srgbClr val="0000FF"/>
                </a:solidFill>
                <a:cs typeface="Calibri"/>
                <a:sym typeface="Symbol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G  ,  z=g</a:t>
            </a:r>
            <a:r>
              <a:rPr lang="en-US" sz="2800" baseline="30000" dirty="0">
                <a:solidFill>
                  <a:srgbClr val="0000FF"/>
                </a:solidFill>
                <a:cs typeface="Calibri"/>
              </a:rPr>
              <a:t>β 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G</a:t>
            </a:r>
            <a:r>
              <a:rPr lang="en-US" sz="2800" baseline="30000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sz="2800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sz="3200" dirty="0">
                <a:solidFill>
                  <a:srgbClr val="0000FF"/>
                </a:solidFill>
                <a:cs typeface="Calibri"/>
              </a:rPr>
              <a:t>)</a:t>
            </a:r>
            <a:endParaRPr lang="en-US" sz="2800" dirty="0">
              <a:solidFill>
                <a:srgbClr val="0000FF"/>
              </a:solidFill>
              <a:cs typeface="Calibri"/>
            </a:endParaRPr>
          </a:p>
          <a:p>
            <a:pPr marL="0" indent="0">
              <a:spcBef>
                <a:spcPts val="3624"/>
              </a:spcBef>
              <a:buNone/>
            </a:pP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S(</a:t>
            </a:r>
            <a:r>
              <a:rPr lang="en-US" dirty="0" err="1">
                <a:solidFill>
                  <a:srgbClr val="000000"/>
                </a:solidFill>
                <a:cs typeface="Calibri"/>
                <a:sym typeface="Symbol" charset="0"/>
              </a:rPr>
              <a:t>sk</a:t>
            </a: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cs typeface="Calibri"/>
                <a:sym typeface="Symbol" charset="0"/>
              </a:rPr>
              <a:t>m</a:t>
            </a:r>
            <a:r>
              <a:rPr lang="en-US" sz="1600" dirty="0" err="1">
                <a:cs typeface="Calibri"/>
                <a:sym typeface="Symbol" charset="0"/>
              </a:rPr>
              <a:t></a:t>
            </a:r>
            <a:r>
              <a:rPr lang="en-US" dirty="0" err="1">
                <a:cs typeface="Calibri"/>
                <a:sym typeface="Symbol" charset="0"/>
              </a:rPr>
              <a:t>Z</a:t>
            </a:r>
            <a:r>
              <a:rPr lang="en-US" baseline="-25000" dirty="0" err="1">
                <a:cs typeface="Calibri"/>
                <a:sym typeface="Symbol" charset="0"/>
              </a:rPr>
              <a:t>p</a:t>
            </a:r>
            <a:r>
              <a:rPr lang="en-US" dirty="0">
                <a:cs typeface="Calibri"/>
                <a:sym typeface="Symbol" charset="0"/>
              </a:rPr>
              <a:t>)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:    </a:t>
            </a:r>
            <a:r>
              <a:rPr lang="en-US" dirty="0" err="1">
                <a:solidFill>
                  <a:srgbClr val="0000FF"/>
                </a:solidFill>
                <a:cs typeface="Calibri"/>
                <a:sym typeface="Symbol" charset="0"/>
              </a:rPr>
              <a:t>r⟵Z</a:t>
            </a:r>
            <a:r>
              <a:rPr lang="en-US" baseline="-25000" dirty="0" err="1">
                <a:solidFill>
                  <a:srgbClr val="0000FF"/>
                </a:solidFill>
                <a:cs typeface="Calibri"/>
                <a:sym typeface="Symbol" charset="0"/>
              </a:rPr>
              <a:t>p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,   </a:t>
            </a:r>
            <a:r>
              <a:rPr lang="el-GR" dirty="0">
                <a:solidFill>
                  <a:srgbClr val="0000FF"/>
                </a:solidFill>
                <a:cs typeface="Calibri"/>
                <a:sym typeface="Symbol" charset="0"/>
              </a:rPr>
              <a:t>σ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 = g</a:t>
            </a:r>
            <a:r>
              <a:rPr lang="en-US" sz="3200" baseline="30000" dirty="0">
                <a:solidFill>
                  <a:srgbClr val="0000FF"/>
                </a:solidFill>
                <a:cs typeface="Calibri"/>
                <a:sym typeface="Symbol" charset="0"/>
              </a:rPr>
              <a:t>1</a:t>
            </a:r>
            <a:r>
              <a:rPr lang="en-US" sz="3200" baseline="30000" dirty="0">
                <a:solidFill>
                  <a:srgbClr val="0000FF"/>
                </a:solidFill>
                <a:cs typeface="Calibri"/>
              </a:rPr>
              <a:t>/(</a:t>
            </a:r>
            <a:r>
              <a:rPr lang="el-GR" sz="3200" baseline="30000" dirty="0">
                <a:solidFill>
                  <a:srgbClr val="0000FF"/>
                </a:solidFill>
                <a:cs typeface="Calibri"/>
              </a:rPr>
              <a:t>α</a:t>
            </a:r>
            <a:r>
              <a:rPr lang="en-US" sz="3200" baseline="30000" dirty="0">
                <a:solidFill>
                  <a:srgbClr val="0000FF"/>
                </a:solidFill>
                <a:cs typeface="Calibri"/>
              </a:rPr>
              <a:t>+rβ+m)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 </a:t>
            </a:r>
            <a:r>
              <a:rPr lang="en-US" baseline="30000" dirty="0">
                <a:solidFill>
                  <a:srgbClr val="0000FF"/>
                </a:solidFill>
                <a:cs typeface="Calibri"/>
                <a:sym typeface="Symbol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 G  ,    </a:t>
            </a: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output  (r,</a:t>
            </a:r>
            <a:r>
              <a:rPr lang="el-GR" dirty="0">
                <a:solidFill>
                  <a:srgbClr val="000000"/>
                </a:solidFill>
                <a:cs typeface="Calibri"/>
                <a:sym typeface="Symbol" charset="0"/>
              </a:rPr>
              <a:t>σ</a:t>
            </a: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)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 </a:t>
            </a:r>
          </a:p>
          <a:p>
            <a:pPr marL="0" indent="0">
              <a:spcBef>
                <a:spcPts val="3624"/>
              </a:spcBef>
              <a:buNone/>
            </a:pP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V</a:t>
            </a:r>
            <a:r>
              <a:rPr lang="en-US" sz="3200" dirty="0">
                <a:solidFill>
                  <a:srgbClr val="000000"/>
                </a:solidFill>
                <a:cs typeface="Calibri"/>
                <a:sym typeface="Symbol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cs typeface="Calibri"/>
                <a:sym typeface="Symbol" charset="0"/>
              </a:rPr>
              <a:t>pk</a:t>
            </a: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, m, (r,</a:t>
            </a:r>
            <a:r>
              <a:rPr lang="el-GR" dirty="0">
                <a:solidFill>
                  <a:srgbClr val="000000"/>
                </a:solidFill>
                <a:cs typeface="Calibri"/>
                <a:sym typeface="Symbol" charset="0"/>
              </a:rPr>
              <a:t>σ</a:t>
            </a: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)</a:t>
            </a:r>
            <a:r>
              <a:rPr lang="en-US" sz="3200" dirty="0">
                <a:solidFill>
                  <a:srgbClr val="000000"/>
                </a:solidFill>
                <a:cs typeface="Calibri"/>
                <a:sym typeface="Symbol" charset="0"/>
              </a:rPr>
              <a:t>)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:    </a:t>
            </a: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accept if     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e( </a:t>
            </a:r>
            <a:r>
              <a:rPr lang="el-GR" dirty="0">
                <a:solidFill>
                  <a:srgbClr val="0000FF"/>
                </a:solidFill>
                <a:cs typeface="Calibri"/>
                <a:sym typeface="Symbol" charset="0"/>
              </a:rPr>
              <a:t>σ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,   </a:t>
            </a:r>
            <a:r>
              <a:rPr lang="en-US" dirty="0" err="1">
                <a:solidFill>
                  <a:srgbClr val="0000FF"/>
                </a:solidFill>
                <a:cs typeface="Calibri"/>
                <a:sym typeface="Symbol" charset="0"/>
              </a:rPr>
              <a:t>y⋅z</a:t>
            </a:r>
            <a:r>
              <a:rPr lang="en-US" sz="3200" baseline="30000" dirty="0" err="1">
                <a:solidFill>
                  <a:srgbClr val="0000FF"/>
                </a:solidFill>
                <a:cs typeface="Calibri"/>
                <a:sym typeface="Symbol" charset="0"/>
              </a:rPr>
              <a:t>r</a:t>
            </a:r>
            <a:r>
              <a:rPr lang="en-US" dirty="0" err="1">
                <a:solidFill>
                  <a:srgbClr val="0000FF"/>
                </a:solidFill>
                <a:cs typeface="Calibri"/>
                <a:sym typeface="Symbol" charset="0"/>
              </a:rPr>
              <a:t>⋅g</a:t>
            </a:r>
            <a:r>
              <a:rPr lang="en-US" sz="3200" baseline="30000" dirty="0" err="1">
                <a:solidFill>
                  <a:srgbClr val="0000FF"/>
                </a:solidFill>
                <a:cs typeface="Calibri"/>
                <a:sym typeface="Symbol" charset="0"/>
              </a:rPr>
              <a:t>m</a:t>
            </a:r>
            <a:r>
              <a:rPr lang="en-US" sz="3200" baseline="30000" dirty="0">
                <a:solidFill>
                  <a:srgbClr val="0000FF"/>
                </a:solidFill>
                <a:cs typeface="Calibri"/>
                <a:sym typeface="Symbol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)   </a:t>
            </a:r>
            <a:r>
              <a:rPr lang="en-US" sz="2800" dirty="0">
                <a:solidFill>
                  <a:srgbClr val="0000FF"/>
                </a:solidFill>
                <a:cs typeface="Calibri"/>
                <a:sym typeface="Symbol" charset="0"/>
              </a:rPr>
              <a:t>≟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   e(</a:t>
            </a:r>
            <a:r>
              <a:rPr lang="en-US" dirty="0" err="1">
                <a:solidFill>
                  <a:srgbClr val="0000FF"/>
                </a:solidFill>
                <a:cs typeface="Calibri"/>
                <a:sym typeface="Symbol" charset="0"/>
              </a:rPr>
              <a:t>g,g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)</a:t>
            </a:r>
            <a:endParaRPr lang="en-US" sz="3200" baseline="30000" dirty="0">
              <a:solidFill>
                <a:srgbClr val="0000FF"/>
              </a:solidFill>
              <a:cs typeface="Calibri"/>
              <a:sym typeface="Symbol" charset="0"/>
            </a:endParaRPr>
          </a:p>
          <a:p>
            <a:pPr marL="0" indent="0">
              <a:spcBef>
                <a:spcPts val="4224"/>
              </a:spcBef>
              <a:buNone/>
            </a:pPr>
            <a:r>
              <a:rPr lang="en-US" b="1" dirty="0" err="1">
                <a:cs typeface="Calibri"/>
                <a:sym typeface="Symbol" charset="0"/>
              </a:rPr>
              <a:t>Thm</a:t>
            </a:r>
            <a:r>
              <a:rPr lang="en-US" dirty="0">
                <a:cs typeface="Calibri"/>
                <a:sym typeface="Symbol" charset="0"/>
              </a:rPr>
              <a:t>:  secure assuming </a:t>
            </a:r>
            <a:r>
              <a:rPr lang="en-US" dirty="0" err="1">
                <a:cs typeface="Calibri"/>
                <a:sym typeface="Symbol" charset="0"/>
              </a:rPr>
              <a:t>q</a:t>
            </a:r>
            <a:r>
              <a:rPr lang="en-US" sz="2000" baseline="-25000" dirty="0" err="1">
                <a:cs typeface="Calibri"/>
                <a:sym typeface="Symbol" charset="0"/>
              </a:rPr>
              <a:t>S</a:t>
            </a:r>
            <a:r>
              <a:rPr lang="en-US" dirty="0">
                <a:cs typeface="Calibri"/>
                <a:sym typeface="Symbol" charset="0"/>
              </a:rPr>
              <a:t>-BDH in G is hard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742950"/>
            <a:ext cx="8763000" cy="2514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7380" y="4095750"/>
            <a:ext cx="5831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∀A ∃B :       </a:t>
            </a:r>
            <a:r>
              <a:rPr lang="en-US" sz="2000" dirty="0" err="1">
                <a:solidFill>
                  <a:srgbClr val="0000FF"/>
                </a:solidFill>
              </a:rPr>
              <a:t>Adv</a:t>
            </a:r>
            <a:r>
              <a:rPr lang="en-US" sz="2000" baseline="-25000" dirty="0" err="1">
                <a:solidFill>
                  <a:srgbClr val="0000FF"/>
                </a:solidFill>
              </a:rPr>
              <a:t>SIG</a:t>
            </a:r>
            <a:r>
              <a:rPr lang="en-US" sz="2000" dirty="0">
                <a:solidFill>
                  <a:srgbClr val="0000FF"/>
                </a:solidFill>
              </a:rPr>
              <a:t>[</a:t>
            </a:r>
            <a:r>
              <a:rPr lang="en-US" sz="2000" dirty="0" err="1">
                <a:solidFill>
                  <a:srgbClr val="0000FF"/>
                </a:solidFill>
              </a:rPr>
              <a:t>A,BBsig</a:t>
            </a:r>
            <a:r>
              <a:rPr lang="en-US" sz="2000" dirty="0">
                <a:solidFill>
                  <a:srgbClr val="0000FF"/>
                </a:solidFill>
              </a:rPr>
              <a:t>]  ≤   </a:t>
            </a:r>
            <a:r>
              <a:rPr lang="en-US" sz="2000" dirty="0" err="1">
                <a:solidFill>
                  <a:srgbClr val="0000FF"/>
                </a:solidFill>
              </a:rPr>
              <a:t>Adv</a:t>
            </a:r>
            <a:r>
              <a:rPr lang="en-US" sz="2000" baseline="-25000" dirty="0" err="1">
                <a:solidFill>
                  <a:srgbClr val="0000FF"/>
                </a:solidFill>
              </a:rPr>
              <a:t>q</a:t>
            </a:r>
            <a:r>
              <a:rPr lang="en-US" sz="1200" baseline="-61000" dirty="0" err="1">
                <a:solidFill>
                  <a:srgbClr val="0000FF"/>
                </a:solidFill>
              </a:rPr>
              <a:t>S</a:t>
            </a:r>
            <a:r>
              <a:rPr lang="en-US" sz="2000" baseline="-25000" dirty="0">
                <a:solidFill>
                  <a:srgbClr val="0000FF"/>
                </a:solidFill>
              </a:rPr>
              <a:t>-BDH</a:t>
            </a:r>
            <a:r>
              <a:rPr lang="en-US" sz="2000" dirty="0">
                <a:solidFill>
                  <a:srgbClr val="0000FF"/>
                </a:solidFill>
              </a:rPr>
              <a:t>[B,G]   +   (</a:t>
            </a:r>
            <a:r>
              <a:rPr lang="en-US" sz="2000" dirty="0" err="1">
                <a:solidFill>
                  <a:srgbClr val="0000FF"/>
                </a:solidFill>
              </a:rPr>
              <a:t>q</a:t>
            </a:r>
            <a:r>
              <a:rPr lang="en-US" baseline="-25000" dirty="0" err="1">
                <a:solidFill>
                  <a:srgbClr val="0000FF"/>
                </a:solidFill>
              </a:rPr>
              <a:t>S</a:t>
            </a:r>
            <a:r>
              <a:rPr lang="en-US" sz="2000" dirty="0">
                <a:solidFill>
                  <a:srgbClr val="0000FF"/>
                </a:solidFill>
              </a:rPr>
              <a:t>/p)</a:t>
            </a:r>
            <a:endParaRPr lang="en-US" sz="2000" baseline="-250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40ADF850-2905-57FD-9023-C931E2B87BB0}"/>
                  </a:ext>
                </a:extLst>
              </p14:cNvPr>
              <p14:cNvContentPartPr/>
              <p14:nvPr/>
            </p14:nvContentPartPr>
            <p14:xfrm>
              <a:off x="1208160" y="461160"/>
              <a:ext cx="7551000" cy="37062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40ADF850-2905-57FD-9023-C931E2B87B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8800" y="451800"/>
                <a:ext cx="7569720" cy="37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514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71450"/>
            <a:ext cx="8229600" cy="857250"/>
          </a:xfrm>
        </p:spPr>
        <p:txBody>
          <a:bodyPr/>
          <a:lstStyle/>
          <a:p>
            <a:r>
              <a:rPr lang="en-US" dirty="0"/>
              <a:t>Proof strategy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10400" y="590550"/>
            <a:ext cx="1101909" cy="1908805"/>
            <a:chOff x="7315200" y="2170240"/>
            <a:chExt cx="1101909" cy="1468310"/>
          </a:xfrm>
        </p:grpSpPr>
        <p:sp>
          <p:nvSpPr>
            <p:cNvPr id="5" name="Rectangle 4"/>
            <p:cNvSpPr/>
            <p:nvPr/>
          </p:nvSpPr>
          <p:spPr>
            <a:xfrm>
              <a:off x="7315200" y="2419350"/>
              <a:ext cx="1066800" cy="1219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Signature</a:t>
              </a:r>
              <a:br>
                <a:rPr lang="en-US" dirty="0"/>
              </a:br>
              <a:r>
                <a:rPr lang="en-US" dirty="0"/>
                <a:t>Forger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15200" y="2170240"/>
              <a:ext cx="1101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adversary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3962400" y="971550"/>
            <a:ext cx="1066800" cy="160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590550"/>
            <a:ext cx="46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43200" y="120015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914478"/>
            <a:ext cx="2292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q-BDH challenge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447800" y="2114550"/>
            <a:ext cx="2514600" cy="461665"/>
            <a:chOff x="1371600" y="3043218"/>
            <a:chExt cx="2514600" cy="461665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2667000" y="3333750"/>
              <a:ext cx="1219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71600" y="3043218"/>
              <a:ext cx="12244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solution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029200" y="127635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91200" y="9381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pk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29200" y="1395354"/>
            <a:ext cx="1981200" cy="795396"/>
            <a:chOff x="5679891" y="2533889"/>
            <a:chExt cx="1981200" cy="795396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5832291" y="2872085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213291" y="2533889"/>
              <a:ext cx="428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i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679891" y="3024485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213291" y="2929175"/>
              <a:ext cx="3602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σ</a:t>
              </a:r>
              <a:r>
                <a:rPr lang="en-US" sz="2000" baseline="-25000" dirty="0" err="1"/>
                <a:t>i</a:t>
              </a:r>
              <a:endParaRPr lang="en-US" sz="2000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22891" y="2600681"/>
              <a:ext cx="624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⟲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2038350"/>
            <a:ext cx="1905000" cy="369332"/>
            <a:chOff x="5029200" y="3486150"/>
            <a:chExt cx="1905000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5029200" y="3790950"/>
              <a:ext cx="1905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0" y="3486150"/>
              <a:ext cx="68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m,σ</a:t>
              </a:r>
              <a:r>
                <a:rPr lang="en-US" dirty="0"/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04800" y="3028950"/>
            <a:ext cx="2961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choose </a:t>
            </a:r>
            <a:r>
              <a:rPr lang="en-US" sz="2400" dirty="0" err="1"/>
              <a:t>pk</a:t>
            </a:r>
            <a:r>
              <a:rPr lang="en-US" sz="2400" dirty="0"/>
              <a:t> so that: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143000" y="3601084"/>
            <a:ext cx="6096000" cy="1409066"/>
            <a:chOff x="1143000" y="3601084"/>
            <a:chExt cx="6096000" cy="1409066"/>
          </a:xfrm>
        </p:grpSpPr>
        <p:grpSp>
          <p:nvGrpSpPr>
            <p:cNvPr id="29" name="Group 28"/>
            <p:cNvGrpSpPr/>
            <p:nvPr/>
          </p:nvGrpSpPr>
          <p:grpSpPr>
            <a:xfrm>
              <a:off x="1143000" y="3634085"/>
              <a:ext cx="609600" cy="1376065"/>
              <a:chOff x="1143000" y="3638550"/>
              <a:chExt cx="609600" cy="1376065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143000" y="3638550"/>
                <a:ext cx="609600" cy="990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43000" y="4552950"/>
                <a:ext cx="5345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</a:t>
                </a:r>
                <a:r>
                  <a:rPr lang="en-US" sz="2400" baseline="-25000" dirty="0"/>
                  <a:t>0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95400" y="386715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057400" y="3634085"/>
              <a:ext cx="609600" cy="1376065"/>
              <a:chOff x="1143000" y="3638550"/>
              <a:chExt cx="609600" cy="137606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143000" y="3638550"/>
                <a:ext cx="609600" cy="990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43000" y="4552950"/>
                <a:ext cx="5345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295400" y="417195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971800" y="3634085"/>
              <a:ext cx="609600" cy="1376065"/>
              <a:chOff x="1143000" y="3638550"/>
              <a:chExt cx="609600" cy="13760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143000" y="3638550"/>
                <a:ext cx="609600" cy="990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3000" y="4552950"/>
                <a:ext cx="5345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</a:t>
                </a:r>
                <a:r>
                  <a:rPr lang="en-US" sz="2400" baseline="-25000" dirty="0"/>
                  <a:t>2</a:t>
                </a: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71600" y="401955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444492" y="3629620"/>
              <a:ext cx="794508" cy="1376065"/>
              <a:chOff x="1143000" y="3638550"/>
              <a:chExt cx="794508" cy="1376065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143000" y="3638550"/>
                <a:ext cx="609600" cy="990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43000" y="4552950"/>
                <a:ext cx="7945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</a:t>
                </a:r>
                <a:r>
                  <a:rPr lang="en-US" sz="2400" baseline="-25000" dirty="0"/>
                  <a:t>2</a:t>
                </a:r>
                <a:r>
                  <a:rPr lang="en-US" sz="2000" baseline="-5000" dirty="0"/>
                  <a:t>256</a:t>
                </a: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371600" y="424815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648200" y="3601084"/>
              <a:ext cx="609600" cy="1404601"/>
              <a:chOff x="1143000" y="3638550"/>
              <a:chExt cx="609600" cy="1404601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143000" y="3638550"/>
                <a:ext cx="609600" cy="990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185813" y="4581486"/>
                <a:ext cx="430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</a:t>
                </a:r>
                <a:endParaRPr lang="en-US" sz="2000" baseline="30000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371600" y="424815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3886200" y="3779044"/>
              <a:ext cx="4667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⋯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62600" y="3779044"/>
              <a:ext cx="4667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⋯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53000" y="2905086"/>
            <a:ext cx="1005581" cy="1109999"/>
            <a:chOff x="4953000" y="2905086"/>
            <a:chExt cx="1005581" cy="1109999"/>
          </a:xfrm>
        </p:grpSpPr>
        <p:sp>
          <p:nvSpPr>
            <p:cNvPr id="48" name="Oval 47"/>
            <p:cNvSpPr/>
            <p:nvPr/>
          </p:nvSpPr>
          <p:spPr>
            <a:xfrm>
              <a:off x="4953000" y="3862685"/>
              <a:ext cx="152400" cy="152400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076858" y="2905086"/>
              <a:ext cx="881723" cy="990600"/>
              <a:chOff x="5076858" y="2905086"/>
              <a:chExt cx="881723" cy="990600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H="1">
                <a:off x="5076858" y="3286086"/>
                <a:ext cx="609600" cy="609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610258" y="2905086"/>
                <a:ext cx="3483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dirty="0"/>
                  <a:t>σ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47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signatures:   syntax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71550"/>
            <a:ext cx="8686800" cy="4095750"/>
          </a:xfrm>
        </p:spPr>
        <p:txBody>
          <a:bodyPr>
            <a:normAutofit/>
          </a:bodyPr>
          <a:lstStyle/>
          <a:p>
            <a:pPr marL="57150" indent="0">
              <a:spcBef>
                <a:spcPts val="1200"/>
              </a:spcBef>
              <a:buNone/>
              <a:tabLst>
                <a:tab pos="3200400" algn="l"/>
              </a:tabLst>
            </a:pPr>
            <a:r>
              <a:rPr lang="en-US" u="sng" dirty="0" err="1">
                <a:sym typeface="Symbol" charset="0"/>
              </a:rPr>
              <a:t>Def</a:t>
            </a:r>
            <a:r>
              <a:rPr lang="en-US" dirty="0">
                <a:sym typeface="Symbol" charset="0"/>
              </a:rPr>
              <a:t>:    a signature scheme  (</a:t>
            </a:r>
            <a:r>
              <a:rPr lang="en-US" dirty="0" err="1">
                <a:sym typeface="Symbol" charset="0"/>
              </a:rPr>
              <a:t>Gen,S,V</a:t>
            </a:r>
            <a:r>
              <a:rPr lang="en-US" dirty="0">
                <a:sym typeface="Symbol" charset="0"/>
              </a:rPr>
              <a:t>)  is a triple of algorithms:</a:t>
            </a: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>
                <a:sym typeface="Symbol" charset="0"/>
              </a:rPr>
              <a:t>Gen():  </a:t>
            </a:r>
            <a:r>
              <a:rPr lang="en-US" dirty="0"/>
              <a:t>randomized alg. outputs a key pair    (</a:t>
            </a:r>
            <a:r>
              <a:rPr lang="en-US" dirty="0" err="1"/>
              <a:t>pk</a:t>
            </a:r>
            <a:r>
              <a:rPr lang="en-US" dirty="0"/>
              <a:t>, </a:t>
            </a:r>
            <a:r>
              <a:rPr lang="en-US" dirty="0" err="1"/>
              <a:t>sk</a:t>
            </a:r>
            <a:r>
              <a:rPr lang="en-US" dirty="0"/>
              <a:t>)</a:t>
            </a:r>
            <a:endParaRPr lang="en-US" dirty="0">
              <a:sym typeface="Symbol" charset="0"/>
            </a:endParaRP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>
                <a:sym typeface="Symbol" charset="0"/>
              </a:rPr>
              <a:t>S(</a:t>
            </a:r>
            <a:r>
              <a:rPr lang="en-US" dirty="0" err="1">
                <a:sym typeface="Symbol" charset="0"/>
              </a:rPr>
              <a:t>sk</a:t>
            </a:r>
            <a:r>
              <a:rPr lang="en-US" dirty="0">
                <a:sym typeface="Symbol" charset="0"/>
              </a:rPr>
              <a:t>, </a:t>
            </a:r>
            <a:r>
              <a:rPr lang="en-US" dirty="0" err="1"/>
              <a:t>m∈M</a:t>
            </a:r>
            <a:r>
              <a:rPr lang="en-US" dirty="0">
                <a:sym typeface="Symbol" charset="0"/>
              </a:rPr>
              <a:t>)  outputs sig.  </a:t>
            </a:r>
            <a:r>
              <a:rPr lang="en-US" dirty="0" err="1">
                <a:sym typeface="Symbol" charset="0"/>
              </a:rPr>
              <a:t>σ</a:t>
            </a:r>
            <a:endParaRPr lang="en-US" dirty="0">
              <a:sym typeface="Symbol" charset="0"/>
            </a:endParaRP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>
                <a:sym typeface="Symbol" charset="0"/>
              </a:rPr>
              <a:t>V(</a:t>
            </a:r>
            <a:r>
              <a:rPr lang="en-US" dirty="0" err="1">
                <a:sym typeface="Symbol" charset="0"/>
              </a:rPr>
              <a:t>pk</a:t>
            </a:r>
            <a:r>
              <a:rPr lang="en-US" dirty="0">
                <a:sym typeface="Symbol" charset="0"/>
              </a:rPr>
              <a:t>, m, </a:t>
            </a:r>
            <a:r>
              <a:rPr lang="en-US" dirty="0" err="1">
                <a:sym typeface="Symbol" charset="0"/>
              </a:rPr>
              <a:t>σ</a:t>
            </a:r>
            <a:r>
              <a:rPr lang="en-US" dirty="0">
                <a:sym typeface="Symbol" charset="0"/>
              </a:rPr>
              <a:t>)  outputs ‘accept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or  ‘reject</a:t>
            </a:r>
            <a:r>
              <a:rPr lang="en-US" dirty="0">
                <a:latin typeface="Arial"/>
                <a:sym typeface="Symbol" charset="0"/>
              </a:rPr>
              <a:t>’</a:t>
            </a:r>
            <a:endParaRPr lang="en-US" altLang="ja-JP" dirty="0">
              <a:latin typeface="Arial"/>
              <a:sym typeface="Symbol" charset="0"/>
            </a:endParaRPr>
          </a:p>
          <a:p>
            <a:pPr marL="0" indent="0">
              <a:spcBef>
                <a:spcPts val="4200"/>
              </a:spcBef>
              <a:buNone/>
            </a:pPr>
            <a:r>
              <a:rPr lang="en-US" dirty="0"/>
              <a:t>Consistency:    for all (</a:t>
            </a:r>
            <a:r>
              <a:rPr lang="en-US" dirty="0" err="1"/>
              <a:t>pk</a:t>
            </a:r>
            <a:r>
              <a:rPr lang="en-US" dirty="0"/>
              <a:t>,  </a:t>
            </a:r>
            <a:r>
              <a:rPr lang="en-US" dirty="0" err="1"/>
              <a:t>sk</a:t>
            </a:r>
            <a:r>
              <a:rPr lang="en-US" dirty="0"/>
              <a:t>)  output by Gen :   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/>
              <a:t>			∀</a:t>
            </a:r>
            <a:r>
              <a:rPr lang="en-US" dirty="0" err="1"/>
              <a:t>m∈M</a:t>
            </a:r>
            <a:r>
              <a:rPr lang="en-US" dirty="0"/>
              <a:t>:     V</a:t>
            </a:r>
            <a:r>
              <a:rPr lang="en-US" sz="2800" dirty="0"/>
              <a:t>(</a:t>
            </a:r>
            <a:r>
              <a:rPr lang="en-US" dirty="0" err="1"/>
              <a:t>pk</a:t>
            </a:r>
            <a:r>
              <a:rPr lang="en-US" dirty="0"/>
              <a:t>,  m,  S(</a:t>
            </a:r>
            <a:r>
              <a:rPr lang="en-US" dirty="0" err="1"/>
              <a:t>sk</a:t>
            </a:r>
            <a:r>
              <a:rPr lang="en-US" dirty="0"/>
              <a:t>, m) </a:t>
            </a:r>
            <a:r>
              <a:rPr lang="en-US" sz="2800" dirty="0"/>
              <a:t>)</a:t>
            </a:r>
            <a:r>
              <a:rPr lang="en-US" dirty="0"/>
              <a:t> = ‘accept’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34802FB-7504-A384-0636-4401AE471700}"/>
                  </a:ext>
                </a:extLst>
              </p14:cNvPr>
              <p14:cNvContentPartPr/>
              <p14:nvPr/>
            </p14:nvContentPartPr>
            <p14:xfrm>
              <a:off x="3237840" y="4426920"/>
              <a:ext cx="3322800" cy="853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34802FB-7504-A384-0636-4401AE4717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8480" y="4417560"/>
                <a:ext cx="33415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B17E489-35FB-569D-7B31-69AC379A300C}"/>
                  </a:ext>
                </a:extLst>
              </p14:cNvPr>
              <p14:cNvContentPartPr/>
              <p14:nvPr/>
            </p14:nvContentPartPr>
            <p14:xfrm>
              <a:off x="4711680" y="4470120"/>
              <a:ext cx="367560" cy="655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B17E489-35FB-569D-7B31-69AC379A30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02320" y="4460760"/>
                <a:ext cx="386280" cy="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325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Signatures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Reducing signature size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/>
              <a:t>Online Cryptography Course                                      Dan Boneh</a:t>
            </a:r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400" y="3714750"/>
            <a:ext cx="1104900" cy="5485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7800" y="3638550"/>
            <a:ext cx="1219200" cy="7396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/>
          <a:srcRect l="23961" t="45922" r="8906" b="9021"/>
          <a:stretch/>
        </p:blipFill>
        <p:spPr>
          <a:xfrm>
            <a:off x="5486400" y="4400550"/>
            <a:ext cx="772391" cy="3714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/>
          <a:srcRect l="23961" t="45922" r="8906" b="9021"/>
          <a:stretch/>
        </p:blipFill>
        <p:spPr>
          <a:xfrm>
            <a:off x="3733800" y="4324350"/>
            <a:ext cx="685800" cy="32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023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lengths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657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Goal:  best existential forgery attack time  ≥  2</a:t>
            </a:r>
            <a:r>
              <a:rPr lang="en-US" baseline="30000" dirty="0"/>
              <a:t>128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/>
              <a:t>					signature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u="sng" dirty="0"/>
              <a:t>algorithm</a:t>
            </a:r>
            <a:r>
              <a:rPr lang="en-US" dirty="0"/>
              <a:t>		</a:t>
            </a:r>
            <a:r>
              <a:rPr lang="en-US" u="sng" dirty="0"/>
              <a:t>    size      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     </a:t>
            </a:r>
            <a:r>
              <a:rPr lang="en-US" dirty="0">
                <a:solidFill>
                  <a:srgbClr val="0000FF"/>
                </a:solidFill>
              </a:rPr>
              <a:t>RSA</a:t>
            </a:r>
            <a:r>
              <a:rPr lang="en-US" dirty="0"/>
              <a:t>			2048-3072 bits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     </a:t>
            </a:r>
            <a:r>
              <a:rPr lang="en-US" dirty="0">
                <a:solidFill>
                  <a:srgbClr val="0000FF"/>
                </a:solidFill>
              </a:rPr>
              <a:t>EC-DSA</a:t>
            </a:r>
            <a:r>
              <a:rPr lang="en-US" dirty="0"/>
              <a:t>		512 bits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     </a:t>
            </a:r>
            <a:r>
              <a:rPr lang="en-US" dirty="0" err="1"/>
              <a:t>Schnorr</a:t>
            </a:r>
            <a:r>
              <a:rPr lang="en-US" dirty="0"/>
              <a:t>		384 bits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     BLS			256 bits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Open problem:    practical 128-bit signatures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C36745D-5550-EC31-DDD1-9D338056EC23}"/>
                  </a:ext>
                </a:extLst>
              </p14:cNvPr>
              <p14:cNvContentPartPr/>
              <p14:nvPr/>
            </p14:nvContentPartPr>
            <p14:xfrm>
              <a:off x="2731320" y="1481400"/>
              <a:ext cx="5565240" cy="31784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C36745D-5550-EC31-DDD1-9D338056EC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1960" y="1472040"/>
                <a:ext cx="5583960" cy="319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76828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Signatures with Message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42950"/>
            <a:ext cx="8763000" cy="440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Suppose Alice needs to sign a short message,  say  m ∈ {0,1}</a:t>
            </a:r>
            <a:r>
              <a:rPr lang="en-US" sz="3200" baseline="30000" dirty="0"/>
              <a:t>512</a:t>
            </a:r>
          </a:p>
          <a:p>
            <a:pPr marL="0" indent="0">
              <a:buNone/>
            </a:pPr>
            <a:endParaRPr lang="en-US" sz="3200" baseline="30000" dirty="0"/>
          </a:p>
          <a:p>
            <a:pPr marL="0" indent="0">
              <a:buNone/>
            </a:pPr>
            <a:endParaRPr lang="en-US" sz="3200" baseline="30000" dirty="0"/>
          </a:p>
          <a:p>
            <a:pPr marL="0" indent="0">
              <a:buNone/>
            </a:pPr>
            <a:endParaRPr lang="en-US" sz="3200" baseline="30000" dirty="0"/>
          </a:p>
          <a:p>
            <a:pPr marL="0" indent="0">
              <a:spcBef>
                <a:spcPts val="3624"/>
              </a:spcBef>
              <a:buNone/>
            </a:pPr>
            <a:r>
              <a:rPr lang="en-US" dirty="0"/>
              <a:t>Can we do better?     Yes:   signatures with message recovery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/>
              <a:t>Security:    existential </a:t>
            </a:r>
            <a:r>
              <a:rPr lang="en-US" dirty="0" err="1"/>
              <a:t>unforgeability</a:t>
            </a:r>
            <a:r>
              <a:rPr lang="en-US" dirty="0"/>
              <a:t> under a chosen message attack</a:t>
            </a:r>
            <a:endParaRPr lang="en-US" baseline="30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00200" y="1504950"/>
            <a:ext cx="933450" cy="933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3600" y="1352550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sk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4800" y="188595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" y="1581150"/>
            <a:ext cx="762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4600" y="188595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667000" y="1581150"/>
            <a:ext cx="3505200" cy="750332"/>
            <a:chOff x="2895600" y="1733550"/>
            <a:chExt cx="3505200" cy="750332"/>
          </a:xfrm>
        </p:grpSpPr>
        <p:sp>
          <p:nvSpPr>
            <p:cNvPr id="11" name="Rectangle 10"/>
            <p:cNvSpPr/>
            <p:nvPr/>
          </p:nvSpPr>
          <p:spPr>
            <a:xfrm>
              <a:off x="2971800" y="1733550"/>
              <a:ext cx="7620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86200" y="1733550"/>
              <a:ext cx="2514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dirty="0"/>
                <a:t>sig  </a:t>
              </a:r>
              <a:r>
                <a:rPr lang="en-US" dirty="0" err="1"/>
                <a:t>σ</a:t>
              </a:r>
              <a:endParaRPr lang="en-US" dirty="0"/>
            </a:p>
          </p:txBody>
        </p:sp>
        <p:sp>
          <p:nvSpPr>
            <p:cNvPr id="13" name="AutoShape 10"/>
            <p:cNvSpPr>
              <a:spLocks/>
            </p:cNvSpPr>
            <p:nvPr/>
          </p:nvSpPr>
          <p:spPr bwMode="auto">
            <a:xfrm rot="16200000">
              <a:off x="3314700" y="1771650"/>
              <a:ext cx="76200" cy="762000"/>
            </a:xfrm>
            <a:prstGeom prst="leftBrace">
              <a:avLst>
                <a:gd name="adj1" fmla="val 163889"/>
                <a:gd name="adj2" fmla="val 4994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95600" y="2114550"/>
              <a:ext cx="9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512 bits</a:t>
              </a:r>
            </a:p>
          </p:txBody>
        </p:sp>
        <p:sp>
          <p:nvSpPr>
            <p:cNvPr id="15" name="AutoShape 10"/>
            <p:cNvSpPr>
              <a:spLocks/>
            </p:cNvSpPr>
            <p:nvPr/>
          </p:nvSpPr>
          <p:spPr bwMode="auto">
            <a:xfrm rot="16200000">
              <a:off x="5114960" y="904909"/>
              <a:ext cx="90467" cy="2481213"/>
            </a:xfrm>
            <a:prstGeom prst="leftBrace">
              <a:avLst>
                <a:gd name="adj1" fmla="val 163889"/>
                <a:gd name="adj2" fmla="val 4994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8201" y="2114550"/>
              <a:ext cx="1046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2048 bits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162800" y="1276350"/>
            <a:ext cx="85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verifier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629400" y="1490682"/>
            <a:ext cx="2314542" cy="692497"/>
            <a:chOff x="6629400" y="1643082"/>
            <a:chExt cx="2314542" cy="692497"/>
          </a:xfrm>
        </p:grpSpPr>
        <p:sp>
          <p:nvSpPr>
            <p:cNvPr id="33" name="TextBox 32"/>
            <p:cNvSpPr txBox="1"/>
            <p:nvPr/>
          </p:nvSpPr>
          <p:spPr>
            <a:xfrm>
              <a:off x="6629400" y="1809750"/>
              <a:ext cx="1375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V(</a:t>
              </a:r>
              <a:r>
                <a:rPr lang="en-US" dirty="0" err="1"/>
                <a:t>pk</a:t>
              </a:r>
              <a:r>
                <a:rPr lang="en-US" dirty="0"/>
                <a:t>, m, </a:t>
              </a:r>
              <a:r>
                <a:rPr lang="en-US" dirty="0" err="1"/>
                <a:t>σ</a:t>
              </a:r>
              <a:r>
                <a:rPr lang="en-US" dirty="0"/>
                <a:t>) = 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40041" y="1643082"/>
              <a:ext cx="803901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accept</a:t>
              </a:r>
            </a:p>
            <a:p>
              <a:pPr>
                <a:lnSpc>
                  <a:spcPct val="110000"/>
                </a:lnSpc>
              </a:pPr>
              <a:r>
                <a:rPr lang="en-US" dirty="0"/>
                <a:t>reject</a:t>
              </a:r>
            </a:p>
          </p:txBody>
        </p:sp>
        <p:sp>
          <p:nvSpPr>
            <p:cNvPr id="41" name="Left Brace 40"/>
            <p:cNvSpPr/>
            <p:nvPr/>
          </p:nvSpPr>
          <p:spPr>
            <a:xfrm>
              <a:off x="8077200" y="1705014"/>
              <a:ext cx="152400" cy="609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04800" y="3333750"/>
            <a:ext cx="8831727" cy="1085850"/>
            <a:chOff x="304800" y="3333750"/>
            <a:chExt cx="8831727" cy="108585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600200" y="3486150"/>
              <a:ext cx="933450" cy="93345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33600" y="3333750"/>
              <a:ext cx="402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sk</a:t>
              </a:r>
              <a:endParaRPr lang="en-US" sz="20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04800" y="3867150"/>
              <a:ext cx="1219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33400" y="3562350"/>
              <a:ext cx="7620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514600" y="3867150"/>
              <a:ext cx="396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3657600" y="3562350"/>
              <a:ext cx="2514600" cy="750332"/>
              <a:chOff x="3886200" y="3562350"/>
              <a:chExt cx="2514600" cy="75033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886200" y="3562350"/>
                <a:ext cx="2514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dirty="0"/>
                  <a:t>sig  </a:t>
                </a:r>
                <a:r>
                  <a:rPr lang="en-US" dirty="0" err="1"/>
                  <a:t>σ</a:t>
                </a:r>
                <a:endParaRPr lang="en-US" dirty="0"/>
              </a:p>
            </p:txBody>
          </p:sp>
          <p:sp>
            <p:nvSpPr>
              <p:cNvPr id="29" name="AutoShape 10"/>
              <p:cNvSpPr>
                <a:spLocks/>
              </p:cNvSpPr>
              <p:nvPr/>
            </p:nvSpPr>
            <p:spPr bwMode="auto">
              <a:xfrm rot="16200000">
                <a:off x="5114960" y="2733709"/>
                <a:ext cx="90467" cy="2481213"/>
              </a:xfrm>
              <a:prstGeom prst="leftBrace">
                <a:avLst>
                  <a:gd name="adj1" fmla="val 163889"/>
                  <a:gd name="adj2" fmla="val 4994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648201" y="3943350"/>
                <a:ext cx="1046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2048 bits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529503" y="3414810"/>
              <a:ext cx="2607024" cy="761747"/>
              <a:chOff x="6529503" y="1571742"/>
              <a:chExt cx="2607024" cy="761747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6529503" y="1724142"/>
                <a:ext cx="137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V(</a:t>
                </a:r>
                <a:r>
                  <a:rPr lang="en-US" sz="2400" b="1" dirty="0" err="1">
                    <a:solidFill>
                      <a:srgbClr val="0000FF"/>
                    </a:solidFill>
                  </a:rPr>
                  <a:t>pk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, </a:t>
                </a:r>
                <a:r>
                  <a:rPr lang="en-US" sz="2400" b="1" dirty="0" err="1">
                    <a:solidFill>
                      <a:srgbClr val="0000FF"/>
                    </a:solidFill>
                  </a:rPr>
                  <a:t>σ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) </a:t>
                </a:r>
                <a:r>
                  <a:rPr lang="en-US" dirty="0"/>
                  <a:t>= 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924800" y="1571742"/>
                <a:ext cx="1211727" cy="761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accept,  </a:t>
                </a:r>
                <a:r>
                  <a:rPr lang="en-US" sz="2400" dirty="0"/>
                  <a:t>m</a:t>
                </a:r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reject</a:t>
                </a:r>
              </a:p>
            </p:txBody>
          </p:sp>
          <p:sp>
            <p:nvSpPr>
              <p:cNvPr id="46" name="Left Brace 45"/>
              <p:cNvSpPr/>
              <p:nvPr/>
            </p:nvSpPr>
            <p:spPr>
              <a:xfrm>
                <a:off x="7848600" y="1705014"/>
                <a:ext cx="152400" cy="609600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519EC068-4196-7C40-33BB-1111BF2EEA8B}"/>
                  </a:ext>
                </a:extLst>
              </p14:cNvPr>
              <p14:cNvContentPartPr/>
              <p14:nvPr/>
            </p14:nvContentPartPr>
            <p14:xfrm>
              <a:off x="4350240" y="563040"/>
              <a:ext cx="4711680" cy="34797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519EC068-4196-7C40-33BB-1111BF2EEA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0880" y="553680"/>
                <a:ext cx="4730400" cy="349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11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Sigs with Message Recovery: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42950"/>
            <a:ext cx="8686800" cy="220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3366FF"/>
                </a:solidFill>
              </a:rPr>
              <a:t>(G</a:t>
            </a:r>
            <a:r>
              <a:rPr lang="en-US" sz="2000" b="1" baseline="-25000" dirty="0">
                <a:solidFill>
                  <a:srgbClr val="3366FF"/>
                </a:solidFill>
              </a:rPr>
              <a:t>TDP</a:t>
            </a:r>
            <a:r>
              <a:rPr lang="en-US" b="1" dirty="0">
                <a:solidFill>
                  <a:srgbClr val="3366FF"/>
                </a:solidFill>
              </a:rPr>
              <a:t>, F, F</a:t>
            </a:r>
            <a:r>
              <a:rPr lang="en-US" b="1" baseline="50000" dirty="0">
                <a:solidFill>
                  <a:srgbClr val="3366FF"/>
                </a:solidFill>
              </a:rPr>
              <a:t>-1</a:t>
            </a:r>
            <a:r>
              <a:rPr lang="en-US" b="1" dirty="0">
                <a:solidFill>
                  <a:srgbClr val="3366FF"/>
                </a:solidFill>
              </a:rPr>
              <a:t> )</a:t>
            </a:r>
            <a:r>
              <a:rPr lang="en-US" dirty="0"/>
              <a:t>:    TDP on domain  (X</a:t>
            </a:r>
            <a:r>
              <a:rPr lang="en-US" baseline="-25000" dirty="0"/>
              <a:t>0</a:t>
            </a:r>
            <a:r>
              <a:rPr lang="en-US" dirty="0"/>
              <a:t> × X</a:t>
            </a:r>
            <a:r>
              <a:rPr lang="en-US" baseline="-25000" dirty="0"/>
              <a:t>1</a:t>
            </a:r>
            <a:r>
              <a:rPr lang="en-US" dirty="0"/>
              <a:t>)</a:t>
            </a:r>
            <a:endParaRPr lang="en-US" baseline="-25000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Hash functions:   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b="1" dirty="0">
                <a:solidFill>
                  <a:srgbClr val="3366FF"/>
                </a:solidFill>
              </a:rPr>
              <a:t>	H: X</a:t>
            </a:r>
            <a:r>
              <a:rPr lang="en-US" b="1" baseline="-25000" dirty="0">
                <a:solidFill>
                  <a:srgbClr val="3366FF"/>
                </a:solidFill>
              </a:rPr>
              <a:t>1</a:t>
            </a:r>
            <a:r>
              <a:rPr lang="en-US" b="1" dirty="0">
                <a:solidFill>
                  <a:srgbClr val="3366FF"/>
                </a:solidFill>
              </a:rPr>
              <a:t> ⟶ X</a:t>
            </a:r>
            <a:r>
              <a:rPr lang="en-US" b="1" baseline="-25000" dirty="0">
                <a:solidFill>
                  <a:srgbClr val="3366FF"/>
                </a:solidFill>
              </a:rPr>
              <a:t>0</a:t>
            </a:r>
            <a:r>
              <a:rPr lang="en-US" b="1" dirty="0">
                <a:solidFill>
                  <a:srgbClr val="3366FF"/>
                </a:solidFill>
              </a:rPr>
              <a:t>     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b="1" dirty="0">
                <a:solidFill>
                  <a:srgbClr val="3366FF"/>
                </a:solidFill>
              </a:rPr>
              <a:t>	G: X</a:t>
            </a:r>
            <a:r>
              <a:rPr lang="en-US" b="1" baseline="-25000" dirty="0">
                <a:solidFill>
                  <a:srgbClr val="3366FF"/>
                </a:solidFill>
              </a:rPr>
              <a:t>0</a:t>
            </a:r>
            <a:r>
              <a:rPr lang="en-US" b="1" dirty="0">
                <a:solidFill>
                  <a:srgbClr val="3366FF"/>
                </a:solidFill>
              </a:rPr>
              <a:t>⟶ X</a:t>
            </a:r>
            <a:r>
              <a:rPr lang="en-US" b="1" baseline="-25000" dirty="0">
                <a:solidFill>
                  <a:srgbClr val="3366FF"/>
                </a:solidFill>
              </a:rPr>
              <a:t>1</a:t>
            </a:r>
            <a:endParaRPr lang="en-US" dirty="0"/>
          </a:p>
        </p:txBody>
      </p:sp>
      <p:sp>
        <p:nvSpPr>
          <p:cNvPr id="21" name="AutoShape 10"/>
          <p:cNvSpPr>
            <a:spLocks/>
          </p:cNvSpPr>
          <p:nvPr/>
        </p:nvSpPr>
        <p:spPr bwMode="auto">
          <a:xfrm rot="16200000">
            <a:off x="7505701" y="-40284"/>
            <a:ext cx="76199" cy="2743202"/>
          </a:xfrm>
          <a:prstGeom prst="leftBrace">
            <a:avLst>
              <a:gd name="adj1" fmla="val 163889"/>
              <a:gd name="adj2" fmla="val 4994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AutoShape 10"/>
          <p:cNvSpPr>
            <a:spLocks/>
          </p:cNvSpPr>
          <p:nvPr/>
        </p:nvSpPr>
        <p:spPr bwMode="auto">
          <a:xfrm rot="16200000">
            <a:off x="5600700" y="869258"/>
            <a:ext cx="76200" cy="914400"/>
          </a:xfrm>
          <a:prstGeom prst="leftBrace">
            <a:avLst>
              <a:gd name="adj1" fmla="val 163889"/>
              <a:gd name="adj2" fmla="val 4994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476127" y="590550"/>
            <a:ext cx="38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1400" y="590550"/>
            <a:ext cx="38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5200716" y="974150"/>
            <a:ext cx="914400" cy="22859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6172200" y="974150"/>
            <a:ext cx="2743200" cy="22859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5980" y="1321414"/>
            <a:ext cx="9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{0,1}</a:t>
            </a:r>
            <a:r>
              <a:rPr lang="en-US" sz="2400" baseline="30000" dirty="0"/>
              <a:t>256</a:t>
            </a:r>
            <a:endParaRPr lang="en-US" baseline="30000" dirty="0"/>
          </a:p>
        </p:txBody>
      </p:sp>
      <p:sp>
        <p:nvSpPr>
          <p:cNvPr id="26" name="TextBox 25"/>
          <p:cNvSpPr txBox="1"/>
          <p:nvPr/>
        </p:nvSpPr>
        <p:spPr>
          <a:xfrm>
            <a:off x="7043315" y="1352550"/>
            <a:ext cx="193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{0,1}</a:t>
            </a:r>
            <a:r>
              <a:rPr lang="en-US" sz="2400" baseline="30000" dirty="0"/>
              <a:t>2048-256=1792</a:t>
            </a:r>
            <a:endParaRPr lang="en-US" baseline="30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6200" y="3045083"/>
            <a:ext cx="8915400" cy="1965067"/>
            <a:chOff x="76200" y="3045083"/>
            <a:chExt cx="8915400" cy="1965067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695542" y="4006875"/>
              <a:ext cx="5029200" cy="392907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m ⊕ G(h)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6466" y="3943088"/>
              <a:ext cx="767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EM =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90600" y="3611607"/>
              <a:ext cx="1676400" cy="788943"/>
              <a:chOff x="6307111" y="2724150"/>
              <a:chExt cx="1676400" cy="788943"/>
            </a:xfrm>
          </p:grpSpPr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6307111" y="3120186"/>
                <a:ext cx="1676400" cy="392907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dirty="0">
                    <a:solidFill>
                      <a:schemeClr val="bg2"/>
                    </a:solidFill>
                  </a:rPr>
                  <a:t>h</a:t>
                </a:r>
              </a:p>
            </p:txBody>
          </p:sp>
          <p:sp>
            <p:nvSpPr>
              <p:cNvPr id="14" name="AutoShape 10"/>
              <p:cNvSpPr>
                <a:spLocks/>
              </p:cNvSpPr>
              <p:nvPr/>
            </p:nvSpPr>
            <p:spPr bwMode="auto">
              <a:xfrm rot="5400000" flipV="1">
                <a:off x="7107211" y="2200362"/>
                <a:ext cx="76200" cy="1676400"/>
              </a:xfrm>
              <a:prstGeom prst="leftBrace">
                <a:avLst>
                  <a:gd name="adj1" fmla="val 163889"/>
                  <a:gd name="adj2" fmla="val 4994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743931" y="2724150"/>
                <a:ext cx="8469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256 bits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7696200" y="3962478"/>
              <a:ext cx="12403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∈  X</a:t>
              </a:r>
              <a:r>
                <a:rPr lang="en-US" sz="2000" baseline="-25000" dirty="0"/>
                <a:t>0</a:t>
              </a:r>
              <a:r>
                <a:rPr lang="en-US" sz="2000" dirty="0"/>
                <a:t> × X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18994" y="4379952"/>
              <a:ext cx="346260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400" dirty="0"/>
                <a:t>output:</a:t>
              </a:r>
              <a:r>
                <a:rPr lang="en-US" sz="2400" b="1" dirty="0">
                  <a:solidFill>
                    <a:srgbClr val="3366FF"/>
                  </a:solidFill>
                </a:rPr>
                <a:t>    </a:t>
              </a:r>
              <a:r>
                <a:rPr lang="en-US" sz="2400" b="1" dirty="0" err="1">
                  <a:solidFill>
                    <a:srgbClr val="008000"/>
                  </a:solidFill>
                  <a:sym typeface="Symbol" charset="0"/>
                </a:rPr>
                <a:t>σ</a:t>
              </a:r>
              <a:r>
                <a:rPr lang="en-US" sz="2400" b="1" dirty="0">
                  <a:solidFill>
                    <a:srgbClr val="008000"/>
                  </a:solidFill>
                  <a:sym typeface="Symbol" charset="0"/>
                </a:rPr>
                <a:t> ⟵ F</a:t>
              </a:r>
              <a:r>
                <a:rPr lang="en-US" sz="2800" b="1" baseline="30000" dirty="0">
                  <a:solidFill>
                    <a:srgbClr val="008000"/>
                  </a:solidFill>
                  <a:sym typeface="Symbol" charset="0"/>
                </a:rPr>
                <a:t>-1</a:t>
              </a:r>
              <a:r>
                <a:rPr lang="en-US" sz="2400" b="1" dirty="0">
                  <a:solidFill>
                    <a:srgbClr val="008000"/>
                  </a:solidFill>
                  <a:sym typeface="Symbol" charset="0"/>
                </a:rPr>
                <a:t>(</a:t>
              </a:r>
              <a:r>
                <a:rPr lang="en-US" sz="2400" b="1" dirty="0" err="1">
                  <a:solidFill>
                    <a:srgbClr val="008000"/>
                  </a:solidFill>
                  <a:sym typeface="Symbol" charset="0"/>
                </a:rPr>
                <a:t>sk</a:t>
              </a:r>
              <a:r>
                <a:rPr lang="en-US" sz="2400" b="1" dirty="0">
                  <a:solidFill>
                    <a:srgbClr val="008000"/>
                  </a:solidFill>
                  <a:sym typeface="Symbol" charset="0"/>
                </a:rPr>
                <a:t>, EM)</a:t>
              </a:r>
              <a:endParaRPr lang="en-US" sz="2400" b="1" dirty="0">
                <a:solidFill>
                  <a:srgbClr val="008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045083"/>
              <a:ext cx="56076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Signing:     S(</a:t>
              </a:r>
              <a:r>
                <a:rPr lang="en-US" sz="2400" dirty="0" err="1"/>
                <a:t>sk</a:t>
              </a:r>
              <a:r>
                <a:rPr lang="en-US" sz="2400" dirty="0"/>
                <a:t>, </a:t>
              </a:r>
              <a:r>
                <a:rPr lang="en-US" sz="2800" b="1" dirty="0">
                  <a:solidFill>
                    <a:srgbClr val="0000FF"/>
                  </a:solidFill>
                </a:rPr>
                <a:t>m</a:t>
              </a:r>
              <a:r>
                <a:rPr lang="en-US" sz="2400" dirty="0"/>
                <a:t>∈X</a:t>
              </a:r>
              <a:r>
                <a:rPr lang="en-US" sz="2400" baseline="-25000" dirty="0"/>
                <a:t>1</a:t>
              </a:r>
              <a:r>
                <a:rPr lang="en-US" sz="2400" dirty="0"/>
                <a:t>):     h ⟵ H(</a:t>
              </a:r>
              <a:r>
                <a:rPr lang="en-US" sz="2800" b="1" dirty="0">
                  <a:solidFill>
                    <a:srgbClr val="0000FF"/>
                  </a:solidFill>
                </a:rPr>
                <a:t>m</a:t>
              </a:r>
              <a:r>
                <a:rPr lang="en-US" sz="2400" dirty="0"/>
                <a:t>)  ∈ X</a:t>
              </a:r>
              <a:r>
                <a:rPr lang="en-US" sz="2400" baseline="-25000" dirty="0"/>
                <a:t>0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6200" y="3105150"/>
              <a:ext cx="8915400" cy="19050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71800" y="1657350"/>
            <a:ext cx="4343400" cy="1165247"/>
            <a:chOff x="2971800" y="1763432"/>
            <a:chExt cx="4343400" cy="1165247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2971800" y="2071746"/>
              <a:ext cx="2743200" cy="22859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2971800" y="2619414"/>
              <a:ext cx="914400" cy="22859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6367413" y="2066886"/>
              <a:ext cx="914400" cy="22859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4572000" y="2619414"/>
              <a:ext cx="2743200" cy="22859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1537" y="1890810"/>
              <a:ext cx="547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⟶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62400" y="2467014"/>
              <a:ext cx="547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⟶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05200" y="1763432"/>
              <a:ext cx="1154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msg</a:t>
              </a:r>
              <a:r>
                <a:rPr lang="en-US" dirty="0"/>
                <a:t> space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899AA8A-35B5-D122-BBA6-83FC37EA0675}"/>
                  </a:ext>
                </a:extLst>
              </p14:cNvPr>
              <p14:cNvContentPartPr/>
              <p14:nvPr/>
            </p14:nvContentPartPr>
            <p14:xfrm>
              <a:off x="257400" y="4198320"/>
              <a:ext cx="3721320" cy="6796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899AA8A-35B5-D122-BBA6-83FC37EA06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040" y="4188960"/>
                <a:ext cx="3740040" cy="69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264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Sigs with Message Recovery: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42950"/>
            <a:ext cx="8686800" cy="609600"/>
          </a:xfrm>
        </p:spPr>
        <p:txBody>
          <a:bodyPr/>
          <a:lstStyle/>
          <a:p>
            <a:pPr marL="0" indent="0">
              <a:spcBef>
                <a:spcPts val="2376"/>
              </a:spcBef>
              <a:buNone/>
            </a:pPr>
            <a:r>
              <a:rPr lang="en-US" dirty="0"/>
              <a:t> S(</a:t>
            </a:r>
            <a:r>
              <a:rPr lang="en-US" dirty="0" err="1"/>
              <a:t>sk</a:t>
            </a:r>
            <a:r>
              <a:rPr lang="en-US" dirty="0"/>
              <a:t>, m∈X</a:t>
            </a:r>
            <a:r>
              <a:rPr lang="en-US" baseline="-25000" dirty="0"/>
              <a:t>1</a:t>
            </a:r>
            <a:r>
              <a:rPr lang="en-US" dirty="0"/>
              <a:t>):     choose random  h ⟵ H(m)  ∈ X</a:t>
            </a:r>
            <a:r>
              <a:rPr lang="en-US" baseline="-25000" dirty="0"/>
              <a:t>0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695542" y="1624821"/>
            <a:ext cx="5029200" cy="39290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m ⊕ G(h)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466" y="1561034"/>
            <a:ext cx="767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EM =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90600" y="1229553"/>
            <a:ext cx="1676400" cy="788943"/>
            <a:chOff x="6307111" y="2724150"/>
            <a:chExt cx="1676400" cy="788943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307111" y="3120186"/>
              <a:ext cx="1676400" cy="392907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 rot="5400000" flipV="1">
              <a:off x="7107211" y="2200362"/>
              <a:ext cx="76200" cy="1676400"/>
            </a:xfrm>
            <a:prstGeom prst="leftBrace">
              <a:avLst>
                <a:gd name="adj1" fmla="val 163889"/>
                <a:gd name="adj2" fmla="val 4994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43931" y="2724150"/>
              <a:ext cx="8469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256 bits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778783" y="1580424"/>
            <a:ext cx="1240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∈  X</a:t>
            </a:r>
            <a:r>
              <a:rPr lang="en-US" sz="2000" baseline="-25000" dirty="0"/>
              <a:t>0</a:t>
            </a:r>
            <a:r>
              <a:rPr lang="en-US" sz="2000" dirty="0"/>
              <a:t> × X</a:t>
            </a:r>
            <a:r>
              <a:rPr lang="en-US" sz="2000" baseline="-250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24000" y="2038350"/>
            <a:ext cx="346260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output:</a:t>
            </a:r>
            <a:r>
              <a:rPr lang="en-US" sz="2400" b="1" dirty="0">
                <a:solidFill>
                  <a:srgbClr val="3366FF"/>
                </a:solidFill>
              </a:rPr>
              <a:t>    </a:t>
            </a:r>
            <a:r>
              <a:rPr lang="en-US" sz="2400" b="1" dirty="0" err="1">
                <a:solidFill>
                  <a:srgbClr val="008000"/>
                </a:solidFill>
                <a:sym typeface="Symbol" charset="0"/>
              </a:rPr>
              <a:t>σ</a:t>
            </a:r>
            <a:r>
              <a:rPr lang="en-US" sz="2400" b="1" dirty="0">
                <a:solidFill>
                  <a:srgbClr val="008000"/>
                </a:solidFill>
                <a:sym typeface="Symbol" charset="0"/>
              </a:rPr>
              <a:t> ⟵ F</a:t>
            </a:r>
            <a:r>
              <a:rPr lang="en-US" sz="2800" b="1" baseline="30000" dirty="0">
                <a:solidFill>
                  <a:srgbClr val="008000"/>
                </a:solidFill>
                <a:sym typeface="Symbol" charset="0"/>
              </a:rPr>
              <a:t>-1</a:t>
            </a:r>
            <a:r>
              <a:rPr lang="en-US" sz="2400" b="1" dirty="0">
                <a:solidFill>
                  <a:srgbClr val="008000"/>
                </a:solidFill>
                <a:sym typeface="Symbol" charset="0"/>
              </a:rPr>
              <a:t>(</a:t>
            </a:r>
            <a:r>
              <a:rPr lang="en-US" sz="2400" b="1" dirty="0" err="1">
                <a:solidFill>
                  <a:srgbClr val="008000"/>
                </a:solidFill>
                <a:sym typeface="Symbol" charset="0"/>
              </a:rPr>
              <a:t>sk</a:t>
            </a:r>
            <a:r>
              <a:rPr lang="en-US" sz="2400" b="1" dirty="0">
                <a:solidFill>
                  <a:srgbClr val="008000"/>
                </a:solidFill>
                <a:sym typeface="Symbol" charset="0"/>
              </a:rPr>
              <a:t>, EM)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2876550"/>
            <a:ext cx="7456388" cy="101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bIns="91440" rtlCol="0">
            <a:spAutoFit/>
          </a:bodyPr>
          <a:lstStyle/>
          <a:p>
            <a:pPr>
              <a:lnSpc>
                <a:spcPct val="120000"/>
              </a:lnSpc>
              <a:tabLst>
                <a:tab pos="1370013" algn="l"/>
              </a:tabLst>
            </a:pPr>
            <a:r>
              <a:rPr lang="en-US" sz="2400" dirty="0"/>
              <a:t>V(</a:t>
            </a:r>
            <a:r>
              <a:rPr lang="en-US" sz="2400" dirty="0" err="1"/>
              <a:t>pk</a:t>
            </a:r>
            <a:r>
              <a:rPr lang="en-US" sz="2400" dirty="0"/>
              <a:t>, </a:t>
            </a:r>
            <a:r>
              <a:rPr lang="en-US" sz="2400" dirty="0" err="1"/>
              <a:t>σ</a:t>
            </a:r>
            <a:r>
              <a:rPr lang="en-US" sz="2400" dirty="0"/>
              <a:t>):	(x</a:t>
            </a:r>
            <a:r>
              <a:rPr lang="en-US" sz="2400" baseline="-25000" dirty="0"/>
              <a:t>0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) ⟵ F(</a:t>
            </a:r>
            <a:r>
              <a:rPr lang="en-US" sz="2400" dirty="0" err="1"/>
              <a:t>pk</a:t>
            </a:r>
            <a:r>
              <a:rPr lang="en-US" sz="2400" dirty="0"/>
              <a:t>, </a:t>
            </a:r>
            <a:r>
              <a:rPr lang="en-US" sz="2400" dirty="0" err="1"/>
              <a:t>σ</a:t>
            </a:r>
            <a:r>
              <a:rPr lang="en-US" sz="2400" dirty="0"/>
              <a:t>) ,    m ⟵ x</a:t>
            </a:r>
            <a:r>
              <a:rPr lang="en-US" sz="2400" baseline="-25000" dirty="0"/>
              <a:t>1</a:t>
            </a:r>
            <a:r>
              <a:rPr lang="en-US" sz="2400" dirty="0"/>
              <a:t>⊕ G(x</a:t>
            </a:r>
            <a:r>
              <a:rPr lang="en-US" sz="2400" baseline="-25000" dirty="0"/>
              <a:t>0</a:t>
            </a:r>
            <a:r>
              <a:rPr lang="en-US" sz="2400" dirty="0"/>
              <a:t>)  </a:t>
            </a:r>
            <a:br>
              <a:rPr lang="en-US" sz="2400" dirty="0"/>
            </a:br>
            <a:r>
              <a:rPr lang="en-US" sz="2400" dirty="0"/>
              <a:t>	if  x</a:t>
            </a:r>
            <a:r>
              <a:rPr lang="en-US" sz="2400" baseline="-25000" dirty="0"/>
              <a:t>0</a:t>
            </a:r>
            <a:r>
              <a:rPr lang="en-US" sz="2400" dirty="0"/>
              <a:t>=H(m)  output  “</a:t>
            </a:r>
            <a:r>
              <a:rPr lang="en-US" sz="2400" dirty="0">
                <a:solidFill>
                  <a:srgbClr val="0000FF"/>
                </a:solidFill>
              </a:rPr>
              <a:t>accept,  m</a:t>
            </a:r>
            <a:r>
              <a:rPr lang="en-US" sz="2400" dirty="0"/>
              <a:t>”   else   “</a:t>
            </a:r>
            <a:r>
              <a:rPr lang="en-US" sz="2400" dirty="0">
                <a:solidFill>
                  <a:srgbClr val="0000FF"/>
                </a:solidFill>
              </a:rPr>
              <a:t>reject</a:t>
            </a:r>
            <a:r>
              <a:rPr lang="en-US" sz="2400" dirty="0"/>
              <a:t>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4248150"/>
            <a:ext cx="862875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Thm</a:t>
            </a:r>
            <a:r>
              <a:rPr lang="en-US" sz="2400" dirty="0"/>
              <a:t>:  </a:t>
            </a:r>
            <a:r>
              <a:rPr lang="en-US" sz="2400" b="1" dirty="0">
                <a:solidFill>
                  <a:srgbClr val="3366FF"/>
                </a:solidFill>
              </a:rPr>
              <a:t>(G</a:t>
            </a:r>
            <a:r>
              <a:rPr lang="en-US" sz="2000" b="1" baseline="-25000" dirty="0">
                <a:solidFill>
                  <a:srgbClr val="3366FF"/>
                </a:solidFill>
              </a:rPr>
              <a:t>TDP</a:t>
            </a:r>
            <a:r>
              <a:rPr lang="en-US" sz="2400" b="1" dirty="0">
                <a:solidFill>
                  <a:srgbClr val="3366FF"/>
                </a:solidFill>
              </a:rPr>
              <a:t>, F, F</a:t>
            </a:r>
            <a:r>
              <a:rPr lang="en-US" sz="2400" b="1" baseline="50000" dirty="0">
                <a:solidFill>
                  <a:srgbClr val="3366FF"/>
                </a:solidFill>
              </a:rPr>
              <a:t>-1</a:t>
            </a:r>
            <a:r>
              <a:rPr lang="en-US" sz="2400" b="1" dirty="0">
                <a:solidFill>
                  <a:srgbClr val="3366FF"/>
                </a:solidFill>
              </a:rPr>
              <a:t>)</a:t>
            </a:r>
            <a:r>
              <a:rPr lang="en-US" sz="2400" b="1" dirty="0"/>
              <a:t>  </a:t>
            </a:r>
            <a:r>
              <a:rPr lang="en-US" sz="2400" dirty="0"/>
              <a:t>secure TDP   ⇒   </a:t>
            </a:r>
            <a:r>
              <a:rPr lang="en-US" sz="2400" b="1" dirty="0">
                <a:solidFill>
                  <a:srgbClr val="3366FF"/>
                </a:solidFill>
              </a:rPr>
              <a:t>(G</a:t>
            </a:r>
            <a:r>
              <a:rPr lang="en-US" sz="2000" b="1" baseline="-25000" dirty="0">
                <a:solidFill>
                  <a:srgbClr val="3366FF"/>
                </a:solidFill>
              </a:rPr>
              <a:t>TDP</a:t>
            </a:r>
            <a:r>
              <a:rPr lang="en-US" sz="2400" b="1" dirty="0">
                <a:solidFill>
                  <a:srgbClr val="3366FF"/>
                </a:solidFill>
              </a:rPr>
              <a:t>, S, V) </a:t>
            </a:r>
            <a:r>
              <a:rPr lang="en-US" sz="2400" dirty="0"/>
              <a:t>secure MR signature</a:t>
            </a:r>
            <a:br>
              <a:rPr lang="en-US" sz="2400" dirty="0"/>
            </a:br>
            <a:r>
              <a:rPr lang="en-US" sz="2400" dirty="0"/>
              <a:t>	when  </a:t>
            </a:r>
            <a:r>
              <a:rPr lang="en-US" sz="2400" b="1" dirty="0">
                <a:solidFill>
                  <a:srgbClr val="000000"/>
                </a:solidFill>
              </a:rPr>
              <a:t>H, G</a:t>
            </a:r>
            <a:r>
              <a:rPr lang="en-US" sz="2400" dirty="0">
                <a:solidFill>
                  <a:srgbClr val="000000"/>
                </a:solidFill>
              </a:rPr>
              <a:t>  are modeled as random oracles</a:t>
            </a:r>
          </a:p>
          <a:p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622E4452-F4EB-569A-3C86-8EEDC824A79E}"/>
                  </a:ext>
                </a:extLst>
              </p14:cNvPr>
              <p14:cNvContentPartPr/>
              <p14:nvPr/>
            </p14:nvContentPartPr>
            <p14:xfrm>
              <a:off x="4603680" y="4568040"/>
              <a:ext cx="3792600" cy="1821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622E4452-F4EB-569A-3C86-8EEDC824A7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4320" y="4558680"/>
                <a:ext cx="3811320" cy="20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013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-25879"/>
            <a:ext cx="901656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Standard for sigs with message-recovery:   </a:t>
            </a:r>
            <a:r>
              <a:rPr lang="en-US" sz="2400" b="1" dirty="0"/>
              <a:t>RSA-PSS-R    </a:t>
            </a:r>
            <a:r>
              <a:rPr lang="en-US" sz="2400" dirty="0"/>
              <a:t>(PKCS1)</a:t>
            </a:r>
          </a:p>
          <a:p>
            <a:pPr>
              <a:spcBef>
                <a:spcPts val="1200"/>
              </a:spcBef>
              <a:tabLst>
                <a:tab pos="850900" algn="l"/>
                <a:tab pos="2286000" algn="l"/>
                <a:tab pos="5480050" algn="l"/>
              </a:tabLst>
            </a:pPr>
            <a:r>
              <a:rPr lang="en-US" sz="2400" dirty="0"/>
              <a:t>Consider the following MR signature:    </a:t>
            </a:r>
            <a:r>
              <a:rPr lang="en-US" sz="2400" b="1" dirty="0">
                <a:solidFill>
                  <a:srgbClr val="0000FF"/>
                </a:solidFill>
              </a:rPr>
              <a:t>S(</a:t>
            </a:r>
            <a:r>
              <a:rPr lang="en-US" sz="2400" b="1" dirty="0" err="1">
                <a:solidFill>
                  <a:srgbClr val="0000FF"/>
                </a:solidFill>
              </a:rPr>
              <a:t>sk</a:t>
            </a:r>
            <a:r>
              <a:rPr lang="en-US" sz="2400" b="1" dirty="0">
                <a:solidFill>
                  <a:srgbClr val="0000FF"/>
                </a:solidFill>
              </a:rPr>
              <a:t>, m) = </a:t>
            </a:r>
            <a:r>
              <a:rPr lang="en-US" sz="2400" b="1" dirty="0">
                <a:solidFill>
                  <a:srgbClr val="0000FF"/>
                </a:solidFill>
                <a:sym typeface="Symbol" charset="0"/>
              </a:rPr>
              <a:t>F</a:t>
            </a:r>
            <a:r>
              <a:rPr lang="en-US" sz="2800" b="1" baseline="30000" dirty="0">
                <a:solidFill>
                  <a:srgbClr val="0000FF"/>
                </a:solidFill>
                <a:sym typeface="Symbol" charset="0"/>
              </a:rPr>
              <a:t>-1</a:t>
            </a:r>
            <a:r>
              <a:rPr lang="en-US" sz="2800" b="1" dirty="0">
                <a:solidFill>
                  <a:srgbClr val="0000FF"/>
                </a:solidFill>
                <a:sym typeface="Symbol" charset="0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sym typeface="Symbol" charset="0"/>
              </a:rPr>
              <a:t>sk</a:t>
            </a:r>
            <a:r>
              <a:rPr lang="en-US" sz="2400" b="1" dirty="0">
                <a:solidFill>
                  <a:srgbClr val="0000FF"/>
                </a:solidFill>
                <a:sym typeface="Symbol" charset="0"/>
              </a:rPr>
              <a:t>,  </a:t>
            </a:r>
            <a:r>
              <a:rPr lang="en-US" sz="2400" b="1" dirty="0">
                <a:solidFill>
                  <a:srgbClr val="FF0000"/>
                </a:solidFill>
                <a:sym typeface="Symbol" charset="0"/>
              </a:rPr>
              <a:t>[m </a:t>
            </a:r>
            <a:r>
              <a:rPr lang="en-US" sz="2800" b="1" spc="-170" dirty="0" err="1">
                <a:solidFill>
                  <a:srgbClr val="FF0000"/>
                </a:solidFill>
                <a:sym typeface="Symbol" charset="0"/>
              </a:rPr>
              <a:t>ll</a:t>
            </a:r>
            <a:r>
              <a:rPr lang="en-US" sz="2400" b="1" dirty="0">
                <a:solidFill>
                  <a:srgbClr val="FF0000"/>
                </a:solidFill>
                <a:sym typeface="Symbol" charset="0"/>
              </a:rPr>
              <a:t> H(m)] </a:t>
            </a:r>
            <a:r>
              <a:rPr lang="en-US" sz="2800" b="1" dirty="0">
                <a:solidFill>
                  <a:srgbClr val="0000FF"/>
                </a:solidFill>
                <a:sym typeface="Symbol" charset="0"/>
              </a:rPr>
              <a:t>)</a:t>
            </a:r>
            <a:br>
              <a:rPr lang="en-US" sz="2400" b="1" dirty="0">
                <a:solidFill>
                  <a:srgbClr val="0000FF"/>
                </a:solidFill>
                <a:sym typeface="Symbol" charset="0"/>
              </a:rPr>
            </a:br>
            <a:r>
              <a:rPr lang="en-US" sz="2400" b="1" dirty="0">
                <a:solidFill>
                  <a:srgbClr val="008000"/>
                </a:solidFill>
                <a:sym typeface="Symbol" charset="0"/>
              </a:rPr>
              <a:t>    	</a:t>
            </a:r>
            <a:r>
              <a:rPr lang="en-US" sz="2400" b="1" dirty="0">
                <a:solidFill>
                  <a:srgbClr val="0000FF"/>
                </a:solidFill>
                <a:sym typeface="Symbol" charset="0"/>
              </a:rPr>
              <a:t>V(</a:t>
            </a:r>
            <a:r>
              <a:rPr lang="en-US" sz="2400" b="1" dirty="0" err="1">
                <a:solidFill>
                  <a:srgbClr val="0000FF"/>
                </a:solidFill>
                <a:sym typeface="Symbol" charset="0"/>
              </a:rPr>
              <a:t>pk</a:t>
            </a:r>
            <a:r>
              <a:rPr lang="en-US" sz="2400" b="1" dirty="0">
                <a:solidFill>
                  <a:srgbClr val="0000FF"/>
                </a:solidFill>
                <a:sym typeface="Symbol" charset="0"/>
              </a:rPr>
              <a:t>, </a:t>
            </a:r>
            <a:r>
              <a:rPr lang="el-GR" sz="2400" b="1" dirty="0">
                <a:solidFill>
                  <a:srgbClr val="0000FF"/>
                </a:solidFill>
                <a:sym typeface="Symbol" charset="0"/>
              </a:rPr>
              <a:t>σ</a:t>
            </a:r>
            <a:r>
              <a:rPr lang="en-US" sz="2400" b="1" dirty="0">
                <a:solidFill>
                  <a:srgbClr val="0000FF"/>
                </a:solidFill>
                <a:sym typeface="Symbol" charset="0"/>
              </a:rPr>
              <a:t>):	(</a:t>
            </a:r>
            <a:r>
              <a:rPr lang="en-US" sz="2400" b="1" dirty="0" err="1">
                <a:solidFill>
                  <a:srgbClr val="0000FF"/>
                </a:solidFill>
                <a:sym typeface="Symbol" charset="0"/>
              </a:rPr>
              <a:t>m,h</a:t>
            </a:r>
            <a:r>
              <a:rPr lang="en-US" sz="2400" b="1" dirty="0">
                <a:solidFill>
                  <a:srgbClr val="0000FF"/>
                </a:solidFill>
                <a:sym typeface="Symbol" charset="0"/>
              </a:rPr>
              <a:t>) ⟵ F(</a:t>
            </a:r>
            <a:r>
              <a:rPr lang="en-US" sz="2400" b="1" dirty="0" err="1">
                <a:solidFill>
                  <a:srgbClr val="0000FF"/>
                </a:solidFill>
                <a:sym typeface="Symbol" charset="0"/>
              </a:rPr>
              <a:t>pk</a:t>
            </a:r>
            <a:r>
              <a:rPr lang="en-US" sz="2400" b="1" dirty="0">
                <a:solidFill>
                  <a:srgbClr val="0000FF"/>
                </a:solidFill>
                <a:sym typeface="Symbol" charset="0"/>
              </a:rPr>
              <a:t>, </a:t>
            </a:r>
            <a:r>
              <a:rPr lang="el-GR" sz="2400" b="1" dirty="0">
                <a:solidFill>
                  <a:srgbClr val="0000FF"/>
                </a:solidFill>
                <a:sym typeface="Symbol" charset="0"/>
              </a:rPr>
              <a:t>σ</a:t>
            </a:r>
            <a:r>
              <a:rPr lang="en-US" sz="2400" b="1" dirty="0">
                <a:solidFill>
                  <a:srgbClr val="0000FF"/>
                </a:solidFill>
                <a:sym typeface="Symbol" charset="0"/>
              </a:rPr>
              <a:t>) </a:t>
            </a:r>
            <a:br>
              <a:rPr lang="en-US" sz="2400" b="1" dirty="0">
                <a:solidFill>
                  <a:srgbClr val="0000FF"/>
                </a:solidFill>
                <a:sym typeface="Symbol" charset="0"/>
              </a:rPr>
            </a:br>
            <a:r>
              <a:rPr lang="en-US" sz="2400" b="1" dirty="0">
                <a:solidFill>
                  <a:srgbClr val="0000FF"/>
                </a:solidFill>
                <a:sym typeface="Symbol" charset="0"/>
              </a:rPr>
              <a:t>		if h=H(m) outputs “accept, m”</a:t>
            </a:r>
          </a:p>
          <a:p>
            <a:pPr>
              <a:tabLst>
                <a:tab pos="850900" algn="l"/>
                <a:tab pos="2286000" algn="l"/>
                <a:tab pos="5480050" algn="l"/>
              </a:tabLst>
            </a:pPr>
            <a:r>
              <a:rPr lang="en-US" sz="2400" dirty="0">
                <a:solidFill>
                  <a:srgbClr val="000000"/>
                </a:solidFill>
                <a:sym typeface="Symbol" charset="0"/>
              </a:rPr>
              <a:t>Unfortunately, we can’t prove security.</a:t>
            </a:r>
          </a:p>
          <a:p>
            <a:pPr>
              <a:tabLst>
                <a:tab pos="850900" algn="l"/>
                <a:tab pos="2286000" algn="l"/>
                <a:tab pos="5480050" algn="l"/>
              </a:tabLst>
            </a:pPr>
            <a:r>
              <a:rPr lang="en-US" sz="2400" dirty="0">
                <a:solidFill>
                  <a:srgbClr val="000000"/>
                </a:solidFill>
                <a:sym typeface="Symbol" charset="0"/>
              </a:rPr>
              <a:t>Should we use this scheme with RSA and with H as SHA-256?</a:t>
            </a:r>
            <a:r>
              <a:rPr lang="en-US" sz="24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181350"/>
            <a:ext cx="5213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Yes, unless someone discovers an attack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638550"/>
            <a:ext cx="7138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No, only use schemes that have a clear security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4095750"/>
            <a:ext cx="544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depends on the size of the RSA modulus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2643485"/>
            <a:ext cx="848621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				   (</a:t>
            </a:r>
            <a:r>
              <a:rPr lang="en-US" sz="2200" dirty="0"/>
              <a:t>ISO</a:t>
            </a:r>
            <a:r>
              <a:rPr lang="pl-PL" sz="2200" dirty="0"/>
              <a:t>/IEC 9796-2 </a:t>
            </a:r>
            <a:r>
              <a:rPr lang="pl-PL" sz="2400" dirty="0"/>
              <a:t>sigs.  and  </a:t>
            </a:r>
            <a:r>
              <a:rPr lang="pl-PL" sz="2200" dirty="0"/>
              <a:t>EMV</a:t>
            </a:r>
            <a:r>
              <a:rPr lang="pl-PL" sz="2400" dirty="0"/>
              <a:t> sigs.)   </a:t>
            </a:r>
            <a:endParaRPr lang="en-US" sz="2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55668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99407" y="4834287"/>
            <a:ext cx="6444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[Practical cryptanalysis of ISO/IEC 9796-2 and EMV signatures, in Proc. of Crypto 2009]</a:t>
            </a:r>
          </a:p>
        </p:txBody>
      </p:sp>
    </p:spTree>
    <p:extLst>
      <p:ext uri="{BB962C8B-B14F-4D97-AF65-F5344CB8AC3E}">
        <p14:creationId xmlns:p14="http://schemas.microsoft.com/office/powerpoint/2010/main" val="419418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Aggregate Signatures     </a:t>
            </a:r>
            <a:r>
              <a:rPr lang="en-US" sz="2000" dirty="0"/>
              <a:t>[BGLS’03]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90550"/>
            <a:ext cx="26670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Certificate chain: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9000" y="1047750"/>
            <a:ext cx="1752600" cy="9906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subj</a:t>
            </a:r>
            <a:r>
              <a:rPr lang="en-US" dirty="0"/>
              <a:t>-id: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FFFF00"/>
                </a:solidFill>
              </a:rPr>
              <a:t>www.xyz.com</a:t>
            </a:r>
          </a:p>
          <a:p>
            <a:r>
              <a:rPr lang="en-US" dirty="0"/>
              <a:t>pub-key:   ….</a:t>
            </a:r>
          </a:p>
        </p:txBody>
      </p:sp>
      <p:sp>
        <p:nvSpPr>
          <p:cNvPr id="5" name="Rectangle 4"/>
          <p:cNvSpPr/>
          <p:nvPr/>
        </p:nvSpPr>
        <p:spPr>
          <a:xfrm>
            <a:off x="7239000" y="2038350"/>
            <a:ext cx="1752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signature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60037" y="1047750"/>
            <a:ext cx="2411763" cy="1371600"/>
            <a:chOff x="2654364" y="971550"/>
            <a:chExt cx="2411763" cy="1371600"/>
          </a:xfrm>
        </p:grpSpPr>
        <p:sp>
          <p:nvSpPr>
            <p:cNvPr id="8" name="Rectangle 7"/>
            <p:cNvSpPr/>
            <p:nvPr/>
          </p:nvSpPr>
          <p:spPr>
            <a:xfrm>
              <a:off x="2971800" y="971550"/>
              <a:ext cx="1752600" cy="990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/>
                <a:t>subj</a:t>
              </a:r>
              <a:r>
                <a:rPr lang="en-US" dirty="0"/>
                <a:t>-id:</a:t>
              </a:r>
              <a:br>
                <a:rPr lang="en-US" dirty="0"/>
              </a:br>
              <a:r>
                <a:rPr lang="en-US" dirty="0"/>
                <a:t>    </a:t>
              </a:r>
              <a:r>
                <a:rPr lang="en-US" dirty="0">
                  <a:solidFill>
                    <a:srgbClr val="FFFF00"/>
                  </a:solidFill>
                </a:rPr>
                <a:t>Equifax CA</a:t>
              </a:r>
            </a:p>
            <a:p>
              <a:r>
                <a:rPr lang="en-US" dirty="0"/>
                <a:t>pub-key:   ….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1962150"/>
              <a:ext cx="17526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self-signed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2654364" y="1726390"/>
              <a:ext cx="299687" cy="399495"/>
            </a:xfrm>
            <a:custGeom>
              <a:avLst/>
              <a:gdLst>
                <a:gd name="connsiteX0" fmla="*/ 299687 w 299687"/>
                <a:gd name="connsiteY0" fmla="*/ 0 h 399495"/>
                <a:gd name="connsiteX1" fmla="*/ 0 w 299687"/>
                <a:gd name="connsiteY1" fmla="*/ 14267 h 399495"/>
                <a:gd name="connsiteX2" fmla="*/ 0 w 299687"/>
                <a:gd name="connsiteY2" fmla="*/ 399495 h 399495"/>
                <a:gd name="connsiteX3" fmla="*/ 271145 w 299687"/>
                <a:gd name="connsiteY3" fmla="*/ 399495 h 39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687" h="399495">
                  <a:moveTo>
                    <a:pt x="299687" y="0"/>
                  </a:moveTo>
                  <a:lnTo>
                    <a:pt x="0" y="14267"/>
                  </a:lnTo>
                  <a:lnTo>
                    <a:pt x="0" y="399495"/>
                  </a:lnTo>
                  <a:lnTo>
                    <a:pt x="271145" y="399495"/>
                  </a:ln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495801" y="1740657"/>
              <a:ext cx="570326" cy="413763"/>
            </a:xfrm>
            <a:custGeom>
              <a:avLst/>
              <a:gdLst>
                <a:gd name="connsiteX0" fmla="*/ 0 w 342499"/>
                <a:gd name="connsiteY0" fmla="*/ 0 h 370960"/>
                <a:gd name="connsiteX1" fmla="*/ 242603 w 342499"/>
                <a:gd name="connsiteY1" fmla="*/ 0 h 370960"/>
                <a:gd name="connsiteX2" fmla="*/ 214062 w 342499"/>
                <a:gd name="connsiteY2" fmla="*/ 356693 h 370960"/>
                <a:gd name="connsiteX3" fmla="*/ 342499 w 342499"/>
                <a:gd name="connsiteY3" fmla="*/ 370960 h 370960"/>
                <a:gd name="connsiteX0" fmla="*/ 0 w 342499"/>
                <a:gd name="connsiteY0" fmla="*/ 0 h 370960"/>
                <a:gd name="connsiteX1" fmla="*/ 216892 w 342499"/>
                <a:gd name="connsiteY1" fmla="*/ 0 h 370960"/>
                <a:gd name="connsiteX2" fmla="*/ 214062 w 342499"/>
                <a:gd name="connsiteY2" fmla="*/ 356693 h 370960"/>
                <a:gd name="connsiteX3" fmla="*/ 342499 w 342499"/>
                <a:gd name="connsiteY3" fmla="*/ 370960 h 370960"/>
                <a:gd name="connsiteX0" fmla="*/ 0 w 342499"/>
                <a:gd name="connsiteY0" fmla="*/ 0 h 399496"/>
                <a:gd name="connsiteX1" fmla="*/ 216892 w 342499"/>
                <a:gd name="connsiteY1" fmla="*/ 0 h 399496"/>
                <a:gd name="connsiteX2" fmla="*/ 222632 w 342499"/>
                <a:gd name="connsiteY2" fmla="*/ 399496 h 399496"/>
                <a:gd name="connsiteX3" fmla="*/ 342499 w 342499"/>
                <a:gd name="connsiteY3" fmla="*/ 370960 h 399496"/>
                <a:gd name="connsiteX0" fmla="*/ 0 w 342499"/>
                <a:gd name="connsiteY0" fmla="*/ 0 h 413763"/>
                <a:gd name="connsiteX1" fmla="*/ 216892 w 342499"/>
                <a:gd name="connsiteY1" fmla="*/ 0 h 413763"/>
                <a:gd name="connsiteX2" fmla="*/ 222632 w 342499"/>
                <a:gd name="connsiteY2" fmla="*/ 399496 h 413763"/>
                <a:gd name="connsiteX3" fmla="*/ 342499 w 342499"/>
                <a:gd name="connsiteY3" fmla="*/ 413763 h 413763"/>
                <a:gd name="connsiteX0" fmla="*/ 0 w 342499"/>
                <a:gd name="connsiteY0" fmla="*/ 0 h 413763"/>
                <a:gd name="connsiteX1" fmla="*/ 216892 w 342499"/>
                <a:gd name="connsiteY1" fmla="*/ 0 h 413763"/>
                <a:gd name="connsiteX2" fmla="*/ 222632 w 342499"/>
                <a:gd name="connsiteY2" fmla="*/ 412864 h 413763"/>
                <a:gd name="connsiteX3" fmla="*/ 342499 w 342499"/>
                <a:gd name="connsiteY3" fmla="*/ 413763 h 41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499" h="413763">
                  <a:moveTo>
                    <a:pt x="0" y="0"/>
                  </a:moveTo>
                  <a:lnTo>
                    <a:pt x="216892" y="0"/>
                  </a:lnTo>
                  <a:cubicBezTo>
                    <a:pt x="215949" y="118898"/>
                    <a:pt x="223575" y="293966"/>
                    <a:pt x="222632" y="412864"/>
                  </a:cubicBezTo>
                  <a:lnTo>
                    <a:pt x="342499" y="413763"/>
                  </a:ln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5400" y="1047750"/>
            <a:ext cx="2094326" cy="1371600"/>
            <a:chOff x="5105400" y="971550"/>
            <a:chExt cx="2094326" cy="1371600"/>
          </a:xfrm>
        </p:grpSpPr>
        <p:sp>
          <p:nvSpPr>
            <p:cNvPr id="6" name="Rectangle 5"/>
            <p:cNvSpPr/>
            <p:nvPr/>
          </p:nvSpPr>
          <p:spPr>
            <a:xfrm>
              <a:off x="5105400" y="971550"/>
              <a:ext cx="1752600" cy="990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/>
                <a:t>subj</a:t>
              </a:r>
              <a:r>
                <a:rPr lang="en-US" dirty="0"/>
                <a:t>-id:</a:t>
              </a:r>
              <a:br>
                <a:rPr lang="en-US" dirty="0"/>
              </a:br>
              <a:r>
                <a:rPr lang="en-US" dirty="0"/>
                <a:t>    </a:t>
              </a:r>
              <a:r>
                <a:rPr lang="en-US" dirty="0">
                  <a:solidFill>
                    <a:srgbClr val="FFFF00"/>
                  </a:solidFill>
                </a:rPr>
                <a:t>Internal CA</a:t>
              </a:r>
            </a:p>
            <a:p>
              <a:r>
                <a:rPr lang="en-US" dirty="0"/>
                <a:t>pub-key:   ….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05400" y="1962150"/>
              <a:ext cx="17526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signature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6629400" y="1733550"/>
              <a:ext cx="570326" cy="413763"/>
            </a:xfrm>
            <a:custGeom>
              <a:avLst/>
              <a:gdLst>
                <a:gd name="connsiteX0" fmla="*/ 0 w 342499"/>
                <a:gd name="connsiteY0" fmla="*/ 0 h 370960"/>
                <a:gd name="connsiteX1" fmla="*/ 242603 w 342499"/>
                <a:gd name="connsiteY1" fmla="*/ 0 h 370960"/>
                <a:gd name="connsiteX2" fmla="*/ 214062 w 342499"/>
                <a:gd name="connsiteY2" fmla="*/ 356693 h 370960"/>
                <a:gd name="connsiteX3" fmla="*/ 342499 w 342499"/>
                <a:gd name="connsiteY3" fmla="*/ 370960 h 370960"/>
                <a:gd name="connsiteX0" fmla="*/ 0 w 342499"/>
                <a:gd name="connsiteY0" fmla="*/ 0 h 370960"/>
                <a:gd name="connsiteX1" fmla="*/ 216892 w 342499"/>
                <a:gd name="connsiteY1" fmla="*/ 0 h 370960"/>
                <a:gd name="connsiteX2" fmla="*/ 214062 w 342499"/>
                <a:gd name="connsiteY2" fmla="*/ 356693 h 370960"/>
                <a:gd name="connsiteX3" fmla="*/ 342499 w 342499"/>
                <a:gd name="connsiteY3" fmla="*/ 370960 h 370960"/>
                <a:gd name="connsiteX0" fmla="*/ 0 w 342499"/>
                <a:gd name="connsiteY0" fmla="*/ 0 h 399496"/>
                <a:gd name="connsiteX1" fmla="*/ 216892 w 342499"/>
                <a:gd name="connsiteY1" fmla="*/ 0 h 399496"/>
                <a:gd name="connsiteX2" fmla="*/ 222632 w 342499"/>
                <a:gd name="connsiteY2" fmla="*/ 399496 h 399496"/>
                <a:gd name="connsiteX3" fmla="*/ 342499 w 342499"/>
                <a:gd name="connsiteY3" fmla="*/ 370960 h 399496"/>
                <a:gd name="connsiteX0" fmla="*/ 0 w 342499"/>
                <a:gd name="connsiteY0" fmla="*/ 0 h 413763"/>
                <a:gd name="connsiteX1" fmla="*/ 216892 w 342499"/>
                <a:gd name="connsiteY1" fmla="*/ 0 h 413763"/>
                <a:gd name="connsiteX2" fmla="*/ 222632 w 342499"/>
                <a:gd name="connsiteY2" fmla="*/ 399496 h 413763"/>
                <a:gd name="connsiteX3" fmla="*/ 342499 w 342499"/>
                <a:gd name="connsiteY3" fmla="*/ 413763 h 413763"/>
                <a:gd name="connsiteX0" fmla="*/ 0 w 342499"/>
                <a:gd name="connsiteY0" fmla="*/ 0 h 413763"/>
                <a:gd name="connsiteX1" fmla="*/ 216892 w 342499"/>
                <a:gd name="connsiteY1" fmla="*/ 0 h 413763"/>
                <a:gd name="connsiteX2" fmla="*/ 222632 w 342499"/>
                <a:gd name="connsiteY2" fmla="*/ 412864 h 413763"/>
                <a:gd name="connsiteX3" fmla="*/ 342499 w 342499"/>
                <a:gd name="connsiteY3" fmla="*/ 413763 h 41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499" h="413763">
                  <a:moveTo>
                    <a:pt x="0" y="0"/>
                  </a:moveTo>
                  <a:lnTo>
                    <a:pt x="216892" y="0"/>
                  </a:lnTo>
                  <a:cubicBezTo>
                    <a:pt x="215949" y="118898"/>
                    <a:pt x="223575" y="293966"/>
                    <a:pt x="222632" y="412864"/>
                  </a:cubicBezTo>
                  <a:lnTo>
                    <a:pt x="342499" y="413763"/>
                  </a:ln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264795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Aggregate sigs:   lets anyone compress  n  signatures into </a:t>
            </a:r>
            <a:r>
              <a:rPr lang="en-US" u="sng" dirty="0"/>
              <a:t>one</a:t>
            </a:r>
            <a:endParaRPr lang="en-US" sz="1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011073" y="1047750"/>
            <a:ext cx="2094327" cy="1371600"/>
            <a:chOff x="2971800" y="971550"/>
            <a:chExt cx="2094327" cy="1371600"/>
          </a:xfrm>
        </p:grpSpPr>
        <p:sp>
          <p:nvSpPr>
            <p:cNvPr id="17" name="Rectangle 16"/>
            <p:cNvSpPr/>
            <p:nvPr/>
          </p:nvSpPr>
          <p:spPr>
            <a:xfrm>
              <a:off x="2971800" y="971550"/>
              <a:ext cx="1752600" cy="990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/>
                <a:t>subj</a:t>
              </a:r>
              <a:r>
                <a:rPr lang="en-US" dirty="0"/>
                <a:t>-id:</a:t>
              </a:r>
              <a:br>
                <a:rPr lang="en-US" dirty="0"/>
              </a:br>
              <a:r>
                <a:rPr lang="en-US" dirty="0"/>
                <a:t>    </a:t>
              </a:r>
              <a:r>
                <a:rPr lang="en-US" dirty="0" err="1">
                  <a:solidFill>
                    <a:srgbClr val="FFFF00"/>
                  </a:solidFill>
                </a:rPr>
                <a:t>GeoTrust</a:t>
              </a:r>
              <a:r>
                <a:rPr lang="en-US" dirty="0">
                  <a:solidFill>
                    <a:srgbClr val="FFFF00"/>
                  </a:solidFill>
                </a:rPr>
                <a:t> CA</a:t>
              </a:r>
            </a:p>
            <a:p>
              <a:r>
                <a:rPr lang="en-US" dirty="0"/>
                <a:t>pub-key:   ….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71800" y="1962150"/>
              <a:ext cx="17526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signature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4495801" y="1740657"/>
              <a:ext cx="570326" cy="413763"/>
            </a:xfrm>
            <a:custGeom>
              <a:avLst/>
              <a:gdLst>
                <a:gd name="connsiteX0" fmla="*/ 0 w 342499"/>
                <a:gd name="connsiteY0" fmla="*/ 0 h 370960"/>
                <a:gd name="connsiteX1" fmla="*/ 242603 w 342499"/>
                <a:gd name="connsiteY1" fmla="*/ 0 h 370960"/>
                <a:gd name="connsiteX2" fmla="*/ 214062 w 342499"/>
                <a:gd name="connsiteY2" fmla="*/ 356693 h 370960"/>
                <a:gd name="connsiteX3" fmla="*/ 342499 w 342499"/>
                <a:gd name="connsiteY3" fmla="*/ 370960 h 370960"/>
                <a:gd name="connsiteX0" fmla="*/ 0 w 342499"/>
                <a:gd name="connsiteY0" fmla="*/ 0 h 370960"/>
                <a:gd name="connsiteX1" fmla="*/ 216892 w 342499"/>
                <a:gd name="connsiteY1" fmla="*/ 0 h 370960"/>
                <a:gd name="connsiteX2" fmla="*/ 214062 w 342499"/>
                <a:gd name="connsiteY2" fmla="*/ 356693 h 370960"/>
                <a:gd name="connsiteX3" fmla="*/ 342499 w 342499"/>
                <a:gd name="connsiteY3" fmla="*/ 370960 h 370960"/>
                <a:gd name="connsiteX0" fmla="*/ 0 w 342499"/>
                <a:gd name="connsiteY0" fmla="*/ 0 h 399496"/>
                <a:gd name="connsiteX1" fmla="*/ 216892 w 342499"/>
                <a:gd name="connsiteY1" fmla="*/ 0 h 399496"/>
                <a:gd name="connsiteX2" fmla="*/ 222632 w 342499"/>
                <a:gd name="connsiteY2" fmla="*/ 399496 h 399496"/>
                <a:gd name="connsiteX3" fmla="*/ 342499 w 342499"/>
                <a:gd name="connsiteY3" fmla="*/ 370960 h 399496"/>
                <a:gd name="connsiteX0" fmla="*/ 0 w 342499"/>
                <a:gd name="connsiteY0" fmla="*/ 0 h 413763"/>
                <a:gd name="connsiteX1" fmla="*/ 216892 w 342499"/>
                <a:gd name="connsiteY1" fmla="*/ 0 h 413763"/>
                <a:gd name="connsiteX2" fmla="*/ 222632 w 342499"/>
                <a:gd name="connsiteY2" fmla="*/ 399496 h 413763"/>
                <a:gd name="connsiteX3" fmla="*/ 342499 w 342499"/>
                <a:gd name="connsiteY3" fmla="*/ 413763 h 413763"/>
                <a:gd name="connsiteX0" fmla="*/ 0 w 342499"/>
                <a:gd name="connsiteY0" fmla="*/ 0 h 413763"/>
                <a:gd name="connsiteX1" fmla="*/ 216892 w 342499"/>
                <a:gd name="connsiteY1" fmla="*/ 0 h 413763"/>
                <a:gd name="connsiteX2" fmla="*/ 222632 w 342499"/>
                <a:gd name="connsiteY2" fmla="*/ 412864 h 413763"/>
                <a:gd name="connsiteX3" fmla="*/ 342499 w 342499"/>
                <a:gd name="connsiteY3" fmla="*/ 413763 h 41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499" h="413763">
                  <a:moveTo>
                    <a:pt x="0" y="0"/>
                  </a:moveTo>
                  <a:lnTo>
                    <a:pt x="216892" y="0"/>
                  </a:lnTo>
                  <a:cubicBezTo>
                    <a:pt x="215949" y="118898"/>
                    <a:pt x="223575" y="293966"/>
                    <a:pt x="222632" y="412864"/>
                  </a:cubicBezTo>
                  <a:lnTo>
                    <a:pt x="342499" y="413763"/>
                  </a:ln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62000" y="3257550"/>
            <a:ext cx="8185239" cy="1493966"/>
            <a:chOff x="762000" y="3257550"/>
            <a:chExt cx="8185239" cy="1493966"/>
          </a:xfrm>
        </p:grpSpPr>
        <p:sp>
          <p:nvSpPr>
            <p:cNvPr id="36" name="TextBox 35"/>
            <p:cNvSpPr txBox="1"/>
            <p:nvPr/>
          </p:nvSpPr>
          <p:spPr>
            <a:xfrm>
              <a:off x="762000" y="3257550"/>
              <a:ext cx="18675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pk</a:t>
              </a:r>
              <a:r>
                <a:rPr lang="en-US" sz="2000" baseline="-25000" dirty="0"/>
                <a:t>1</a:t>
              </a:r>
              <a:r>
                <a:rPr lang="en-US" sz="2000" dirty="0"/>
                <a:t>  ,  m</a:t>
              </a:r>
              <a:r>
                <a:rPr lang="en-US" sz="2000" baseline="-25000" dirty="0"/>
                <a:t>1</a:t>
              </a:r>
              <a:r>
                <a:rPr lang="en-US" sz="2000" dirty="0"/>
                <a:t>  ⟶  </a:t>
              </a:r>
              <a:r>
                <a:rPr lang="el-GR" sz="2000" dirty="0"/>
                <a:t>σ</a:t>
              </a:r>
              <a:r>
                <a:rPr lang="en-US" sz="2000" baseline="-25000" dirty="0"/>
                <a:t>1</a:t>
              </a:r>
              <a:r>
                <a:rPr lang="en-US" sz="2000" dirty="0"/>
                <a:t>     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8200" y="4324350"/>
              <a:ext cx="1877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pk</a:t>
              </a:r>
              <a:r>
                <a:rPr lang="en-US" sz="2000" baseline="-25000" dirty="0" err="1"/>
                <a:t>n</a:t>
              </a:r>
              <a:r>
                <a:rPr lang="en-US" sz="2000" dirty="0"/>
                <a:t>  ,  </a:t>
              </a:r>
              <a:r>
                <a:rPr lang="en-US" sz="2000" dirty="0" err="1"/>
                <a:t>m</a:t>
              </a:r>
              <a:r>
                <a:rPr lang="en-US" sz="2000" baseline="-25000" dirty="0" err="1"/>
                <a:t>n</a:t>
              </a:r>
              <a:r>
                <a:rPr lang="en-US" sz="2000" dirty="0"/>
                <a:t>  ⟶  </a:t>
              </a:r>
              <a:r>
                <a:rPr lang="el-GR" sz="2000" dirty="0"/>
                <a:t>σ</a:t>
              </a:r>
              <a:r>
                <a:rPr lang="en-US" sz="2000" baseline="-25000" dirty="0"/>
                <a:t>n</a:t>
              </a:r>
              <a:r>
                <a:rPr lang="en-US" sz="2000" dirty="0"/>
                <a:t>     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95400" y="3616464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⋮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2743200" y="3395682"/>
              <a:ext cx="1219200" cy="1295400"/>
              <a:chOff x="2743200" y="3395682"/>
              <a:chExt cx="1219200" cy="1295400"/>
            </a:xfrm>
          </p:grpSpPr>
          <p:sp>
            <p:nvSpPr>
              <p:cNvPr id="39" name="Trapezoid 38"/>
              <p:cNvSpPr/>
              <p:nvPr/>
            </p:nvSpPr>
            <p:spPr>
              <a:xfrm rot="5400000">
                <a:off x="2705100" y="3433782"/>
                <a:ext cx="1295400" cy="1219200"/>
              </a:xfrm>
              <a:prstGeom prst="trapezoid">
                <a:avLst>
                  <a:gd name="adj" fmla="val 33192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19400" y="3802618"/>
                <a:ext cx="1119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aggregate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046085" y="3757554"/>
              <a:ext cx="883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⟶ </a:t>
              </a:r>
              <a:r>
                <a:rPr lang="el-GR" sz="2400" dirty="0"/>
                <a:t>σ</a:t>
              </a:r>
              <a:r>
                <a:rPr lang="en-US" sz="2400" baseline="30000" dirty="0"/>
                <a:t>*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334000" y="3351133"/>
              <a:ext cx="3613239" cy="1400383"/>
              <a:chOff x="5334000" y="3351133"/>
              <a:chExt cx="3613239" cy="1400383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5334000" y="3351133"/>
                <a:ext cx="3613239" cy="1400383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tIns="91440" rtlCol="0">
                <a:spAutoFit/>
              </a:bodyPr>
              <a:lstStyle/>
              <a:p>
                <a:r>
                  <a:rPr lang="en-US" sz="2400" dirty="0" err="1"/>
                  <a:t>V</a:t>
                </a:r>
                <a:r>
                  <a:rPr lang="en-US" sz="2400" baseline="-25000" dirty="0" err="1"/>
                  <a:t>agg</a:t>
                </a:r>
                <a:r>
                  <a:rPr lang="en-US" sz="2400" dirty="0"/>
                  <a:t>( </a:t>
                </a:r>
                <a:r>
                  <a:rPr lang="en-US" sz="2400" b="1" dirty="0" err="1"/>
                  <a:t>pk</a:t>
                </a:r>
                <a:r>
                  <a:rPr lang="en-US" sz="2400" dirty="0"/>
                  <a:t> , </a:t>
                </a:r>
                <a:r>
                  <a:rPr lang="en-US" sz="2400" b="1" dirty="0"/>
                  <a:t>m</a:t>
                </a:r>
                <a:r>
                  <a:rPr lang="en-US" sz="2400" dirty="0"/>
                  <a:t> , </a:t>
                </a:r>
                <a:r>
                  <a:rPr lang="el-GR" sz="2400" dirty="0"/>
                  <a:t>σ</a:t>
                </a:r>
                <a:r>
                  <a:rPr lang="en-US" sz="2400" baseline="30000" dirty="0"/>
                  <a:t>*</a:t>
                </a:r>
                <a:r>
                  <a:rPr lang="en-US" sz="2400" dirty="0"/>
                  <a:t> ) = “accept”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   means for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=1,…,n:</a:t>
                </a:r>
                <a:br>
                  <a:rPr lang="en-US" sz="2400" dirty="0"/>
                </a:br>
                <a:r>
                  <a:rPr lang="en-US" sz="2400" dirty="0"/>
                  <a:t>        user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signed </a:t>
                </a:r>
                <a:r>
                  <a:rPr lang="en-US" sz="2400" dirty="0" err="1"/>
                  <a:t>msg</a:t>
                </a:r>
                <a:r>
                  <a:rPr lang="en-US" sz="2400" dirty="0"/>
                  <a:t> m</a:t>
                </a:r>
                <a:r>
                  <a:rPr lang="en-US" sz="2400" baseline="-25000" dirty="0"/>
                  <a:t>i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6081729" y="3500418"/>
                <a:ext cx="228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567471" y="3562350"/>
                <a:ext cx="228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C921EFA5-82E2-5587-35B1-CD3EDBBBC734}"/>
                  </a:ext>
                </a:extLst>
              </p14:cNvPr>
              <p14:cNvContentPartPr/>
              <p14:nvPr/>
            </p14:nvContentPartPr>
            <p14:xfrm>
              <a:off x="2176560" y="770040"/>
              <a:ext cx="6540120" cy="169884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C921EFA5-82E2-5587-35B1-CD3EDBBBC7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7200" y="760680"/>
                <a:ext cx="6558840" cy="171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148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Aggregate Signatures     </a:t>
            </a:r>
            <a:r>
              <a:rPr lang="en-US" sz="2000" dirty="0"/>
              <a:t>[BGLS’03]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90550"/>
            <a:ext cx="50292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Certificate chain with aggregates sigs: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9000" y="1047750"/>
            <a:ext cx="1752600" cy="9906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subj</a:t>
            </a:r>
            <a:r>
              <a:rPr lang="en-US" dirty="0"/>
              <a:t>-id: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FFFF00"/>
                </a:solidFill>
              </a:rPr>
              <a:t>www.xyz.com</a:t>
            </a:r>
          </a:p>
          <a:p>
            <a:r>
              <a:rPr lang="en-US" dirty="0"/>
              <a:t>pub-key:   ….</a:t>
            </a:r>
          </a:p>
        </p:txBody>
      </p:sp>
      <p:sp>
        <p:nvSpPr>
          <p:cNvPr id="5" name="Rectangle 4"/>
          <p:cNvSpPr/>
          <p:nvPr/>
        </p:nvSpPr>
        <p:spPr>
          <a:xfrm>
            <a:off x="7239000" y="2038350"/>
            <a:ext cx="1752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aggregate-sig</a:t>
            </a:r>
          </a:p>
        </p:txBody>
      </p:sp>
      <p:sp>
        <p:nvSpPr>
          <p:cNvPr id="8" name="Rectangle 7"/>
          <p:cNvSpPr/>
          <p:nvPr/>
        </p:nvSpPr>
        <p:spPr>
          <a:xfrm>
            <a:off x="877473" y="104775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subj</a:t>
            </a:r>
            <a:r>
              <a:rPr lang="en-US" dirty="0"/>
              <a:t>-id: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FFFF00"/>
                </a:solidFill>
              </a:rPr>
              <a:t>Equifax CA</a:t>
            </a:r>
          </a:p>
          <a:p>
            <a:r>
              <a:rPr lang="en-US" dirty="0"/>
              <a:t>pub-key:   ….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0" y="104775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subj</a:t>
            </a:r>
            <a:r>
              <a:rPr lang="en-US" dirty="0"/>
              <a:t>-id: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FFFF00"/>
                </a:solidFill>
              </a:rPr>
              <a:t>Internal CA</a:t>
            </a:r>
          </a:p>
          <a:p>
            <a:r>
              <a:rPr lang="en-US" dirty="0"/>
              <a:t>pub-key:   ….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264795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Aggregate sigs:   let us compress  n  signatures into </a:t>
            </a:r>
            <a:r>
              <a:rPr lang="en-US" u="sng" dirty="0"/>
              <a:t>one</a:t>
            </a:r>
            <a:endParaRPr lang="en-US" sz="1800" dirty="0"/>
          </a:p>
        </p:txBody>
      </p:sp>
      <p:sp>
        <p:nvSpPr>
          <p:cNvPr id="17" name="Rectangle 16"/>
          <p:cNvSpPr/>
          <p:nvPr/>
        </p:nvSpPr>
        <p:spPr>
          <a:xfrm>
            <a:off x="3011073" y="104775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subj</a:t>
            </a:r>
            <a:r>
              <a:rPr lang="en-US" dirty="0"/>
              <a:t>-id: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FFFF00"/>
                </a:solidFill>
              </a:rPr>
              <a:t>GeoTrust</a:t>
            </a:r>
            <a:r>
              <a:rPr lang="en-US" dirty="0">
                <a:solidFill>
                  <a:srgbClr val="FFFF00"/>
                </a:solidFill>
              </a:rPr>
              <a:t> CA</a:t>
            </a:r>
          </a:p>
          <a:p>
            <a:r>
              <a:rPr lang="en-US" dirty="0"/>
              <a:t>pub-key:   ….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62000" y="3257550"/>
            <a:ext cx="8185239" cy="1493966"/>
            <a:chOff x="762000" y="3257550"/>
            <a:chExt cx="8185239" cy="1493966"/>
          </a:xfrm>
        </p:grpSpPr>
        <p:sp>
          <p:nvSpPr>
            <p:cNvPr id="36" name="TextBox 35"/>
            <p:cNvSpPr txBox="1"/>
            <p:nvPr/>
          </p:nvSpPr>
          <p:spPr>
            <a:xfrm>
              <a:off x="762000" y="3257550"/>
              <a:ext cx="18675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pk</a:t>
              </a:r>
              <a:r>
                <a:rPr lang="en-US" sz="2000" baseline="-25000" dirty="0"/>
                <a:t>1</a:t>
              </a:r>
              <a:r>
                <a:rPr lang="en-US" sz="2000" dirty="0"/>
                <a:t>  ,  m</a:t>
              </a:r>
              <a:r>
                <a:rPr lang="en-US" sz="2000" baseline="-25000" dirty="0"/>
                <a:t>1</a:t>
              </a:r>
              <a:r>
                <a:rPr lang="en-US" sz="2000" dirty="0"/>
                <a:t>  ⟶  </a:t>
              </a:r>
              <a:r>
                <a:rPr lang="el-GR" sz="2000" dirty="0"/>
                <a:t>σ</a:t>
              </a:r>
              <a:r>
                <a:rPr lang="en-US" sz="2000" baseline="-25000" dirty="0"/>
                <a:t>1</a:t>
              </a:r>
              <a:r>
                <a:rPr lang="en-US" sz="2000" dirty="0"/>
                <a:t>     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8200" y="4324350"/>
              <a:ext cx="1877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pk</a:t>
              </a:r>
              <a:r>
                <a:rPr lang="en-US" sz="2000" baseline="-25000" dirty="0" err="1"/>
                <a:t>n</a:t>
              </a:r>
              <a:r>
                <a:rPr lang="en-US" sz="2000" dirty="0"/>
                <a:t>  ,  </a:t>
              </a:r>
              <a:r>
                <a:rPr lang="en-US" sz="2000" dirty="0" err="1"/>
                <a:t>m</a:t>
              </a:r>
              <a:r>
                <a:rPr lang="en-US" sz="2000" baseline="-25000" dirty="0" err="1"/>
                <a:t>n</a:t>
              </a:r>
              <a:r>
                <a:rPr lang="en-US" sz="2000" dirty="0"/>
                <a:t>  ⟶  </a:t>
              </a:r>
              <a:r>
                <a:rPr lang="el-GR" sz="2000" dirty="0"/>
                <a:t>σ</a:t>
              </a:r>
              <a:r>
                <a:rPr lang="en-US" sz="2000" baseline="-25000" dirty="0"/>
                <a:t>n</a:t>
              </a:r>
              <a:r>
                <a:rPr lang="en-US" sz="2000" dirty="0"/>
                <a:t>     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95400" y="3616464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⋮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2743200" y="3395682"/>
              <a:ext cx="1219200" cy="1295400"/>
              <a:chOff x="2743200" y="3395682"/>
              <a:chExt cx="1219200" cy="1295400"/>
            </a:xfrm>
          </p:grpSpPr>
          <p:sp>
            <p:nvSpPr>
              <p:cNvPr id="39" name="Trapezoid 38"/>
              <p:cNvSpPr/>
              <p:nvPr/>
            </p:nvSpPr>
            <p:spPr>
              <a:xfrm rot="5400000">
                <a:off x="2705100" y="3433782"/>
                <a:ext cx="1295400" cy="1219200"/>
              </a:xfrm>
              <a:prstGeom prst="trapezoid">
                <a:avLst>
                  <a:gd name="adj" fmla="val 33192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19400" y="3802618"/>
                <a:ext cx="1119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aggregate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046085" y="3757554"/>
              <a:ext cx="883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⟶ </a:t>
              </a:r>
              <a:r>
                <a:rPr lang="el-GR" sz="2400" dirty="0"/>
                <a:t>σ</a:t>
              </a:r>
              <a:r>
                <a:rPr lang="en-US" sz="2400" baseline="30000" dirty="0"/>
                <a:t>*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334000" y="3351133"/>
              <a:ext cx="3613239" cy="1400383"/>
              <a:chOff x="5334000" y="3351133"/>
              <a:chExt cx="3613239" cy="1400383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5334000" y="3351133"/>
                <a:ext cx="3613239" cy="1400383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tIns="91440" rtlCol="0">
                <a:spAutoFit/>
              </a:bodyPr>
              <a:lstStyle/>
              <a:p>
                <a:r>
                  <a:rPr lang="en-US" sz="2400" dirty="0" err="1"/>
                  <a:t>V</a:t>
                </a:r>
                <a:r>
                  <a:rPr lang="en-US" sz="2400" baseline="-25000" dirty="0" err="1"/>
                  <a:t>agg</a:t>
                </a:r>
                <a:r>
                  <a:rPr lang="en-US" sz="2400" dirty="0"/>
                  <a:t>( </a:t>
                </a:r>
                <a:r>
                  <a:rPr lang="en-US" sz="2400" b="1" dirty="0" err="1"/>
                  <a:t>pk</a:t>
                </a:r>
                <a:r>
                  <a:rPr lang="en-US" sz="2400" dirty="0"/>
                  <a:t> , </a:t>
                </a:r>
                <a:r>
                  <a:rPr lang="en-US" sz="2400" b="1" dirty="0"/>
                  <a:t>m</a:t>
                </a:r>
                <a:r>
                  <a:rPr lang="en-US" sz="2400" dirty="0"/>
                  <a:t> , </a:t>
                </a:r>
                <a:r>
                  <a:rPr lang="el-GR" sz="2400" dirty="0"/>
                  <a:t>σ</a:t>
                </a:r>
                <a:r>
                  <a:rPr lang="en-US" sz="2400" baseline="30000" dirty="0"/>
                  <a:t>*</a:t>
                </a:r>
                <a:r>
                  <a:rPr lang="en-US" sz="2400" dirty="0"/>
                  <a:t> ) = “accept”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   means for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=1,…,n:</a:t>
                </a:r>
                <a:br>
                  <a:rPr lang="en-US" sz="2400" dirty="0"/>
                </a:br>
                <a:r>
                  <a:rPr lang="en-US" sz="2400" dirty="0"/>
                  <a:t>        user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signed </a:t>
                </a:r>
                <a:r>
                  <a:rPr lang="en-US" sz="2400" dirty="0" err="1"/>
                  <a:t>msg</a:t>
                </a:r>
                <a:r>
                  <a:rPr lang="en-US" sz="2400" dirty="0"/>
                  <a:t> m</a:t>
                </a:r>
                <a:r>
                  <a:rPr lang="en-US" sz="2400" baseline="-25000" dirty="0"/>
                  <a:t>i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6081729" y="3500418"/>
                <a:ext cx="228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567471" y="3562350"/>
                <a:ext cx="228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CCE13AF-919A-D0CB-3667-624A3D41CA74}"/>
                  </a:ext>
                </a:extLst>
              </p14:cNvPr>
              <p14:cNvContentPartPr/>
              <p14:nvPr/>
            </p14:nvContentPartPr>
            <p14:xfrm>
              <a:off x="6821640" y="477720"/>
              <a:ext cx="790200" cy="558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CCE13AF-919A-D0CB-3667-624A3D41CA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12280" y="468360"/>
                <a:ext cx="808920" cy="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84371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Privacy:   Group Signatures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741897"/>
            <a:ext cx="8382000" cy="1120379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Simple solution:   give all users same private key</a:t>
            </a:r>
          </a:p>
          <a:p>
            <a:pPr marL="0" indent="0">
              <a:lnSpc>
                <a:spcPct val="90000"/>
              </a:lnSpc>
              <a:spcBef>
                <a:spcPts val="1776"/>
              </a:spcBef>
              <a:buNone/>
            </a:pPr>
            <a:r>
              <a:rPr lang="en-US" dirty="0"/>
              <a:t>	… but also need to revoke signers when they misbehave</a:t>
            </a:r>
          </a:p>
        </p:txBody>
      </p:sp>
      <p:pic>
        <p:nvPicPr>
          <p:cNvPr id="65540" name="Picture 4" descr="iesbyej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143000"/>
            <a:ext cx="757238" cy="816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1" name="Picture 5" descr="dawrz4zx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28750"/>
            <a:ext cx="838200" cy="6084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755171" y="2000251"/>
            <a:ext cx="14820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Arial" charset="0"/>
              </a:rPr>
              <a:t>Key Issuer</a:t>
            </a:r>
          </a:p>
        </p:txBody>
      </p:sp>
      <p:pic>
        <p:nvPicPr>
          <p:cNvPr id="65543" name="Picture 7" descr="ge0ur_eq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028700"/>
            <a:ext cx="1057275" cy="4107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4" name="Picture 8" descr="iesbyej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51473"/>
            <a:ext cx="757238" cy="816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3958494" y="1896666"/>
            <a:ext cx="8904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Arial" charset="0"/>
              </a:rPr>
              <a:t>User 1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3942619" y="3039666"/>
            <a:ext cx="8904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Arial" charset="0"/>
              </a:rPr>
              <a:t>User 2</a:t>
            </a:r>
          </a:p>
        </p:txBody>
      </p:sp>
      <p:grpSp>
        <p:nvGrpSpPr>
          <p:cNvPr id="65547" name="Group 11"/>
          <p:cNvGrpSpPr>
            <a:grpSpLocks/>
          </p:cNvGrpSpPr>
          <p:nvPr/>
        </p:nvGrpSpPr>
        <p:grpSpPr bwMode="auto">
          <a:xfrm>
            <a:off x="2057400" y="1371600"/>
            <a:ext cx="2971800" cy="1657350"/>
            <a:chOff x="1296" y="1152"/>
            <a:chExt cx="1872" cy="1392"/>
          </a:xfrm>
        </p:grpSpPr>
        <p:pic>
          <p:nvPicPr>
            <p:cNvPr id="65548" name="Picture 12" descr="pocgxdim[1]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2995" y="1152"/>
              <a:ext cx="173" cy="41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549" name="Picture 13" descr="pocgxdim[1]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2995" y="2083"/>
              <a:ext cx="173" cy="41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550" name="Line 14"/>
            <p:cNvSpPr>
              <a:spLocks noChangeShapeType="1"/>
            </p:cNvSpPr>
            <p:nvPr/>
          </p:nvSpPr>
          <p:spPr bwMode="auto">
            <a:xfrm flipV="1">
              <a:off x="1296" y="1392"/>
              <a:ext cx="120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51" name="Line 15"/>
            <p:cNvSpPr>
              <a:spLocks noChangeShapeType="1"/>
            </p:cNvSpPr>
            <p:nvPr/>
          </p:nvSpPr>
          <p:spPr bwMode="auto">
            <a:xfrm>
              <a:off x="1296" y="1632"/>
              <a:ext cx="1152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52" name="Line 16"/>
            <p:cNvSpPr>
              <a:spLocks noChangeShapeType="1"/>
            </p:cNvSpPr>
            <p:nvPr/>
          </p:nvSpPr>
          <p:spPr bwMode="auto">
            <a:xfrm>
              <a:off x="1824" y="2016"/>
              <a:ext cx="0" cy="52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5553" name="Group 17"/>
          <p:cNvGrpSpPr>
            <a:grpSpLocks/>
          </p:cNvGrpSpPr>
          <p:nvPr/>
        </p:nvGrpSpPr>
        <p:grpSpPr bwMode="auto">
          <a:xfrm>
            <a:off x="6705600" y="1428750"/>
            <a:ext cx="1905000" cy="1828800"/>
            <a:chOff x="4224" y="1200"/>
            <a:chExt cx="1200" cy="1536"/>
          </a:xfrm>
        </p:grpSpPr>
        <p:sp>
          <p:nvSpPr>
            <p:cNvPr id="65554" name="AutoShape 18"/>
            <p:cNvSpPr>
              <a:spLocks noChangeArrowheads="1"/>
            </p:cNvSpPr>
            <p:nvPr/>
          </p:nvSpPr>
          <p:spPr bwMode="auto">
            <a:xfrm>
              <a:off x="4224" y="2160"/>
              <a:ext cx="1200" cy="576"/>
            </a:xfrm>
            <a:prstGeom prst="wedgeRoundRectCallout">
              <a:avLst>
                <a:gd name="adj1" fmla="val 31583"/>
                <a:gd name="adj2" fmla="val -87731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2000" b="1">
                  <a:latin typeface="Arial" charset="0"/>
                </a:rPr>
                <a:t>Is  sig  from user 1 or 2?</a:t>
              </a:r>
            </a:p>
          </p:txBody>
        </p:sp>
        <p:grpSp>
          <p:nvGrpSpPr>
            <p:cNvPr id="65555" name="Group 19"/>
            <p:cNvGrpSpPr>
              <a:grpSpLocks/>
            </p:cNvGrpSpPr>
            <p:nvPr/>
          </p:nvGrpSpPr>
          <p:grpSpPr bwMode="auto">
            <a:xfrm>
              <a:off x="4992" y="1200"/>
              <a:ext cx="386" cy="848"/>
              <a:chOff x="4992" y="1200"/>
              <a:chExt cx="386" cy="848"/>
            </a:xfrm>
          </p:grpSpPr>
          <p:sp>
            <p:nvSpPr>
              <p:cNvPr id="65556" name="AutoShape 20"/>
              <p:cNvSpPr>
                <a:spLocks noChangeAspect="1" noChangeArrowheads="1" noTextEdit="1"/>
              </p:cNvSpPr>
              <p:nvPr/>
            </p:nvSpPr>
            <p:spPr bwMode="auto">
              <a:xfrm>
                <a:off x="4992" y="1200"/>
                <a:ext cx="386" cy="8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57" name="Freeform 21"/>
              <p:cNvSpPr>
                <a:spLocks/>
              </p:cNvSpPr>
              <p:nvPr/>
            </p:nvSpPr>
            <p:spPr bwMode="auto">
              <a:xfrm>
                <a:off x="5189" y="1200"/>
                <a:ext cx="27" cy="28"/>
              </a:xfrm>
              <a:custGeom>
                <a:avLst/>
                <a:gdLst>
                  <a:gd name="T0" fmla="*/ 0 w 54"/>
                  <a:gd name="T1" fmla="*/ 42 h 57"/>
                  <a:gd name="T2" fmla="*/ 39 w 54"/>
                  <a:gd name="T3" fmla="*/ 0 h 57"/>
                  <a:gd name="T4" fmla="*/ 54 w 54"/>
                  <a:gd name="T5" fmla="*/ 16 h 57"/>
                  <a:gd name="T6" fmla="*/ 16 w 54"/>
                  <a:gd name="T7" fmla="*/ 57 h 57"/>
                  <a:gd name="T8" fmla="*/ 0 w 54"/>
                  <a:gd name="T9" fmla="*/ 4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7">
                    <a:moveTo>
                      <a:pt x="0" y="42"/>
                    </a:moveTo>
                    <a:lnTo>
                      <a:pt x="39" y="0"/>
                    </a:lnTo>
                    <a:lnTo>
                      <a:pt x="54" y="16"/>
                    </a:lnTo>
                    <a:lnTo>
                      <a:pt x="16" y="57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58" name="Freeform 22"/>
              <p:cNvSpPr>
                <a:spLocks/>
              </p:cNvSpPr>
              <p:nvPr/>
            </p:nvSpPr>
            <p:spPr bwMode="auto">
              <a:xfrm>
                <a:off x="5203" y="1240"/>
                <a:ext cx="30" cy="18"/>
              </a:xfrm>
              <a:custGeom>
                <a:avLst/>
                <a:gdLst>
                  <a:gd name="T0" fmla="*/ 0 w 58"/>
                  <a:gd name="T1" fmla="*/ 17 h 38"/>
                  <a:gd name="T2" fmla="*/ 53 w 58"/>
                  <a:gd name="T3" fmla="*/ 0 h 38"/>
                  <a:gd name="T4" fmla="*/ 58 w 58"/>
                  <a:gd name="T5" fmla="*/ 23 h 38"/>
                  <a:gd name="T6" fmla="*/ 6 w 58"/>
                  <a:gd name="T7" fmla="*/ 38 h 38"/>
                  <a:gd name="T8" fmla="*/ 0 w 58"/>
                  <a:gd name="T9" fmla="*/ 1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17"/>
                    </a:moveTo>
                    <a:lnTo>
                      <a:pt x="53" y="0"/>
                    </a:lnTo>
                    <a:lnTo>
                      <a:pt x="58" y="23"/>
                    </a:lnTo>
                    <a:lnTo>
                      <a:pt x="6" y="38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59" name="Freeform 23"/>
              <p:cNvSpPr>
                <a:spLocks/>
              </p:cNvSpPr>
              <p:nvPr/>
            </p:nvSpPr>
            <p:spPr bwMode="auto">
              <a:xfrm>
                <a:off x="5208" y="1279"/>
                <a:ext cx="29" cy="15"/>
              </a:xfrm>
              <a:custGeom>
                <a:avLst/>
                <a:gdLst>
                  <a:gd name="T0" fmla="*/ 4 w 57"/>
                  <a:gd name="T1" fmla="*/ 0 h 29"/>
                  <a:gd name="T2" fmla="*/ 57 w 57"/>
                  <a:gd name="T3" fmla="*/ 8 h 29"/>
                  <a:gd name="T4" fmla="*/ 54 w 57"/>
                  <a:gd name="T5" fmla="*/ 29 h 29"/>
                  <a:gd name="T6" fmla="*/ 0 w 57"/>
                  <a:gd name="T7" fmla="*/ 23 h 29"/>
                  <a:gd name="T8" fmla="*/ 4 w 57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29">
                    <a:moveTo>
                      <a:pt x="4" y="0"/>
                    </a:moveTo>
                    <a:lnTo>
                      <a:pt x="57" y="8"/>
                    </a:lnTo>
                    <a:lnTo>
                      <a:pt x="54" y="29"/>
                    </a:lnTo>
                    <a:lnTo>
                      <a:pt x="0" y="2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0" name="Freeform 24"/>
              <p:cNvSpPr>
                <a:spLocks/>
              </p:cNvSpPr>
              <p:nvPr/>
            </p:nvSpPr>
            <p:spPr bwMode="auto">
              <a:xfrm flipH="1">
                <a:off x="4998" y="1496"/>
                <a:ext cx="373" cy="551"/>
              </a:xfrm>
              <a:custGeom>
                <a:avLst/>
                <a:gdLst>
                  <a:gd name="T0" fmla="*/ 722 w 748"/>
                  <a:gd name="T1" fmla="*/ 916 h 1102"/>
                  <a:gd name="T2" fmla="*/ 748 w 748"/>
                  <a:gd name="T3" fmla="*/ 807 h 1102"/>
                  <a:gd name="T4" fmla="*/ 675 w 748"/>
                  <a:gd name="T5" fmla="*/ 678 h 1102"/>
                  <a:gd name="T6" fmla="*/ 564 w 748"/>
                  <a:gd name="T7" fmla="*/ 616 h 1102"/>
                  <a:gd name="T8" fmla="*/ 555 w 748"/>
                  <a:gd name="T9" fmla="*/ 613 h 1102"/>
                  <a:gd name="T10" fmla="*/ 600 w 748"/>
                  <a:gd name="T11" fmla="*/ 350 h 1102"/>
                  <a:gd name="T12" fmla="*/ 670 w 748"/>
                  <a:gd name="T13" fmla="*/ 306 h 1102"/>
                  <a:gd name="T14" fmla="*/ 683 w 748"/>
                  <a:gd name="T15" fmla="*/ 250 h 1102"/>
                  <a:gd name="T16" fmla="*/ 654 w 748"/>
                  <a:gd name="T17" fmla="*/ 198 h 1102"/>
                  <a:gd name="T18" fmla="*/ 598 w 748"/>
                  <a:gd name="T19" fmla="*/ 160 h 1102"/>
                  <a:gd name="T20" fmla="*/ 569 w 748"/>
                  <a:gd name="T21" fmla="*/ 146 h 1102"/>
                  <a:gd name="T22" fmla="*/ 566 w 748"/>
                  <a:gd name="T23" fmla="*/ 125 h 1102"/>
                  <a:gd name="T24" fmla="*/ 538 w 748"/>
                  <a:gd name="T25" fmla="*/ 99 h 1102"/>
                  <a:gd name="T26" fmla="*/ 499 w 748"/>
                  <a:gd name="T27" fmla="*/ 99 h 1102"/>
                  <a:gd name="T28" fmla="*/ 472 w 748"/>
                  <a:gd name="T29" fmla="*/ 125 h 1102"/>
                  <a:gd name="T30" fmla="*/ 472 w 748"/>
                  <a:gd name="T31" fmla="*/ 164 h 1102"/>
                  <a:gd name="T32" fmla="*/ 499 w 748"/>
                  <a:gd name="T33" fmla="*/ 191 h 1102"/>
                  <a:gd name="T34" fmla="*/ 540 w 748"/>
                  <a:gd name="T35" fmla="*/ 190 h 1102"/>
                  <a:gd name="T36" fmla="*/ 582 w 748"/>
                  <a:gd name="T37" fmla="*/ 190 h 1102"/>
                  <a:gd name="T38" fmla="*/ 629 w 748"/>
                  <a:gd name="T39" fmla="*/ 222 h 1102"/>
                  <a:gd name="T40" fmla="*/ 650 w 748"/>
                  <a:gd name="T41" fmla="*/ 254 h 1102"/>
                  <a:gd name="T42" fmla="*/ 642 w 748"/>
                  <a:gd name="T43" fmla="*/ 285 h 1102"/>
                  <a:gd name="T44" fmla="*/ 590 w 748"/>
                  <a:gd name="T45" fmla="*/ 318 h 1102"/>
                  <a:gd name="T46" fmla="*/ 507 w 748"/>
                  <a:gd name="T47" fmla="*/ 264 h 1102"/>
                  <a:gd name="T48" fmla="*/ 425 w 748"/>
                  <a:gd name="T49" fmla="*/ 194 h 1102"/>
                  <a:gd name="T50" fmla="*/ 324 w 748"/>
                  <a:gd name="T51" fmla="*/ 201 h 1102"/>
                  <a:gd name="T52" fmla="*/ 259 w 748"/>
                  <a:gd name="T53" fmla="*/ 254 h 1102"/>
                  <a:gd name="T54" fmla="*/ 202 w 748"/>
                  <a:gd name="T55" fmla="*/ 300 h 1102"/>
                  <a:gd name="T56" fmla="*/ 78 w 748"/>
                  <a:gd name="T57" fmla="*/ 282 h 1102"/>
                  <a:gd name="T58" fmla="*/ 35 w 748"/>
                  <a:gd name="T59" fmla="*/ 206 h 1102"/>
                  <a:gd name="T60" fmla="*/ 64 w 748"/>
                  <a:gd name="T61" fmla="*/ 138 h 1102"/>
                  <a:gd name="T62" fmla="*/ 116 w 748"/>
                  <a:gd name="T63" fmla="*/ 99 h 1102"/>
                  <a:gd name="T64" fmla="*/ 163 w 748"/>
                  <a:gd name="T65" fmla="*/ 74 h 1102"/>
                  <a:gd name="T66" fmla="*/ 161 w 748"/>
                  <a:gd name="T67" fmla="*/ 19 h 1102"/>
                  <a:gd name="T68" fmla="*/ 129 w 748"/>
                  <a:gd name="T69" fmla="*/ 0 h 1102"/>
                  <a:gd name="T70" fmla="*/ 78 w 748"/>
                  <a:gd name="T71" fmla="*/ 23 h 1102"/>
                  <a:gd name="T72" fmla="*/ 75 w 748"/>
                  <a:gd name="T73" fmla="*/ 66 h 1102"/>
                  <a:gd name="T74" fmla="*/ 38 w 748"/>
                  <a:gd name="T75" fmla="*/ 117 h 1102"/>
                  <a:gd name="T76" fmla="*/ 0 w 748"/>
                  <a:gd name="T77" fmla="*/ 202 h 1102"/>
                  <a:gd name="T78" fmla="*/ 44 w 748"/>
                  <a:gd name="T79" fmla="*/ 298 h 1102"/>
                  <a:gd name="T80" fmla="*/ 171 w 748"/>
                  <a:gd name="T81" fmla="*/ 335 h 1102"/>
                  <a:gd name="T82" fmla="*/ 234 w 748"/>
                  <a:gd name="T83" fmla="*/ 339 h 1102"/>
                  <a:gd name="T84" fmla="*/ 262 w 748"/>
                  <a:gd name="T85" fmla="*/ 632 h 1102"/>
                  <a:gd name="T86" fmla="*/ 204 w 748"/>
                  <a:gd name="T87" fmla="*/ 671 h 1102"/>
                  <a:gd name="T88" fmla="*/ 160 w 748"/>
                  <a:gd name="T89" fmla="*/ 729 h 1102"/>
                  <a:gd name="T90" fmla="*/ 153 w 748"/>
                  <a:gd name="T91" fmla="*/ 807 h 1102"/>
                  <a:gd name="T92" fmla="*/ 192 w 748"/>
                  <a:gd name="T93" fmla="*/ 896 h 1102"/>
                  <a:gd name="T94" fmla="*/ 91 w 748"/>
                  <a:gd name="T95" fmla="*/ 981 h 1102"/>
                  <a:gd name="T96" fmla="*/ 113 w 748"/>
                  <a:gd name="T97" fmla="*/ 994 h 1102"/>
                  <a:gd name="T98" fmla="*/ 213 w 748"/>
                  <a:gd name="T99" fmla="*/ 869 h 1102"/>
                  <a:gd name="T100" fmla="*/ 186 w 748"/>
                  <a:gd name="T101" fmla="*/ 793 h 1102"/>
                  <a:gd name="T102" fmla="*/ 197 w 748"/>
                  <a:gd name="T103" fmla="*/ 731 h 1102"/>
                  <a:gd name="T104" fmla="*/ 233 w 748"/>
                  <a:gd name="T105" fmla="*/ 691 h 1102"/>
                  <a:gd name="T106" fmla="*/ 270 w 748"/>
                  <a:gd name="T107" fmla="*/ 733 h 1102"/>
                  <a:gd name="T108" fmla="*/ 594 w 748"/>
                  <a:gd name="T109" fmla="*/ 666 h 1102"/>
                  <a:gd name="T110" fmla="*/ 685 w 748"/>
                  <a:gd name="T111" fmla="*/ 736 h 1102"/>
                  <a:gd name="T112" fmla="*/ 715 w 748"/>
                  <a:gd name="T113" fmla="*/ 836 h 1102"/>
                  <a:gd name="T114" fmla="*/ 668 w 748"/>
                  <a:gd name="T115" fmla="*/ 939 h 1102"/>
                  <a:gd name="T116" fmla="*/ 717 w 748"/>
                  <a:gd name="T117" fmla="*/ 1098 h 1102"/>
                  <a:gd name="T118" fmla="*/ 741 w 748"/>
                  <a:gd name="T119" fmla="*/ 1096 h 1102"/>
                  <a:gd name="T120" fmla="*/ 740 w 748"/>
                  <a:gd name="T121" fmla="*/ 1072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48" h="1102">
                    <a:moveTo>
                      <a:pt x="657" y="1003"/>
                    </a:moveTo>
                    <a:lnTo>
                      <a:pt x="683" y="974"/>
                    </a:lnTo>
                    <a:lnTo>
                      <a:pt x="704" y="945"/>
                    </a:lnTo>
                    <a:lnTo>
                      <a:pt x="722" y="916"/>
                    </a:lnTo>
                    <a:lnTo>
                      <a:pt x="735" y="888"/>
                    </a:lnTo>
                    <a:lnTo>
                      <a:pt x="743" y="861"/>
                    </a:lnTo>
                    <a:lnTo>
                      <a:pt x="748" y="833"/>
                    </a:lnTo>
                    <a:lnTo>
                      <a:pt x="748" y="807"/>
                    </a:lnTo>
                    <a:lnTo>
                      <a:pt x="745" y="781"/>
                    </a:lnTo>
                    <a:lnTo>
                      <a:pt x="728" y="741"/>
                    </a:lnTo>
                    <a:lnTo>
                      <a:pt x="704" y="707"/>
                    </a:lnTo>
                    <a:lnTo>
                      <a:pt x="675" y="678"/>
                    </a:lnTo>
                    <a:lnTo>
                      <a:pt x="642" y="655"/>
                    </a:lnTo>
                    <a:lnTo>
                      <a:pt x="611" y="637"/>
                    </a:lnTo>
                    <a:lnTo>
                      <a:pt x="584" y="624"/>
                    </a:lnTo>
                    <a:lnTo>
                      <a:pt x="564" y="616"/>
                    </a:lnTo>
                    <a:lnTo>
                      <a:pt x="556" y="613"/>
                    </a:lnTo>
                    <a:lnTo>
                      <a:pt x="556" y="613"/>
                    </a:lnTo>
                    <a:lnTo>
                      <a:pt x="555" y="613"/>
                    </a:lnTo>
                    <a:lnTo>
                      <a:pt x="555" y="613"/>
                    </a:lnTo>
                    <a:lnTo>
                      <a:pt x="553" y="613"/>
                    </a:lnTo>
                    <a:lnTo>
                      <a:pt x="529" y="353"/>
                    </a:lnTo>
                    <a:lnTo>
                      <a:pt x="568" y="353"/>
                    </a:lnTo>
                    <a:lnTo>
                      <a:pt x="600" y="350"/>
                    </a:lnTo>
                    <a:lnTo>
                      <a:pt x="626" y="342"/>
                    </a:lnTo>
                    <a:lnTo>
                      <a:pt x="646" y="332"/>
                    </a:lnTo>
                    <a:lnTo>
                      <a:pt x="660" y="319"/>
                    </a:lnTo>
                    <a:lnTo>
                      <a:pt x="670" y="306"/>
                    </a:lnTo>
                    <a:lnTo>
                      <a:pt x="676" y="292"/>
                    </a:lnTo>
                    <a:lnTo>
                      <a:pt x="681" y="279"/>
                    </a:lnTo>
                    <a:lnTo>
                      <a:pt x="683" y="264"/>
                    </a:lnTo>
                    <a:lnTo>
                      <a:pt x="683" y="250"/>
                    </a:lnTo>
                    <a:lnTo>
                      <a:pt x="680" y="235"/>
                    </a:lnTo>
                    <a:lnTo>
                      <a:pt x="673" y="222"/>
                    </a:lnTo>
                    <a:lnTo>
                      <a:pt x="665" y="209"/>
                    </a:lnTo>
                    <a:lnTo>
                      <a:pt x="654" y="198"/>
                    </a:lnTo>
                    <a:lnTo>
                      <a:pt x="641" y="188"/>
                    </a:lnTo>
                    <a:lnTo>
                      <a:pt x="628" y="177"/>
                    </a:lnTo>
                    <a:lnTo>
                      <a:pt x="613" y="168"/>
                    </a:lnTo>
                    <a:lnTo>
                      <a:pt x="598" y="160"/>
                    </a:lnTo>
                    <a:lnTo>
                      <a:pt x="582" y="152"/>
                    </a:lnTo>
                    <a:lnTo>
                      <a:pt x="568" y="146"/>
                    </a:lnTo>
                    <a:lnTo>
                      <a:pt x="569" y="146"/>
                    </a:lnTo>
                    <a:lnTo>
                      <a:pt x="569" y="146"/>
                    </a:lnTo>
                    <a:lnTo>
                      <a:pt x="569" y="146"/>
                    </a:lnTo>
                    <a:lnTo>
                      <a:pt x="569" y="144"/>
                    </a:lnTo>
                    <a:lnTo>
                      <a:pt x="568" y="134"/>
                    </a:lnTo>
                    <a:lnTo>
                      <a:pt x="566" y="125"/>
                    </a:lnTo>
                    <a:lnTo>
                      <a:pt x="561" y="117"/>
                    </a:lnTo>
                    <a:lnTo>
                      <a:pt x="555" y="110"/>
                    </a:lnTo>
                    <a:lnTo>
                      <a:pt x="546" y="104"/>
                    </a:lnTo>
                    <a:lnTo>
                      <a:pt x="538" y="99"/>
                    </a:lnTo>
                    <a:lnTo>
                      <a:pt x="529" y="97"/>
                    </a:lnTo>
                    <a:lnTo>
                      <a:pt x="519" y="95"/>
                    </a:lnTo>
                    <a:lnTo>
                      <a:pt x="509" y="97"/>
                    </a:lnTo>
                    <a:lnTo>
                      <a:pt x="499" y="99"/>
                    </a:lnTo>
                    <a:lnTo>
                      <a:pt x="491" y="104"/>
                    </a:lnTo>
                    <a:lnTo>
                      <a:pt x="483" y="110"/>
                    </a:lnTo>
                    <a:lnTo>
                      <a:pt x="477" y="117"/>
                    </a:lnTo>
                    <a:lnTo>
                      <a:pt x="472" y="125"/>
                    </a:lnTo>
                    <a:lnTo>
                      <a:pt x="470" y="134"/>
                    </a:lnTo>
                    <a:lnTo>
                      <a:pt x="468" y="144"/>
                    </a:lnTo>
                    <a:lnTo>
                      <a:pt x="470" y="154"/>
                    </a:lnTo>
                    <a:lnTo>
                      <a:pt x="472" y="164"/>
                    </a:lnTo>
                    <a:lnTo>
                      <a:pt x="477" y="172"/>
                    </a:lnTo>
                    <a:lnTo>
                      <a:pt x="483" y="180"/>
                    </a:lnTo>
                    <a:lnTo>
                      <a:pt x="491" y="186"/>
                    </a:lnTo>
                    <a:lnTo>
                      <a:pt x="499" y="191"/>
                    </a:lnTo>
                    <a:lnTo>
                      <a:pt x="509" y="193"/>
                    </a:lnTo>
                    <a:lnTo>
                      <a:pt x="519" y="194"/>
                    </a:lnTo>
                    <a:lnTo>
                      <a:pt x="530" y="193"/>
                    </a:lnTo>
                    <a:lnTo>
                      <a:pt x="540" y="190"/>
                    </a:lnTo>
                    <a:lnTo>
                      <a:pt x="548" y="185"/>
                    </a:lnTo>
                    <a:lnTo>
                      <a:pt x="556" y="178"/>
                    </a:lnTo>
                    <a:lnTo>
                      <a:pt x="569" y="185"/>
                    </a:lnTo>
                    <a:lnTo>
                      <a:pt x="582" y="190"/>
                    </a:lnTo>
                    <a:lnTo>
                      <a:pt x="595" y="198"/>
                    </a:lnTo>
                    <a:lnTo>
                      <a:pt x="608" y="204"/>
                    </a:lnTo>
                    <a:lnTo>
                      <a:pt x="618" y="212"/>
                    </a:lnTo>
                    <a:lnTo>
                      <a:pt x="629" y="222"/>
                    </a:lnTo>
                    <a:lnTo>
                      <a:pt x="637" y="230"/>
                    </a:lnTo>
                    <a:lnTo>
                      <a:pt x="644" y="240"/>
                    </a:lnTo>
                    <a:lnTo>
                      <a:pt x="647" y="246"/>
                    </a:lnTo>
                    <a:lnTo>
                      <a:pt x="650" y="254"/>
                    </a:lnTo>
                    <a:lnTo>
                      <a:pt x="650" y="261"/>
                    </a:lnTo>
                    <a:lnTo>
                      <a:pt x="649" y="269"/>
                    </a:lnTo>
                    <a:lnTo>
                      <a:pt x="647" y="277"/>
                    </a:lnTo>
                    <a:lnTo>
                      <a:pt x="642" y="285"/>
                    </a:lnTo>
                    <a:lnTo>
                      <a:pt x="636" y="295"/>
                    </a:lnTo>
                    <a:lnTo>
                      <a:pt x="626" y="303"/>
                    </a:lnTo>
                    <a:lnTo>
                      <a:pt x="611" y="311"/>
                    </a:lnTo>
                    <a:lnTo>
                      <a:pt x="590" y="318"/>
                    </a:lnTo>
                    <a:lnTo>
                      <a:pt x="561" y="321"/>
                    </a:lnTo>
                    <a:lnTo>
                      <a:pt x="525" y="319"/>
                    </a:lnTo>
                    <a:lnTo>
                      <a:pt x="519" y="290"/>
                    </a:lnTo>
                    <a:lnTo>
                      <a:pt x="507" y="264"/>
                    </a:lnTo>
                    <a:lnTo>
                      <a:pt x="491" y="241"/>
                    </a:lnTo>
                    <a:lnTo>
                      <a:pt x="472" y="222"/>
                    </a:lnTo>
                    <a:lnTo>
                      <a:pt x="449" y="206"/>
                    </a:lnTo>
                    <a:lnTo>
                      <a:pt x="425" y="194"/>
                    </a:lnTo>
                    <a:lnTo>
                      <a:pt x="397" y="190"/>
                    </a:lnTo>
                    <a:lnTo>
                      <a:pt x="368" y="190"/>
                    </a:lnTo>
                    <a:lnTo>
                      <a:pt x="345" y="194"/>
                    </a:lnTo>
                    <a:lnTo>
                      <a:pt x="324" y="201"/>
                    </a:lnTo>
                    <a:lnTo>
                      <a:pt x="304" y="211"/>
                    </a:lnTo>
                    <a:lnTo>
                      <a:pt x="288" y="224"/>
                    </a:lnTo>
                    <a:lnTo>
                      <a:pt x="272" y="238"/>
                    </a:lnTo>
                    <a:lnTo>
                      <a:pt x="259" y="254"/>
                    </a:lnTo>
                    <a:lnTo>
                      <a:pt x="249" y="274"/>
                    </a:lnTo>
                    <a:lnTo>
                      <a:pt x="241" y="293"/>
                    </a:lnTo>
                    <a:lnTo>
                      <a:pt x="225" y="297"/>
                    </a:lnTo>
                    <a:lnTo>
                      <a:pt x="202" y="300"/>
                    </a:lnTo>
                    <a:lnTo>
                      <a:pt x="171" y="301"/>
                    </a:lnTo>
                    <a:lnTo>
                      <a:pt x="140" y="300"/>
                    </a:lnTo>
                    <a:lnTo>
                      <a:pt x="108" y="295"/>
                    </a:lnTo>
                    <a:lnTo>
                      <a:pt x="78" y="282"/>
                    </a:lnTo>
                    <a:lnTo>
                      <a:pt x="52" y="259"/>
                    </a:lnTo>
                    <a:lnTo>
                      <a:pt x="36" y="228"/>
                    </a:lnTo>
                    <a:lnTo>
                      <a:pt x="35" y="217"/>
                    </a:lnTo>
                    <a:lnTo>
                      <a:pt x="35" y="206"/>
                    </a:lnTo>
                    <a:lnTo>
                      <a:pt x="38" y="191"/>
                    </a:lnTo>
                    <a:lnTo>
                      <a:pt x="44" y="175"/>
                    </a:lnTo>
                    <a:lnTo>
                      <a:pt x="52" y="157"/>
                    </a:lnTo>
                    <a:lnTo>
                      <a:pt x="64" y="138"/>
                    </a:lnTo>
                    <a:lnTo>
                      <a:pt x="80" y="117"/>
                    </a:lnTo>
                    <a:lnTo>
                      <a:pt x="100" y="94"/>
                    </a:lnTo>
                    <a:lnTo>
                      <a:pt x="108" y="97"/>
                    </a:lnTo>
                    <a:lnTo>
                      <a:pt x="116" y="99"/>
                    </a:lnTo>
                    <a:lnTo>
                      <a:pt x="124" y="99"/>
                    </a:lnTo>
                    <a:lnTo>
                      <a:pt x="132" y="97"/>
                    </a:lnTo>
                    <a:lnTo>
                      <a:pt x="150" y="89"/>
                    </a:lnTo>
                    <a:lnTo>
                      <a:pt x="163" y="74"/>
                    </a:lnTo>
                    <a:lnTo>
                      <a:pt x="169" y="57"/>
                    </a:lnTo>
                    <a:lnTo>
                      <a:pt x="169" y="37"/>
                    </a:lnTo>
                    <a:lnTo>
                      <a:pt x="166" y="27"/>
                    </a:lnTo>
                    <a:lnTo>
                      <a:pt x="161" y="19"/>
                    </a:lnTo>
                    <a:lnTo>
                      <a:pt x="155" y="13"/>
                    </a:lnTo>
                    <a:lnTo>
                      <a:pt x="147" y="6"/>
                    </a:lnTo>
                    <a:lnTo>
                      <a:pt x="139" y="3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9" y="1"/>
                    </a:lnTo>
                    <a:lnTo>
                      <a:pt x="91" y="10"/>
                    </a:lnTo>
                    <a:lnTo>
                      <a:pt x="78" y="23"/>
                    </a:lnTo>
                    <a:lnTo>
                      <a:pt x="72" y="40"/>
                    </a:lnTo>
                    <a:lnTo>
                      <a:pt x="72" y="61"/>
                    </a:lnTo>
                    <a:lnTo>
                      <a:pt x="74" y="63"/>
                    </a:lnTo>
                    <a:lnTo>
                      <a:pt x="75" y="66"/>
                    </a:lnTo>
                    <a:lnTo>
                      <a:pt x="75" y="68"/>
                    </a:lnTo>
                    <a:lnTo>
                      <a:pt x="77" y="71"/>
                    </a:lnTo>
                    <a:lnTo>
                      <a:pt x="56" y="94"/>
                    </a:lnTo>
                    <a:lnTo>
                      <a:pt x="38" y="117"/>
                    </a:lnTo>
                    <a:lnTo>
                      <a:pt x="23" y="139"/>
                    </a:lnTo>
                    <a:lnTo>
                      <a:pt x="12" y="160"/>
                    </a:lnTo>
                    <a:lnTo>
                      <a:pt x="5" y="181"/>
                    </a:lnTo>
                    <a:lnTo>
                      <a:pt x="0" y="202"/>
                    </a:lnTo>
                    <a:lnTo>
                      <a:pt x="0" y="222"/>
                    </a:lnTo>
                    <a:lnTo>
                      <a:pt x="5" y="240"/>
                    </a:lnTo>
                    <a:lnTo>
                      <a:pt x="22" y="274"/>
                    </a:lnTo>
                    <a:lnTo>
                      <a:pt x="44" y="298"/>
                    </a:lnTo>
                    <a:lnTo>
                      <a:pt x="72" y="316"/>
                    </a:lnTo>
                    <a:lnTo>
                      <a:pt x="104" y="327"/>
                    </a:lnTo>
                    <a:lnTo>
                      <a:pt x="137" y="334"/>
                    </a:lnTo>
                    <a:lnTo>
                      <a:pt x="171" y="335"/>
                    </a:lnTo>
                    <a:lnTo>
                      <a:pt x="205" y="334"/>
                    </a:lnTo>
                    <a:lnTo>
                      <a:pt x="234" y="329"/>
                    </a:lnTo>
                    <a:lnTo>
                      <a:pt x="234" y="334"/>
                    </a:lnTo>
                    <a:lnTo>
                      <a:pt x="234" y="339"/>
                    </a:lnTo>
                    <a:lnTo>
                      <a:pt x="234" y="344"/>
                    </a:lnTo>
                    <a:lnTo>
                      <a:pt x="236" y="350"/>
                    </a:lnTo>
                    <a:lnTo>
                      <a:pt x="234" y="350"/>
                    </a:lnTo>
                    <a:lnTo>
                      <a:pt x="262" y="632"/>
                    </a:lnTo>
                    <a:lnTo>
                      <a:pt x="247" y="640"/>
                    </a:lnTo>
                    <a:lnTo>
                      <a:pt x="231" y="648"/>
                    </a:lnTo>
                    <a:lnTo>
                      <a:pt x="217" y="660"/>
                    </a:lnTo>
                    <a:lnTo>
                      <a:pt x="204" y="671"/>
                    </a:lnTo>
                    <a:lnTo>
                      <a:pt x="191" y="682"/>
                    </a:lnTo>
                    <a:lnTo>
                      <a:pt x="178" y="697"/>
                    </a:lnTo>
                    <a:lnTo>
                      <a:pt x="168" y="713"/>
                    </a:lnTo>
                    <a:lnTo>
                      <a:pt x="160" y="729"/>
                    </a:lnTo>
                    <a:lnTo>
                      <a:pt x="153" y="747"/>
                    </a:lnTo>
                    <a:lnTo>
                      <a:pt x="152" y="767"/>
                    </a:lnTo>
                    <a:lnTo>
                      <a:pt x="150" y="788"/>
                    </a:lnTo>
                    <a:lnTo>
                      <a:pt x="153" y="807"/>
                    </a:lnTo>
                    <a:lnTo>
                      <a:pt x="160" y="830"/>
                    </a:lnTo>
                    <a:lnTo>
                      <a:pt x="168" y="851"/>
                    </a:lnTo>
                    <a:lnTo>
                      <a:pt x="178" y="874"/>
                    </a:lnTo>
                    <a:lnTo>
                      <a:pt x="192" y="896"/>
                    </a:lnTo>
                    <a:lnTo>
                      <a:pt x="98" y="963"/>
                    </a:lnTo>
                    <a:lnTo>
                      <a:pt x="93" y="968"/>
                    </a:lnTo>
                    <a:lnTo>
                      <a:pt x="91" y="974"/>
                    </a:lnTo>
                    <a:lnTo>
                      <a:pt x="91" y="981"/>
                    </a:lnTo>
                    <a:lnTo>
                      <a:pt x="95" y="987"/>
                    </a:lnTo>
                    <a:lnTo>
                      <a:pt x="100" y="992"/>
                    </a:lnTo>
                    <a:lnTo>
                      <a:pt x="106" y="994"/>
                    </a:lnTo>
                    <a:lnTo>
                      <a:pt x="113" y="994"/>
                    </a:lnTo>
                    <a:lnTo>
                      <a:pt x="117" y="991"/>
                    </a:lnTo>
                    <a:lnTo>
                      <a:pt x="238" y="905"/>
                    </a:lnTo>
                    <a:lnTo>
                      <a:pt x="228" y="890"/>
                    </a:lnTo>
                    <a:lnTo>
                      <a:pt x="213" y="869"/>
                    </a:lnTo>
                    <a:lnTo>
                      <a:pt x="204" y="849"/>
                    </a:lnTo>
                    <a:lnTo>
                      <a:pt x="194" y="828"/>
                    </a:lnTo>
                    <a:lnTo>
                      <a:pt x="189" y="811"/>
                    </a:lnTo>
                    <a:lnTo>
                      <a:pt x="186" y="793"/>
                    </a:lnTo>
                    <a:lnTo>
                      <a:pt x="186" y="775"/>
                    </a:lnTo>
                    <a:lnTo>
                      <a:pt x="187" y="759"/>
                    </a:lnTo>
                    <a:lnTo>
                      <a:pt x="192" y="742"/>
                    </a:lnTo>
                    <a:lnTo>
                      <a:pt x="197" y="731"/>
                    </a:lnTo>
                    <a:lnTo>
                      <a:pt x="205" y="720"/>
                    </a:lnTo>
                    <a:lnTo>
                      <a:pt x="213" y="710"/>
                    </a:lnTo>
                    <a:lnTo>
                      <a:pt x="221" y="700"/>
                    </a:lnTo>
                    <a:lnTo>
                      <a:pt x="233" y="691"/>
                    </a:lnTo>
                    <a:lnTo>
                      <a:pt x="243" y="682"/>
                    </a:lnTo>
                    <a:lnTo>
                      <a:pt x="254" y="674"/>
                    </a:lnTo>
                    <a:lnTo>
                      <a:pt x="265" y="668"/>
                    </a:lnTo>
                    <a:lnTo>
                      <a:pt x="270" y="733"/>
                    </a:lnTo>
                    <a:lnTo>
                      <a:pt x="563" y="704"/>
                    </a:lnTo>
                    <a:lnTo>
                      <a:pt x="558" y="650"/>
                    </a:lnTo>
                    <a:lnTo>
                      <a:pt x="572" y="656"/>
                    </a:lnTo>
                    <a:lnTo>
                      <a:pt x="594" y="666"/>
                    </a:lnTo>
                    <a:lnTo>
                      <a:pt x="616" y="679"/>
                    </a:lnTo>
                    <a:lnTo>
                      <a:pt x="641" y="694"/>
                    </a:lnTo>
                    <a:lnTo>
                      <a:pt x="663" y="713"/>
                    </a:lnTo>
                    <a:lnTo>
                      <a:pt x="685" y="736"/>
                    </a:lnTo>
                    <a:lnTo>
                      <a:pt x="701" y="760"/>
                    </a:lnTo>
                    <a:lnTo>
                      <a:pt x="712" y="789"/>
                    </a:lnTo>
                    <a:lnTo>
                      <a:pt x="715" y="812"/>
                    </a:lnTo>
                    <a:lnTo>
                      <a:pt x="715" y="836"/>
                    </a:lnTo>
                    <a:lnTo>
                      <a:pt x="709" y="861"/>
                    </a:lnTo>
                    <a:lnTo>
                      <a:pt x="701" y="885"/>
                    </a:lnTo>
                    <a:lnTo>
                      <a:pt x="686" y="911"/>
                    </a:lnTo>
                    <a:lnTo>
                      <a:pt x="668" y="939"/>
                    </a:lnTo>
                    <a:lnTo>
                      <a:pt x="647" y="966"/>
                    </a:lnTo>
                    <a:lnTo>
                      <a:pt x="621" y="994"/>
                    </a:lnTo>
                    <a:lnTo>
                      <a:pt x="608" y="1007"/>
                    </a:lnTo>
                    <a:lnTo>
                      <a:pt x="717" y="1098"/>
                    </a:lnTo>
                    <a:lnTo>
                      <a:pt x="724" y="1101"/>
                    </a:lnTo>
                    <a:lnTo>
                      <a:pt x="730" y="1102"/>
                    </a:lnTo>
                    <a:lnTo>
                      <a:pt x="737" y="1101"/>
                    </a:lnTo>
                    <a:lnTo>
                      <a:pt x="741" y="1096"/>
                    </a:lnTo>
                    <a:lnTo>
                      <a:pt x="745" y="1091"/>
                    </a:lnTo>
                    <a:lnTo>
                      <a:pt x="745" y="1083"/>
                    </a:lnTo>
                    <a:lnTo>
                      <a:pt x="743" y="1076"/>
                    </a:lnTo>
                    <a:lnTo>
                      <a:pt x="740" y="1072"/>
                    </a:lnTo>
                    <a:lnTo>
                      <a:pt x="657" y="10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1" name="Freeform 25"/>
              <p:cNvSpPr>
                <a:spLocks/>
              </p:cNvSpPr>
              <p:nvPr/>
            </p:nvSpPr>
            <p:spPr bwMode="auto">
              <a:xfrm flipH="1">
                <a:off x="5215" y="1450"/>
                <a:ext cx="15" cy="16"/>
              </a:xfrm>
              <a:custGeom>
                <a:avLst/>
                <a:gdLst>
                  <a:gd name="T0" fmla="*/ 8 w 31"/>
                  <a:gd name="T1" fmla="*/ 2 h 33"/>
                  <a:gd name="T2" fmla="*/ 4 w 31"/>
                  <a:gd name="T3" fmla="*/ 7 h 33"/>
                  <a:gd name="T4" fmla="*/ 0 w 31"/>
                  <a:gd name="T5" fmla="*/ 12 h 33"/>
                  <a:gd name="T6" fmla="*/ 0 w 31"/>
                  <a:gd name="T7" fmla="*/ 18 h 33"/>
                  <a:gd name="T8" fmla="*/ 2 w 31"/>
                  <a:gd name="T9" fmla="*/ 25 h 33"/>
                  <a:gd name="T10" fmla="*/ 7 w 31"/>
                  <a:gd name="T11" fmla="*/ 30 h 33"/>
                  <a:gd name="T12" fmla="*/ 12 w 31"/>
                  <a:gd name="T13" fmla="*/ 33 h 33"/>
                  <a:gd name="T14" fmla="*/ 18 w 31"/>
                  <a:gd name="T15" fmla="*/ 33 h 33"/>
                  <a:gd name="T16" fmla="*/ 25 w 31"/>
                  <a:gd name="T17" fmla="*/ 31 h 33"/>
                  <a:gd name="T18" fmla="*/ 30 w 31"/>
                  <a:gd name="T19" fmla="*/ 26 h 33"/>
                  <a:gd name="T20" fmla="*/ 31 w 31"/>
                  <a:gd name="T21" fmla="*/ 21 h 33"/>
                  <a:gd name="T22" fmla="*/ 31 w 31"/>
                  <a:gd name="T23" fmla="*/ 15 h 33"/>
                  <a:gd name="T24" fmla="*/ 30 w 31"/>
                  <a:gd name="T25" fmla="*/ 9 h 33"/>
                  <a:gd name="T26" fmla="*/ 26 w 31"/>
                  <a:gd name="T27" fmla="*/ 4 h 33"/>
                  <a:gd name="T28" fmla="*/ 20 w 31"/>
                  <a:gd name="T29" fmla="*/ 0 h 33"/>
                  <a:gd name="T30" fmla="*/ 13 w 31"/>
                  <a:gd name="T31" fmla="*/ 0 h 33"/>
                  <a:gd name="T32" fmla="*/ 8 w 31"/>
                  <a:gd name="T33" fmla="*/ 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33">
                    <a:moveTo>
                      <a:pt x="8" y="2"/>
                    </a:moveTo>
                    <a:lnTo>
                      <a:pt x="4" y="7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5"/>
                    </a:lnTo>
                    <a:lnTo>
                      <a:pt x="7" y="30"/>
                    </a:lnTo>
                    <a:lnTo>
                      <a:pt x="12" y="33"/>
                    </a:lnTo>
                    <a:lnTo>
                      <a:pt x="18" y="33"/>
                    </a:lnTo>
                    <a:lnTo>
                      <a:pt x="25" y="31"/>
                    </a:lnTo>
                    <a:lnTo>
                      <a:pt x="30" y="26"/>
                    </a:lnTo>
                    <a:lnTo>
                      <a:pt x="31" y="21"/>
                    </a:lnTo>
                    <a:lnTo>
                      <a:pt x="31" y="15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3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2" name="Freeform 26"/>
              <p:cNvSpPr>
                <a:spLocks/>
              </p:cNvSpPr>
              <p:nvPr/>
            </p:nvSpPr>
            <p:spPr bwMode="auto">
              <a:xfrm flipH="1">
                <a:off x="5093" y="1446"/>
                <a:ext cx="147" cy="131"/>
              </a:xfrm>
              <a:custGeom>
                <a:avLst/>
                <a:gdLst>
                  <a:gd name="T0" fmla="*/ 281 w 294"/>
                  <a:gd name="T1" fmla="*/ 70 h 263"/>
                  <a:gd name="T2" fmla="*/ 247 w 294"/>
                  <a:gd name="T3" fmla="*/ 75 h 263"/>
                  <a:gd name="T4" fmla="*/ 245 w 294"/>
                  <a:gd name="T5" fmla="*/ 70 h 263"/>
                  <a:gd name="T6" fmla="*/ 235 w 294"/>
                  <a:gd name="T7" fmla="*/ 54 h 263"/>
                  <a:gd name="T8" fmla="*/ 211 w 294"/>
                  <a:gd name="T9" fmla="*/ 29 h 263"/>
                  <a:gd name="T10" fmla="*/ 178 w 294"/>
                  <a:gd name="T11" fmla="*/ 68 h 263"/>
                  <a:gd name="T12" fmla="*/ 183 w 294"/>
                  <a:gd name="T13" fmla="*/ 72 h 263"/>
                  <a:gd name="T14" fmla="*/ 186 w 294"/>
                  <a:gd name="T15" fmla="*/ 75 h 263"/>
                  <a:gd name="T16" fmla="*/ 188 w 294"/>
                  <a:gd name="T17" fmla="*/ 91 h 263"/>
                  <a:gd name="T18" fmla="*/ 178 w 294"/>
                  <a:gd name="T19" fmla="*/ 102 h 263"/>
                  <a:gd name="T20" fmla="*/ 162 w 294"/>
                  <a:gd name="T21" fmla="*/ 106 h 263"/>
                  <a:gd name="T22" fmla="*/ 151 w 294"/>
                  <a:gd name="T23" fmla="*/ 96 h 263"/>
                  <a:gd name="T24" fmla="*/ 147 w 294"/>
                  <a:gd name="T25" fmla="*/ 80 h 263"/>
                  <a:gd name="T26" fmla="*/ 157 w 294"/>
                  <a:gd name="T27" fmla="*/ 68 h 263"/>
                  <a:gd name="T28" fmla="*/ 167 w 294"/>
                  <a:gd name="T29" fmla="*/ 65 h 263"/>
                  <a:gd name="T30" fmla="*/ 175 w 294"/>
                  <a:gd name="T31" fmla="*/ 67 h 263"/>
                  <a:gd name="T32" fmla="*/ 172 w 294"/>
                  <a:gd name="T33" fmla="*/ 7 h 263"/>
                  <a:gd name="T34" fmla="*/ 141 w 294"/>
                  <a:gd name="T35" fmla="*/ 2 h 263"/>
                  <a:gd name="T36" fmla="*/ 110 w 294"/>
                  <a:gd name="T37" fmla="*/ 2 h 263"/>
                  <a:gd name="T38" fmla="*/ 79 w 294"/>
                  <a:gd name="T39" fmla="*/ 12 h 263"/>
                  <a:gd name="T40" fmla="*/ 43 w 294"/>
                  <a:gd name="T41" fmla="*/ 33 h 263"/>
                  <a:gd name="T42" fmla="*/ 13 w 294"/>
                  <a:gd name="T43" fmla="*/ 75 h 263"/>
                  <a:gd name="T44" fmla="*/ 0 w 294"/>
                  <a:gd name="T45" fmla="*/ 124 h 263"/>
                  <a:gd name="T46" fmla="*/ 4 w 294"/>
                  <a:gd name="T47" fmla="*/ 174 h 263"/>
                  <a:gd name="T48" fmla="*/ 30 w 294"/>
                  <a:gd name="T49" fmla="*/ 219 h 263"/>
                  <a:gd name="T50" fmla="*/ 71 w 294"/>
                  <a:gd name="T51" fmla="*/ 250 h 263"/>
                  <a:gd name="T52" fmla="*/ 120 w 294"/>
                  <a:gd name="T53" fmla="*/ 263 h 263"/>
                  <a:gd name="T54" fmla="*/ 170 w 294"/>
                  <a:gd name="T55" fmla="*/ 258 h 263"/>
                  <a:gd name="T56" fmla="*/ 204 w 294"/>
                  <a:gd name="T57" fmla="*/ 240 h 263"/>
                  <a:gd name="T58" fmla="*/ 221 w 294"/>
                  <a:gd name="T59" fmla="*/ 227 h 263"/>
                  <a:gd name="T60" fmla="*/ 234 w 294"/>
                  <a:gd name="T61" fmla="*/ 211 h 263"/>
                  <a:gd name="T62" fmla="*/ 245 w 294"/>
                  <a:gd name="T63" fmla="*/ 195 h 263"/>
                  <a:gd name="T64" fmla="*/ 245 w 294"/>
                  <a:gd name="T65" fmla="*/ 182 h 263"/>
                  <a:gd name="T66" fmla="*/ 235 w 294"/>
                  <a:gd name="T67" fmla="*/ 177 h 263"/>
                  <a:gd name="T68" fmla="*/ 217 w 294"/>
                  <a:gd name="T69" fmla="*/ 179 h 263"/>
                  <a:gd name="T70" fmla="*/ 193 w 294"/>
                  <a:gd name="T71" fmla="*/ 200 h 263"/>
                  <a:gd name="T72" fmla="*/ 185 w 294"/>
                  <a:gd name="T73" fmla="*/ 209 h 263"/>
                  <a:gd name="T74" fmla="*/ 178 w 294"/>
                  <a:gd name="T75" fmla="*/ 214 h 263"/>
                  <a:gd name="T76" fmla="*/ 170 w 294"/>
                  <a:gd name="T77" fmla="*/ 213 h 263"/>
                  <a:gd name="T78" fmla="*/ 165 w 294"/>
                  <a:gd name="T79" fmla="*/ 206 h 263"/>
                  <a:gd name="T80" fmla="*/ 167 w 294"/>
                  <a:gd name="T81" fmla="*/ 198 h 263"/>
                  <a:gd name="T82" fmla="*/ 173 w 294"/>
                  <a:gd name="T83" fmla="*/ 190 h 263"/>
                  <a:gd name="T84" fmla="*/ 186 w 294"/>
                  <a:gd name="T85" fmla="*/ 175 h 263"/>
                  <a:gd name="T86" fmla="*/ 208 w 294"/>
                  <a:gd name="T87" fmla="*/ 161 h 263"/>
                  <a:gd name="T88" fmla="*/ 234 w 294"/>
                  <a:gd name="T89" fmla="*/ 154 h 263"/>
                  <a:gd name="T90" fmla="*/ 245 w 294"/>
                  <a:gd name="T91" fmla="*/ 156 h 263"/>
                  <a:gd name="T92" fmla="*/ 256 w 294"/>
                  <a:gd name="T93" fmla="*/ 162 h 263"/>
                  <a:gd name="T94" fmla="*/ 260 w 294"/>
                  <a:gd name="T95" fmla="*/ 143 h 263"/>
                  <a:gd name="T96" fmla="*/ 260 w 294"/>
                  <a:gd name="T97" fmla="*/ 12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4" h="263">
                    <a:moveTo>
                      <a:pt x="294" y="115"/>
                    </a:moveTo>
                    <a:lnTo>
                      <a:pt x="281" y="70"/>
                    </a:lnTo>
                    <a:lnTo>
                      <a:pt x="248" y="76"/>
                    </a:lnTo>
                    <a:lnTo>
                      <a:pt x="247" y="75"/>
                    </a:lnTo>
                    <a:lnTo>
                      <a:pt x="247" y="72"/>
                    </a:lnTo>
                    <a:lnTo>
                      <a:pt x="245" y="70"/>
                    </a:lnTo>
                    <a:lnTo>
                      <a:pt x="243" y="68"/>
                    </a:lnTo>
                    <a:lnTo>
                      <a:pt x="235" y="54"/>
                    </a:lnTo>
                    <a:lnTo>
                      <a:pt x="224" y="41"/>
                    </a:lnTo>
                    <a:lnTo>
                      <a:pt x="211" y="29"/>
                    </a:lnTo>
                    <a:lnTo>
                      <a:pt x="196" y="20"/>
                    </a:lnTo>
                    <a:lnTo>
                      <a:pt x="178" y="68"/>
                    </a:lnTo>
                    <a:lnTo>
                      <a:pt x="180" y="70"/>
                    </a:lnTo>
                    <a:lnTo>
                      <a:pt x="183" y="72"/>
                    </a:lnTo>
                    <a:lnTo>
                      <a:pt x="185" y="73"/>
                    </a:lnTo>
                    <a:lnTo>
                      <a:pt x="186" y="75"/>
                    </a:lnTo>
                    <a:lnTo>
                      <a:pt x="188" y="83"/>
                    </a:lnTo>
                    <a:lnTo>
                      <a:pt x="188" y="91"/>
                    </a:lnTo>
                    <a:lnTo>
                      <a:pt x="185" y="98"/>
                    </a:lnTo>
                    <a:lnTo>
                      <a:pt x="178" y="102"/>
                    </a:lnTo>
                    <a:lnTo>
                      <a:pt x="170" y="106"/>
                    </a:lnTo>
                    <a:lnTo>
                      <a:pt x="162" y="106"/>
                    </a:lnTo>
                    <a:lnTo>
                      <a:pt x="156" y="102"/>
                    </a:lnTo>
                    <a:lnTo>
                      <a:pt x="151" y="96"/>
                    </a:lnTo>
                    <a:lnTo>
                      <a:pt x="147" y="88"/>
                    </a:lnTo>
                    <a:lnTo>
                      <a:pt x="147" y="80"/>
                    </a:lnTo>
                    <a:lnTo>
                      <a:pt x="151" y="73"/>
                    </a:lnTo>
                    <a:lnTo>
                      <a:pt x="157" y="68"/>
                    </a:lnTo>
                    <a:lnTo>
                      <a:pt x="162" y="67"/>
                    </a:lnTo>
                    <a:lnTo>
                      <a:pt x="167" y="65"/>
                    </a:lnTo>
                    <a:lnTo>
                      <a:pt x="172" y="65"/>
                    </a:lnTo>
                    <a:lnTo>
                      <a:pt x="175" y="67"/>
                    </a:lnTo>
                    <a:lnTo>
                      <a:pt x="186" y="13"/>
                    </a:lnTo>
                    <a:lnTo>
                      <a:pt x="172" y="7"/>
                    </a:lnTo>
                    <a:lnTo>
                      <a:pt x="157" y="4"/>
                    </a:lnTo>
                    <a:lnTo>
                      <a:pt x="141" y="2"/>
                    </a:lnTo>
                    <a:lnTo>
                      <a:pt x="126" y="0"/>
                    </a:lnTo>
                    <a:lnTo>
                      <a:pt x="110" y="2"/>
                    </a:lnTo>
                    <a:lnTo>
                      <a:pt x="95" y="5"/>
                    </a:lnTo>
                    <a:lnTo>
                      <a:pt x="79" y="12"/>
                    </a:lnTo>
                    <a:lnTo>
                      <a:pt x="65" y="18"/>
                    </a:lnTo>
                    <a:lnTo>
                      <a:pt x="43" y="33"/>
                    </a:lnTo>
                    <a:lnTo>
                      <a:pt x="26" y="52"/>
                    </a:lnTo>
                    <a:lnTo>
                      <a:pt x="13" y="75"/>
                    </a:lnTo>
                    <a:lnTo>
                      <a:pt x="3" y="98"/>
                    </a:lnTo>
                    <a:lnTo>
                      <a:pt x="0" y="124"/>
                    </a:lnTo>
                    <a:lnTo>
                      <a:pt x="0" y="148"/>
                    </a:lnTo>
                    <a:lnTo>
                      <a:pt x="4" y="174"/>
                    </a:lnTo>
                    <a:lnTo>
                      <a:pt x="16" y="198"/>
                    </a:lnTo>
                    <a:lnTo>
                      <a:pt x="30" y="219"/>
                    </a:lnTo>
                    <a:lnTo>
                      <a:pt x="50" y="237"/>
                    </a:lnTo>
                    <a:lnTo>
                      <a:pt x="71" y="250"/>
                    </a:lnTo>
                    <a:lnTo>
                      <a:pt x="95" y="260"/>
                    </a:lnTo>
                    <a:lnTo>
                      <a:pt x="120" y="263"/>
                    </a:lnTo>
                    <a:lnTo>
                      <a:pt x="144" y="263"/>
                    </a:lnTo>
                    <a:lnTo>
                      <a:pt x="170" y="258"/>
                    </a:lnTo>
                    <a:lnTo>
                      <a:pt x="195" y="247"/>
                    </a:lnTo>
                    <a:lnTo>
                      <a:pt x="204" y="240"/>
                    </a:lnTo>
                    <a:lnTo>
                      <a:pt x="212" y="234"/>
                    </a:lnTo>
                    <a:lnTo>
                      <a:pt x="221" y="227"/>
                    </a:lnTo>
                    <a:lnTo>
                      <a:pt x="227" y="219"/>
                    </a:lnTo>
                    <a:lnTo>
                      <a:pt x="234" y="211"/>
                    </a:lnTo>
                    <a:lnTo>
                      <a:pt x="240" y="203"/>
                    </a:lnTo>
                    <a:lnTo>
                      <a:pt x="245" y="195"/>
                    </a:lnTo>
                    <a:lnTo>
                      <a:pt x="250" y="185"/>
                    </a:lnTo>
                    <a:lnTo>
                      <a:pt x="245" y="182"/>
                    </a:lnTo>
                    <a:lnTo>
                      <a:pt x="240" y="179"/>
                    </a:lnTo>
                    <a:lnTo>
                      <a:pt x="235" y="177"/>
                    </a:lnTo>
                    <a:lnTo>
                      <a:pt x="232" y="175"/>
                    </a:lnTo>
                    <a:lnTo>
                      <a:pt x="217" y="179"/>
                    </a:lnTo>
                    <a:lnTo>
                      <a:pt x="204" y="188"/>
                    </a:lnTo>
                    <a:lnTo>
                      <a:pt x="193" y="200"/>
                    </a:lnTo>
                    <a:lnTo>
                      <a:pt x="185" y="209"/>
                    </a:lnTo>
                    <a:lnTo>
                      <a:pt x="185" y="209"/>
                    </a:lnTo>
                    <a:lnTo>
                      <a:pt x="182" y="213"/>
                    </a:lnTo>
                    <a:lnTo>
                      <a:pt x="178" y="214"/>
                    </a:lnTo>
                    <a:lnTo>
                      <a:pt x="173" y="214"/>
                    </a:lnTo>
                    <a:lnTo>
                      <a:pt x="170" y="213"/>
                    </a:lnTo>
                    <a:lnTo>
                      <a:pt x="167" y="209"/>
                    </a:lnTo>
                    <a:lnTo>
                      <a:pt x="165" y="206"/>
                    </a:lnTo>
                    <a:lnTo>
                      <a:pt x="165" y="201"/>
                    </a:lnTo>
                    <a:lnTo>
                      <a:pt x="167" y="198"/>
                    </a:lnTo>
                    <a:lnTo>
                      <a:pt x="169" y="196"/>
                    </a:lnTo>
                    <a:lnTo>
                      <a:pt x="173" y="190"/>
                    </a:lnTo>
                    <a:lnTo>
                      <a:pt x="178" y="184"/>
                    </a:lnTo>
                    <a:lnTo>
                      <a:pt x="186" y="175"/>
                    </a:lnTo>
                    <a:lnTo>
                      <a:pt x="196" y="167"/>
                    </a:lnTo>
                    <a:lnTo>
                      <a:pt x="208" y="161"/>
                    </a:lnTo>
                    <a:lnTo>
                      <a:pt x="221" y="156"/>
                    </a:lnTo>
                    <a:lnTo>
                      <a:pt x="234" y="154"/>
                    </a:lnTo>
                    <a:lnTo>
                      <a:pt x="238" y="154"/>
                    </a:lnTo>
                    <a:lnTo>
                      <a:pt x="245" y="156"/>
                    </a:lnTo>
                    <a:lnTo>
                      <a:pt x="250" y="159"/>
                    </a:lnTo>
                    <a:lnTo>
                      <a:pt x="256" y="162"/>
                    </a:lnTo>
                    <a:lnTo>
                      <a:pt x="258" y="153"/>
                    </a:lnTo>
                    <a:lnTo>
                      <a:pt x="260" y="143"/>
                    </a:lnTo>
                    <a:lnTo>
                      <a:pt x="260" y="133"/>
                    </a:lnTo>
                    <a:lnTo>
                      <a:pt x="260" y="124"/>
                    </a:lnTo>
                    <a:lnTo>
                      <a:pt x="294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3" name="Freeform 27"/>
              <p:cNvSpPr>
                <a:spLocks/>
              </p:cNvSpPr>
              <p:nvPr/>
            </p:nvSpPr>
            <p:spPr bwMode="auto">
              <a:xfrm flipH="1">
                <a:off x="5181" y="1452"/>
                <a:ext cx="10" cy="28"/>
              </a:xfrm>
              <a:custGeom>
                <a:avLst/>
                <a:gdLst>
                  <a:gd name="T0" fmla="*/ 3 w 21"/>
                  <a:gd name="T1" fmla="*/ 55 h 55"/>
                  <a:gd name="T2" fmla="*/ 21 w 21"/>
                  <a:gd name="T3" fmla="*/ 7 h 55"/>
                  <a:gd name="T4" fmla="*/ 20 w 21"/>
                  <a:gd name="T5" fmla="*/ 5 h 55"/>
                  <a:gd name="T6" fmla="*/ 16 w 21"/>
                  <a:gd name="T7" fmla="*/ 4 h 55"/>
                  <a:gd name="T8" fmla="*/ 15 w 21"/>
                  <a:gd name="T9" fmla="*/ 2 h 55"/>
                  <a:gd name="T10" fmla="*/ 11 w 21"/>
                  <a:gd name="T11" fmla="*/ 0 h 55"/>
                  <a:gd name="T12" fmla="*/ 0 w 21"/>
                  <a:gd name="T13" fmla="*/ 54 h 55"/>
                  <a:gd name="T14" fmla="*/ 2 w 21"/>
                  <a:gd name="T15" fmla="*/ 54 h 55"/>
                  <a:gd name="T16" fmla="*/ 2 w 21"/>
                  <a:gd name="T17" fmla="*/ 54 h 55"/>
                  <a:gd name="T18" fmla="*/ 2 w 21"/>
                  <a:gd name="T19" fmla="*/ 54 h 55"/>
                  <a:gd name="T20" fmla="*/ 3 w 21"/>
                  <a:gd name="T2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55">
                    <a:moveTo>
                      <a:pt x="3" y="55"/>
                    </a:moveTo>
                    <a:lnTo>
                      <a:pt x="21" y="7"/>
                    </a:lnTo>
                    <a:lnTo>
                      <a:pt x="20" y="5"/>
                    </a:lnTo>
                    <a:lnTo>
                      <a:pt x="16" y="4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0" y="54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3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4" name="Freeform 28"/>
              <p:cNvSpPr>
                <a:spLocks/>
              </p:cNvSpPr>
              <p:nvPr/>
            </p:nvSpPr>
            <p:spPr bwMode="auto">
              <a:xfrm>
                <a:off x="5078" y="1217"/>
                <a:ext cx="87" cy="143"/>
              </a:xfrm>
              <a:custGeom>
                <a:avLst/>
                <a:gdLst>
                  <a:gd name="T0" fmla="*/ 140 w 174"/>
                  <a:gd name="T1" fmla="*/ 248 h 285"/>
                  <a:gd name="T2" fmla="*/ 137 w 174"/>
                  <a:gd name="T3" fmla="*/ 216 h 285"/>
                  <a:gd name="T4" fmla="*/ 140 w 174"/>
                  <a:gd name="T5" fmla="*/ 190 h 285"/>
                  <a:gd name="T6" fmla="*/ 147 w 174"/>
                  <a:gd name="T7" fmla="*/ 167 h 285"/>
                  <a:gd name="T8" fmla="*/ 155 w 174"/>
                  <a:gd name="T9" fmla="*/ 146 h 285"/>
                  <a:gd name="T10" fmla="*/ 164 w 174"/>
                  <a:gd name="T11" fmla="*/ 128 h 285"/>
                  <a:gd name="T12" fmla="*/ 171 w 174"/>
                  <a:gd name="T13" fmla="*/ 107 h 285"/>
                  <a:gd name="T14" fmla="*/ 174 w 174"/>
                  <a:gd name="T15" fmla="*/ 84 h 285"/>
                  <a:gd name="T16" fmla="*/ 173 w 174"/>
                  <a:gd name="T17" fmla="*/ 58 h 285"/>
                  <a:gd name="T18" fmla="*/ 168 w 174"/>
                  <a:gd name="T19" fmla="*/ 44 h 285"/>
                  <a:gd name="T20" fmla="*/ 161 w 174"/>
                  <a:gd name="T21" fmla="*/ 31 h 285"/>
                  <a:gd name="T22" fmla="*/ 151 w 174"/>
                  <a:gd name="T23" fmla="*/ 21 h 285"/>
                  <a:gd name="T24" fmla="*/ 140 w 174"/>
                  <a:gd name="T25" fmla="*/ 13 h 285"/>
                  <a:gd name="T26" fmla="*/ 127 w 174"/>
                  <a:gd name="T27" fmla="*/ 7 h 285"/>
                  <a:gd name="T28" fmla="*/ 112 w 174"/>
                  <a:gd name="T29" fmla="*/ 2 h 285"/>
                  <a:gd name="T30" fmla="*/ 98 w 174"/>
                  <a:gd name="T31" fmla="*/ 0 h 285"/>
                  <a:gd name="T32" fmla="*/ 83 w 174"/>
                  <a:gd name="T33" fmla="*/ 2 h 285"/>
                  <a:gd name="T34" fmla="*/ 65 w 174"/>
                  <a:gd name="T35" fmla="*/ 7 h 285"/>
                  <a:gd name="T36" fmla="*/ 51 w 174"/>
                  <a:gd name="T37" fmla="*/ 13 h 285"/>
                  <a:gd name="T38" fmla="*/ 36 w 174"/>
                  <a:gd name="T39" fmla="*/ 21 h 285"/>
                  <a:gd name="T40" fmla="*/ 25 w 174"/>
                  <a:gd name="T41" fmla="*/ 31 h 285"/>
                  <a:gd name="T42" fmla="*/ 17 w 174"/>
                  <a:gd name="T43" fmla="*/ 42 h 285"/>
                  <a:gd name="T44" fmla="*/ 8 w 174"/>
                  <a:gd name="T45" fmla="*/ 57 h 285"/>
                  <a:gd name="T46" fmla="*/ 4 w 174"/>
                  <a:gd name="T47" fmla="*/ 71 h 285"/>
                  <a:gd name="T48" fmla="*/ 0 w 174"/>
                  <a:gd name="T49" fmla="*/ 89 h 285"/>
                  <a:gd name="T50" fmla="*/ 54 w 174"/>
                  <a:gd name="T51" fmla="*/ 99 h 285"/>
                  <a:gd name="T52" fmla="*/ 56 w 174"/>
                  <a:gd name="T53" fmla="*/ 84 h 285"/>
                  <a:gd name="T54" fmla="*/ 62 w 174"/>
                  <a:gd name="T55" fmla="*/ 70 h 285"/>
                  <a:gd name="T56" fmla="*/ 70 w 174"/>
                  <a:gd name="T57" fmla="*/ 58 h 285"/>
                  <a:gd name="T58" fmla="*/ 85 w 174"/>
                  <a:gd name="T59" fmla="*/ 52 h 285"/>
                  <a:gd name="T60" fmla="*/ 95 w 174"/>
                  <a:gd name="T61" fmla="*/ 52 h 285"/>
                  <a:gd name="T62" fmla="*/ 103 w 174"/>
                  <a:gd name="T63" fmla="*/ 57 h 285"/>
                  <a:gd name="T64" fmla="*/ 108 w 174"/>
                  <a:gd name="T65" fmla="*/ 63 h 285"/>
                  <a:gd name="T66" fmla="*/ 111 w 174"/>
                  <a:gd name="T67" fmla="*/ 71 h 285"/>
                  <a:gd name="T68" fmla="*/ 112 w 174"/>
                  <a:gd name="T69" fmla="*/ 88 h 285"/>
                  <a:gd name="T70" fmla="*/ 109 w 174"/>
                  <a:gd name="T71" fmla="*/ 104 h 285"/>
                  <a:gd name="T72" fmla="*/ 103 w 174"/>
                  <a:gd name="T73" fmla="*/ 123 h 285"/>
                  <a:gd name="T74" fmla="*/ 96 w 174"/>
                  <a:gd name="T75" fmla="*/ 144 h 285"/>
                  <a:gd name="T76" fmla="*/ 90 w 174"/>
                  <a:gd name="T77" fmla="*/ 165 h 285"/>
                  <a:gd name="T78" fmla="*/ 85 w 174"/>
                  <a:gd name="T79" fmla="*/ 190 h 285"/>
                  <a:gd name="T80" fmla="*/ 83 w 174"/>
                  <a:gd name="T81" fmla="*/ 214 h 285"/>
                  <a:gd name="T82" fmla="*/ 86 w 174"/>
                  <a:gd name="T83" fmla="*/ 242 h 285"/>
                  <a:gd name="T84" fmla="*/ 95 w 174"/>
                  <a:gd name="T85" fmla="*/ 285 h 285"/>
                  <a:gd name="T86" fmla="*/ 145 w 174"/>
                  <a:gd name="T87" fmla="*/ 276 h 285"/>
                  <a:gd name="T88" fmla="*/ 140 w 174"/>
                  <a:gd name="T89" fmla="*/ 24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4" h="285">
                    <a:moveTo>
                      <a:pt x="140" y="248"/>
                    </a:moveTo>
                    <a:lnTo>
                      <a:pt x="137" y="216"/>
                    </a:lnTo>
                    <a:lnTo>
                      <a:pt x="140" y="190"/>
                    </a:lnTo>
                    <a:lnTo>
                      <a:pt x="147" y="167"/>
                    </a:lnTo>
                    <a:lnTo>
                      <a:pt x="155" y="146"/>
                    </a:lnTo>
                    <a:lnTo>
                      <a:pt x="164" y="128"/>
                    </a:lnTo>
                    <a:lnTo>
                      <a:pt x="171" y="107"/>
                    </a:lnTo>
                    <a:lnTo>
                      <a:pt x="174" y="84"/>
                    </a:lnTo>
                    <a:lnTo>
                      <a:pt x="173" y="58"/>
                    </a:lnTo>
                    <a:lnTo>
                      <a:pt x="168" y="44"/>
                    </a:lnTo>
                    <a:lnTo>
                      <a:pt x="161" y="31"/>
                    </a:lnTo>
                    <a:lnTo>
                      <a:pt x="151" y="21"/>
                    </a:lnTo>
                    <a:lnTo>
                      <a:pt x="140" y="13"/>
                    </a:lnTo>
                    <a:lnTo>
                      <a:pt x="127" y="7"/>
                    </a:lnTo>
                    <a:lnTo>
                      <a:pt x="112" y="2"/>
                    </a:lnTo>
                    <a:lnTo>
                      <a:pt x="98" y="0"/>
                    </a:lnTo>
                    <a:lnTo>
                      <a:pt x="83" y="2"/>
                    </a:lnTo>
                    <a:lnTo>
                      <a:pt x="65" y="7"/>
                    </a:lnTo>
                    <a:lnTo>
                      <a:pt x="51" y="13"/>
                    </a:lnTo>
                    <a:lnTo>
                      <a:pt x="36" y="21"/>
                    </a:lnTo>
                    <a:lnTo>
                      <a:pt x="25" y="31"/>
                    </a:lnTo>
                    <a:lnTo>
                      <a:pt x="17" y="42"/>
                    </a:lnTo>
                    <a:lnTo>
                      <a:pt x="8" y="57"/>
                    </a:lnTo>
                    <a:lnTo>
                      <a:pt x="4" y="71"/>
                    </a:lnTo>
                    <a:lnTo>
                      <a:pt x="0" y="89"/>
                    </a:lnTo>
                    <a:lnTo>
                      <a:pt x="54" y="99"/>
                    </a:lnTo>
                    <a:lnTo>
                      <a:pt x="56" y="84"/>
                    </a:lnTo>
                    <a:lnTo>
                      <a:pt x="62" y="70"/>
                    </a:lnTo>
                    <a:lnTo>
                      <a:pt x="70" y="58"/>
                    </a:lnTo>
                    <a:lnTo>
                      <a:pt x="85" y="52"/>
                    </a:lnTo>
                    <a:lnTo>
                      <a:pt x="95" y="52"/>
                    </a:lnTo>
                    <a:lnTo>
                      <a:pt x="103" y="57"/>
                    </a:lnTo>
                    <a:lnTo>
                      <a:pt x="108" y="63"/>
                    </a:lnTo>
                    <a:lnTo>
                      <a:pt x="111" y="71"/>
                    </a:lnTo>
                    <a:lnTo>
                      <a:pt x="112" y="88"/>
                    </a:lnTo>
                    <a:lnTo>
                      <a:pt x="109" y="104"/>
                    </a:lnTo>
                    <a:lnTo>
                      <a:pt x="103" y="123"/>
                    </a:lnTo>
                    <a:lnTo>
                      <a:pt x="96" y="144"/>
                    </a:lnTo>
                    <a:lnTo>
                      <a:pt x="90" y="165"/>
                    </a:lnTo>
                    <a:lnTo>
                      <a:pt x="85" y="190"/>
                    </a:lnTo>
                    <a:lnTo>
                      <a:pt x="83" y="214"/>
                    </a:lnTo>
                    <a:lnTo>
                      <a:pt x="86" y="242"/>
                    </a:lnTo>
                    <a:lnTo>
                      <a:pt x="95" y="285"/>
                    </a:lnTo>
                    <a:lnTo>
                      <a:pt x="145" y="276"/>
                    </a:lnTo>
                    <a:lnTo>
                      <a:pt x="140" y="248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5" name="Freeform 29"/>
              <p:cNvSpPr>
                <a:spLocks/>
              </p:cNvSpPr>
              <p:nvPr/>
            </p:nvSpPr>
            <p:spPr bwMode="auto">
              <a:xfrm>
                <a:off x="5126" y="1372"/>
                <a:ext cx="37" cy="36"/>
              </a:xfrm>
              <a:custGeom>
                <a:avLst/>
                <a:gdLst>
                  <a:gd name="T0" fmla="*/ 0 w 75"/>
                  <a:gd name="T1" fmla="*/ 11 h 73"/>
                  <a:gd name="T2" fmla="*/ 12 w 75"/>
                  <a:gd name="T3" fmla="*/ 73 h 73"/>
                  <a:gd name="T4" fmla="*/ 75 w 75"/>
                  <a:gd name="T5" fmla="*/ 61 h 73"/>
                  <a:gd name="T6" fmla="*/ 64 w 75"/>
                  <a:gd name="T7" fmla="*/ 0 h 73"/>
                  <a:gd name="T8" fmla="*/ 0 w 75"/>
                  <a:gd name="T9" fmla="*/ 1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73">
                    <a:moveTo>
                      <a:pt x="0" y="11"/>
                    </a:moveTo>
                    <a:lnTo>
                      <a:pt x="12" y="73"/>
                    </a:lnTo>
                    <a:lnTo>
                      <a:pt x="75" y="61"/>
                    </a:lnTo>
                    <a:lnTo>
                      <a:pt x="64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5566" name="Group 30"/>
          <p:cNvGrpSpPr>
            <a:grpSpLocks/>
          </p:cNvGrpSpPr>
          <p:nvPr/>
        </p:nvGrpSpPr>
        <p:grpSpPr bwMode="auto">
          <a:xfrm>
            <a:off x="5181600" y="1151335"/>
            <a:ext cx="1878013" cy="1591865"/>
            <a:chOff x="3264" y="967"/>
            <a:chExt cx="1183" cy="1337"/>
          </a:xfrm>
        </p:grpSpPr>
        <p:sp>
          <p:nvSpPr>
            <p:cNvPr id="65567" name="Line 31"/>
            <p:cNvSpPr>
              <a:spLocks noChangeShapeType="1"/>
            </p:cNvSpPr>
            <p:nvPr/>
          </p:nvSpPr>
          <p:spPr bwMode="auto">
            <a:xfrm flipV="1">
              <a:off x="3264" y="1680"/>
              <a:ext cx="48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5568" name="Group 32"/>
            <p:cNvGrpSpPr>
              <a:grpSpLocks/>
            </p:cNvGrpSpPr>
            <p:nvPr/>
          </p:nvGrpSpPr>
          <p:grpSpPr bwMode="auto">
            <a:xfrm>
              <a:off x="3696" y="1211"/>
              <a:ext cx="751" cy="805"/>
              <a:chOff x="3613" y="2448"/>
              <a:chExt cx="751" cy="805"/>
            </a:xfrm>
          </p:grpSpPr>
          <p:pic>
            <p:nvPicPr>
              <p:cNvPr id="65569" name="Picture 33" descr="aiifufu0[1]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3" y="2448"/>
                <a:ext cx="751" cy="8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570" name="Text Box 34"/>
              <p:cNvSpPr txBox="1">
                <a:spLocks noChangeArrowheads="1"/>
              </p:cNvSpPr>
              <p:nvPr/>
            </p:nvSpPr>
            <p:spPr bwMode="auto">
              <a:xfrm>
                <a:off x="3742" y="2534"/>
                <a:ext cx="449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Arial" charset="0"/>
                  </a:rPr>
                  <a:t>msg</a:t>
                </a:r>
              </a:p>
            </p:txBody>
          </p:sp>
          <p:sp>
            <p:nvSpPr>
              <p:cNvPr id="65571" name="Text Box 35"/>
              <p:cNvSpPr txBox="1">
                <a:spLocks noChangeArrowheads="1"/>
              </p:cNvSpPr>
              <p:nvPr/>
            </p:nvSpPr>
            <p:spPr bwMode="auto">
              <a:xfrm>
                <a:off x="3887" y="2870"/>
                <a:ext cx="35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Arial" charset="0"/>
                  </a:rPr>
                  <a:t>sig</a:t>
                </a:r>
              </a:p>
            </p:txBody>
          </p:sp>
        </p:grpSp>
        <p:sp>
          <p:nvSpPr>
            <p:cNvPr id="65572" name="Text Box 36"/>
            <p:cNvSpPr txBox="1">
              <a:spLocks noChangeArrowheads="1"/>
            </p:cNvSpPr>
            <p:nvPr/>
          </p:nvSpPr>
          <p:spPr bwMode="auto">
            <a:xfrm>
              <a:off x="3971" y="967"/>
              <a:ext cx="11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2000" b="1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39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220D9-2F7A-614E-9B1C-51A935E12DDA}" type="slidenum">
              <a:rPr lang="en-US"/>
              <a:pPr/>
              <a:t>59</a:t>
            </a:fld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Computer Security Certificate Program</a:t>
            </a:r>
          </a:p>
          <a:p>
            <a:r>
              <a:rPr lang="en-US" sz="1000"/>
              <a:t>Copyright 2007 Stanford University</a:t>
            </a:r>
          </a:p>
        </p:txBody>
      </p:sp>
      <p:sp>
        <p:nvSpPr>
          <p:cNvPr id="66605" name="Rectangle 45"/>
          <p:cNvSpPr>
            <a:spLocks noChangeArrowheads="1"/>
          </p:cNvSpPr>
          <p:nvPr/>
        </p:nvSpPr>
        <p:spPr bwMode="auto">
          <a:xfrm>
            <a:off x="0" y="4686300"/>
            <a:ext cx="8991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lang="en-US" sz="1100" dirty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7650"/>
            <a:ext cx="8229600" cy="857250"/>
          </a:xfrm>
        </p:spPr>
        <p:txBody>
          <a:bodyPr/>
          <a:lstStyle/>
          <a:p>
            <a:r>
              <a:rPr lang="en-US" sz="2400" dirty="0"/>
              <a:t>Example:   Vehicle Safety Comm.  (VSC)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752600" y="1028700"/>
            <a:ext cx="838200" cy="4000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charset="0"/>
              </a:rPr>
              <a:t>Car 1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3276600" y="1028700"/>
            <a:ext cx="838200" cy="4000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charset="0"/>
              </a:rPr>
              <a:t>Car 2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4648200" y="1028700"/>
            <a:ext cx="838200" cy="4000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charset="0"/>
              </a:rPr>
              <a:t>Car 3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6172200" y="1028700"/>
            <a:ext cx="838200" cy="4000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charset="0"/>
              </a:rPr>
              <a:t>Car 4</a:t>
            </a:r>
          </a:p>
        </p:txBody>
      </p:sp>
      <p:grpSp>
        <p:nvGrpSpPr>
          <p:cNvPr id="66567" name="Group 7"/>
          <p:cNvGrpSpPr>
            <a:grpSpLocks/>
          </p:cNvGrpSpPr>
          <p:nvPr/>
        </p:nvGrpSpPr>
        <p:grpSpPr bwMode="auto">
          <a:xfrm>
            <a:off x="1524000" y="800100"/>
            <a:ext cx="1447800" cy="1166812"/>
            <a:chOff x="960" y="912"/>
            <a:chExt cx="912" cy="980"/>
          </a:xfrm>
        </p:grpSpPr>
        <p:sp>
          <p:nvSpPr>
            <p:cNvPr id="66568" name="Text Box 8"/>
            <p:cNvSpPr txBox="1">
              <a:spLocks noChangeArrowheads="1"/>
            </p:cNvSpPr>
            <p:nvPr/>
          </p:nvSpPr>
          <p:spPr bwMode="auto">
            <a:xfrm>
              <a:off x="960" y="1453"/>
              <a:ext cx="912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dirty="0">
                  <a:solidFill>
                    <a:srgbClr val="FF0000"/>
                  </a:solidFill>
                  <a:latin typeface="Tahoma" charset="0"/>
                </a:rPr>
                <a:t>brake</a:t>
              </a:r>
            </a:p>
          </p:txBody>
        </p:sp>
        <p:sp>
          <p:nvSpPr>
            <p:cNvPr id="66569" name="Line 9"/>
            <p:cNvSpPr>
              <a:spLocks noChangeShapeType="1"/>
            </p:cNvSpPr>
            <p:nvPr/>
          </p:nvSpPr>
          <p:spPr bwMode="auto">
            <a:xfrm>
              <a:off x="960" y="912"/>
              <a:ext cx="816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0" name="Line 10"/>
            <p:cNvSpPr>
              <a:spLocks noChangeShapeType="1"/>
            </p:cNvSpPr>
            <p:nvPr/>
          </p:nvSpPr>
          <p:spPr bwMode="auto">
            <a:xfrm flipH="1">
              <a:off x="1008" y="960"/>
              <a:ext cx="816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571" name="Group 11"/>
          <p:cNvGrpSpPr>
            <a:grpSpLocks/>
          </p:cNvGrpSpPr>
          <p:nvPr/>
        </p:nvGrpSpPr>
        <p:grpSpPr bwMode="auto">
          <a:xfrm>
            <a:off x="2514600" y="857250"/>
            <a:ext cx="4876800" cy="685800"/>
            <a:chOff x="1344" y="2832"/>
            <a:chExt cx="3072" cy="576"/>
          </a:xfrm>
        </p:grpSpPr>
        <p:sp>
          <p:nvSpPr>
            <p:cNvPr id="66572" name="Arc 12"/>
            <p:cNvSpPr>
              <a:spLocks/>
            </p:cNvSpPr>
            <p:nvPr/>
          </p:nvSpPr>
          <p:spPr bwMode="auto">
            <a:xfrm>
              <a:off x="1344" y="3022"/>
              <a:ext cx="145" cy="242"/>
            </a:xfrm>
            <a:custGeom>
              <a:avLst/>
              <a:gdLst>
                <a:gd name="G0" fmla="+- 0 0 0"/>
                <a:gd name="G1" fmla="+- 14481 0 0"/>
                <a:gd name="G2" fmla="+- 21600 0 0"/>
                <a:gd name="T0" fmla="*/ 16027 w 21600"/>
                <a:gd name="T1" fmla="*/ 0 h 27482"/>
                <a:gd name="T2" fmla="*/ 17249 w 21600"/>
                <a:gd name="T3" fmla="*/ 27482 h 27482"/>
                <a:gd name="T4" fmla="*/ 0 w 21600"/>
                <a:gd name="T5" fmla="*/ 14481 h 27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482" fill="none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</a:path>
                <a:path w="21600" h="27482" stroke="0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  <a:lnTo>
                    <a:pt x="0" y="14481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3" name="Arc 13"/>
            <p:cNvSpPr>
              <a:spLocks/>
            </p:cNvSpPr>
            <p:nvPr/>
          </p:nvSpPr>
          <p:spPr bwMode="auto">
            <a:xfrm>
              <a:off x="1680" y="2976"/>
              <a:ext cx="193" cy="336"/>
            </a:xfrm>
            <a:custGeom>
              <a:avLst/>
              <a:gdLst>
                <a:gd name="G0" fmla="+- 0 0 0"/>
                <a:gd name="G1" fmla="+- 14481 0 0"/>
                <a:gd name="G2" fmla="+- 21600 0 0"/>
                <a:gd name="T0" fmla="*/ 16027 w 21600"/>
                <a:gd name="T1" fmla="*/ 0 h 27482"/>
                <a:gd name="T2" fmla="*/ 17249 w 21600"/>
                <a:gd name="T3" fmla="*/ 27482 h 27482"/>
                <a:gd name="T4" fmla="*/ 0 w 21600"/>
                <a:gd name="T5" fmla="*/ 14481 h 27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482" fill="none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</a:path>
                <a:path w="21600" h="27482" stroke="0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  <a:lnTo>
                    <a:pt x="0" y="14481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Arc 14"/>
            <p:cNvSpPr>
              <a:spLocks/>
            </p:cNvSpPr>
            <p:nvPr/>
          </p:nvSpPr>
          <p:spPr bwMode="auto">
            <a:xfrm>
              <a:off x="2208" y="2880"/>
              <a:ext cx="240" cy="480"/>
            </a:xfrm>
            <a:custGeom>
              <a:avLst/>
              <a:gdLst>
                <a:gd name="G0" fmla="+- 0 0 0"/>
                <a:gd name="G1" fmla="+- 14481 0 0"/>
                <a:gd name="G2" fmla="+- 21600 0 0"/>
                <a:gd name="T0" fmla="*/ 16027 w 21600"/>
                <a:gd name="T1" fmla="*/ 0 h 27482"/>
                <a:gd name="T2" fmla="*/ 17249 w 21600"/>
                <a:gd name="T3" fmla="*/ 27482 h 27482"/>
                <a:gd name="T4" fmla="*/ 0 w 21600"/>
                <a:gd name="T5" fmla="*/ 14481 h 27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482" fill="none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</a:path>
                <a:path w="21600" h="27482" stroke="0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  <a:lnTo>
                    <a:pt x="0" y="14481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Arc 15"/>
            <p:cNvSpPr>
              <a:spLocks/>
            </p:cNvSpPr>
            <p:nvPr/>
          </p:nvSpPr>
          <p:spPr bwMode="auto">
            <a:xfrm>
              <a:off x="1440" y="3024"/>
              <a:ext cx="145" cy="242"/>
            </a:xfrm>
            <a:custGeom>
              <a:avLst/>
              <a:gdLst>
                <a:gd name="G0" fmla="+- 0 0 0"/>
                <a:gd name="G1" fmla="+- 14481 0 0"/>
                <a:gd name="G2" fmla="+- 21600 0 0"/>
                <a:gd name="T0" fmla="*/ 16027 w 21600"/>
                <a:gd name="T1" fmla="*/ 0 h 27482"/>
                <a:gd name="T2" fmla="*/ 17249 w 21600"/>
                <a:gd name="T3" fmla="*/ 27482 h 27482"/>
                <a:gd name="T4" fmla="*/ 0 w 21600"/>
                <a:gd name="T5" fmla="*/ 14481 h 27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482" fill="none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</a:path>
                <a:path w="21600" h="27482" stroke="0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  <a:lnTo>
                    <a:pt x="0" y="14481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Arc 16"/>
            <p:cNvSpPr>
              <a:spLocks/>
            </p:cNvSpPr>
            <p:nvPr/>
          </p:nvSpPr>
          <p:spPr bwMode="auto">
            <a:xfrm>
              <a:off x="1583" y="3024"/>
              <a:ext cx="145" cy="242"/>
            </a:xfrm>
            <a:custGeom>
              <a:avLst/>
              <a:gdLst>
                <a:gd name="G0" fmla="+- 0 0 0"/>
                <a:gd name="G1" fmla="+- 14481 0 0"/>
                <a:gd name="G2" fmla="+- 21600 0 0"/>
                <a:gd name="T0" fmla="*/ 16027 w 21600"/>
                <a:gd name="T1" fmla="*/ 0 h 27482"/>
                <a:gd name="T2" fmla="*/ 17249 w 21600"/>
                <a:gd name="T3" fmla="*/ 27482 h 27482"/>
                <a:gd name="T4" fmla="*/ 0 w 21600"/>
                <a:gd name="T5" fmla="*/ 14481 h 27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482" fill="none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</a:path>
                <a:path w="21600" h="27482" stroke="0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  <a:lnTo>
                    <a:pt x="0" y="14481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Arc 17"/>
            <p:cNvSpPr>
              <a:spLocks/>
            </p:cNvSpPr>
            <p:nvPr/>
          </p:nvSpPr>
          <p:spPr bwMode="auto">
            <a:xfrm>
              <a:off x="1871" y="2976"/>
              <a:ext cx="193" cy="336"/>
            </a:xfrm>
            <a:custGeom>
              <a:avLst/>
              <a:gdLst>
                <a:gd name="G0" fmla="+- 0 0 0"/>
                <a:gd name="G1" fmla="+- 14481 0 0"/>
                <a:gd name="G2" fmla="+- 21600 0 0"/>
                <a:gd name="T0" fmla="*/ 16027 w 21600"/>
                <a:gd name="T1" fmla="*/ 0 h 27482"/>
                <a:gd name="T2" fmla="*/ 17249 w 21600"/>
                <a:gd name="T3" fmla="*/ 27482 h 27482"/>
                <a:gd name="T4" fmla="*/ 0 w 21600"/>
                <a:gd name="T5" fmla="*/ 14481 h 27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482" fill="none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</a:path>
                <a:path w="21600" h="27482" stroke="0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  <a:lnTo>
                    <a:pt x="0" y="14481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Arc 18"/>
            <p:cNvSpPr>
              <a:spLocks/>
            </p:cNvSpPr>
            <p:nvPr/>
          </p:nvSpPr>
          <p:spPr bwMode="auto">
            <a:xfrm>
              <a:off x="2063" y="2976"/>
              <a:ext cx="193" cy="336"/>
            </a:xfrm>
            <a:custGeom>
              <a:avLst/>
              <a:gdLst>
                <a:gd name="G0" fmla="+- 0 0 0"/>
                <a:gd name="G1" fmla="+- 14481 0 0"/>
                <a:gd name="G2" fmla="+- 21600 0 0"/>
                <a:gd name="T0" fmla="*/ 16027 w 21600"/>
                <a:gd name="T1" fmla="*/ 0 h 27482"/>
                <a:gd name="T2" fmla="*/ 17249 w 21600"/>
                <a:gd name="T3" fmla="*/ 27482 h 27482"/>
                <a:gd name="T4" fmla="*/ 0 w 21600"/>
                <a:gd name="T5" fmla="*/ 14481 h 27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482" fill="none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</a:path>
                <a:path w="21600" h="27482" stroke="0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  <a:lnTo>
                    <a:pt x="0" y="14481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Arc 19"/>
            <p:cNvSpPr>
              <a:spLocks/>
            </p:cNvSpPr>
            <p:nvPr/>
          </p:nvSpPr>
          <p:spPr bwMode="auto">
            <a:xfrm>
              <a:off x="2448" y="2880"/>
              <a:ext cx="240" cy="480"/>
            </a:xfrm>
            <a:custGeom>
              <a:avLst/>
              <a:gdLst>
                <a:gd name="G0" fmla="+- 0 0 0"/>
                <a:gd name="G1" fmla="+- 14481 0 0"/>
                <a:gd name="G2" fmla="+- 21600 0 0"/>
                <a:gd name="T0" fmla="*/ 16027 w 21600"/>
                <a:gd name="T1" fmla="*/ 0 h 27482"/>
                <a:gd name="T2" fmla="*/ 17249 w 21600"/>
                <a:gd name="T3" fmla="*/ 27482 h 27482"/>
                <a:gd name="T4" fmla="*/ 0 w 21600"/>
                <a:gd name="T5" fmla="*/ 14481 h 27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482" fill="none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</a:path>
                <a:path w="21600" h="27482" stroke="0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  <a:lnTo>
                    <a:pt x="0" y="14481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Arc 20"/>
            <p:cNvSpPr>
              <a:spLocks/>
            </p:cNvSpPr>
            <p:nvPr/>
          </p:nvSpPr>
          <p:spPr bwMode="auto">
            <a:xfrm>
              <a:off x="2736" y="2880"/>
              <a:ext cx="240" cy="480"/>
            </a:xfrm>
            <a:custGeom>
              <a:avLst/>
              <a:gdLst>
                <a:gd name="G0" fmla="+- 0 0 0"/>
                <a:gd name="G1" fmla="+- 14481 0 0"/>
                <a:gd name="G2" fmla="+- 21600 0 0"/>
                <a:gd name="T0" fmla="*/ 16027 w 21600"/>
                <a:gd name="T1" fmla="*/ 0 h 27482"/>
                <a:gd name="T2" fmla="*/ 17249 w 21600"/>
                <a:gd name="T3" fmla="*/ 27482 h 27482"/>
                <a:gd name="T4" fmla="*/ 0 w 21600"/>
                <a:gd name="T5" fmla="*/ 14481 h 27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482" fill="none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</a:path>
                <a:path w="21600" h="27482" stroke="0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  <a:lnTo>
                    <a:pt x="0" y="14481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Arc 21"/>
            <p:cNvSpPr>
              <a:spLocks/>
            </p:cNvSpPr>
            <p:nvPr/>
          </p:nvSpPr>
          <p:spPr bwMode="auto">
            <a:xfrm>
              <a:off x="3072" y="2832"/>
              <a:ext cx="240" cy="528"/>
            </a:xfrm>
            <a:custGeom>
              <a:avLst/>
              <a:gdLst>
                <a:gd name="G0" fmla="+- 0 0 0"/>
                <a:gd name="G1" fmla="+- 14481 0 0"/>
                <a:gd name="G2" fmla="+- 21600 0 0"/>
                <a:gd name="T0" fmla="*/ 16027 w 21600"/>
                <a:gd name="T1" fmla="*/ 0 h 27482"/>
                <a:gd name="T2" fmla="*/ 17249 w 21600"/>
                <a:gd name="T3" fmla="*/ 27482 h 27482"/>
                <a:gd name="T4" fmla="*/ 0 w 21600"/>
                <a:gd name="T5" fmla="*/ 14481 h 27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482" fill="none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</a:path>
                <a:path w="21600" h="27482" stroke="0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  <a:lnTo>
                    <a:pt x="0" y="14481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2" name="Arc 22"/>
            <p:cNvSpPr>
              <a:spLocks/>
            </p:cNvSpPr>
            <p:nvPr/>
          </p:nvSpPr>
          <p:spPr bwMode="auto">
            <a:xfrm>
              <a:off x="3360" y="2832"/>
              <a:ext cx="288" cy="576"/>
            </a:xfrm>
            <a:custGeom>
              <a:avLst/>
              <a:gdLst>
                <a:gd name="G0" fmla="+- 0 0 0"/>
                <a:gd name="G1" fmla="+- 14481 0 0"/>
                <a:gd name="G2" fmla="+- 21600 0 0"/>
                <a:gd name="T0" fmla="*/ 16027 w 21600"/>
                <a:gd name="T1" fmla="*/ 0 h 27482"/>
                <a:gd name="T2" fmla="*/ 17249 w 21600"/>
                <a:gd name="T3" fmla="*/ 27482 h 27482"/>
                <a:gd name="T4" fmla="*/ 0 w 21600"/>
                <a:gd name="T5" fmla="*/ 14481 h 27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482" fill="none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</a:path>
                <a:path w="21600" h="27482" stroke="0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  <a:lnTo>
                    <a:pt x="0" y="14481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Arc 23"/>
            <p:cNvSpPr>
              <a:spLocks/>
            </p:cNvSpPr>
            <p:nvPr/>
          </p:nvSpPr>
          <p:spPr bwMode="auto">
            <a:xfrm>
              <a:off x="3744" y="2832"/>
              <a:ext cx="288" cy="576"/>
            </a:xfrm>
            <a:custGeom>
              <a:avLst/>
              <a:gdLst>
                <a:gd name="G0" fmla="+- 0 0 0"/>
                <a:gd name="G1" fmla="+- 14481 0 0"/>
                <a:gd name="G2" fmla="+- 21600 0 0"/>
                <a:gd name="T0" fmla="*/ 16027 w 21600"/>
                <a:gd name="T1" fmla="*/ 0 h 27482"/>
                <a:gd name="T2" fmla="*/ 17249 w 21600"/>
                <a:gd name="T3" fmla="*/ 27482 h 27482"/>
                <a:gd name="T4" fmla="*/ 0 w 21600"/>
                <a:gd name="T5" fmla="*/ 14481 h 27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482" fill="none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</a:path>
                <a:path w="21600" h="27482" stroke="0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  <a:lnTo>
                    <a:pt x="0" y="14481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4" name="Arc 24"/>
            <p:cNvSpPr>
              <a:spLocks/>
            </p:cNvSpPr>
            <p:nvPr/>
          </p:nvSpPr>
          <p:spPr bwMode="auto">
            <a:xfrm>
              <a:off x="4128" y="2832"/>
              <a:ext cx="288" cy="576"/>
            </a:xfrm>
            <a:custGeom>
              <a:avLst/>
              <a:gdLst>
                <a:gd name="G0" fmla="+- 0 0 0"/>
                <a:gd name="G1" fmla="+- 14481 0 0"/>
                <a:gd name="G2" fmla="+- 21600 0 0"/>
                <a:gd name="T0" fmla="*/ 16027 w 21600"/>
                <a:gd name="T1" fmla="*/ 0 h 27482"/>
                <a:gd name="T2" fmla="*/ 17249 w 21600"/>
                <a:gd name="T3" fmla="*/ 27482 h 27482"/>
                <a:gd name="T4" fmla="*/ 0 w 21600"/>
                <a:gd name="T5" fmla="*/ 14481 h 27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482" fill="none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</a:path>
                <a:path w="21600" h="27482" stroke="0" extrusionOk="0">
                  <a:moveTo>
                    <a:pt x="16026" y="0"/>
                  </a:moveTo>
                  <a:cubicBezTo>
                    <a:pt x="19614" y="3970"/>
                    <a:pt x="21600" y="9130"/>
                    <a:pt x="21600" y="14481"/>
                  </a:cubicBezTo>
                  <a:cubicBezTo>
                    <a:pt x="21600" y="19172"/>
                    <a:pt x="20072" y="23735"/>
                    <a:pt x="17249" y="27482"/>
                  </a:cubicBezTo>
                  <a:lnTo>
                    <a:pt x="0" y="14481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412178" y="1053704"/>
            <a:ext cx="3805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charset="0"/>
              </a:rPr>
              <a:t>1.</a:t>
            </a:r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420115" y="2453879"/>
            <a:ext cx="3805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charset="0"/>
              </a:rPr>
              <a:t>2.</a:t>
            </a:r>
          </a:p>
        </p:txBody>
      </p:sp>
      <p:sp>
        <p:nvSpPr>
          <p:cNvPr id="66587" name="Rectangle 27"/>
          <p:cNvSpPr>
            <a:spLocks noChangeArrowheads="1"/>
          </p:cNvSpPr>
          <p:nvPr/>
        </p:nvSpPr>
        <p:spPr bwMode="auto">
          <a:xfrm>
            <a:off x="1905000" y="2428875"/>
            <a:ext cx="838200" cy="4000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charset="0"/>
              </a:rPr>
              <a:t>Car</a:t>
            </a:r>
          </a:p>
        </p:txBody>
      </p:sp>
      <p:sp>
        <p:nvSpPr>
          <p:cNvPr id="66588" name="Line 28"/>
          <p:cNvSpPr>
            <a:spLocks noChangeShapeType="1"/>
          </p:cNvSpPr>
          <p:nvPr/>
        </p:nvSpPr>
        <p:spPr bwMode="auto">
          <a:xfrm flipH="1">
            <a:off x="1295400" y="188595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589" name="Group 29"/>
          <p:cNvGrpSpPr>
            <a:grpSpLocks/>
          </p:cNvGrpSpPr>
          <p:nvPr/>
        </p:nvGrpSpPr>
        <p:grpSpPr bwMode="auto">
          <a:xfrm>
            <a:off x="3048000" y="2000250"/>
            <a:ext cx="5867400" cy="885825"/>
            <a:chOff x="1920" y="2040"/>
            <a:chExt cx="3696" cy="744"/>
          </a:xfrm>
        </p:grpSpPr>
        <p:sp>
          <p:nvSpPr>
            <p:cNvPr id="66590" name="Rectangle 30"/>
            <p:cNvSpPr>
              <a:spLocks noChangeArrowheads="1"/>
            </p:cNvSpPr>
            <p:nvPr/>
          </p:nvSpPr>
          <p:spPr bwMode="auto">
            <a:xfrm>
              <a:off x="3600" y="2400"/>
              <a:ext cx="1056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Ambulance</a:t>
              </a:r>
            </a:p>
          </p:txBody>
        </p:sp>
        <p:grpSp>
          <p:nvGrpSpPr>
            <p:cNvPr id="66591" name="Group 31"/>
            <p:cNvGrpSpPr>
              <a:grpSpLocks/>
            </p:cNvGrpSpPr>
            <p:nvPr/>
          </p:nvGrpSpPr>
          <p:grpSpPr bwMode="auto">
            <a:xfrm>
              <a:off x="1920" y="2304"/>
              <a:ext cx="1632" cy="480"/>
              <a:chOff x="2064" y="2304"/>
              <a:chExt cx="1632" cy="480"/>
            </a:xfrm>
          </p:grpSpPr>
          <p:sp>
            <p:nvSpPr>
              <p:cNvPr id="66592" name="Arc 32"/>
              <p:cNvSpPr>
                <a:spLocks/>
              </p:cNvSpPr>
              <p:nvPr/>
            </p:nvSpPr>
            <p:spPr bwMode="auto">
              <a:xfrm flipH="1">
                <a:off x="3551" y="2446"/>
                <a:ext cx="145" cy="242"/>
              </a:xfrm>
              <a:custGeom>
                <a:avLst/>
                <a:gdLst>
                  <a:gd name="G0" fmla="+- 0 0 0"/>
                  <a:gd name="G1" fmla="+- 14481 0 0"/>
                  <a:gd name="G2" fmla="+- 21600 0 0"/>
                  <a:gd name="T0" fmla="*/ 16027 w 21600"/>
                  <a:gd name="T1" fmla="*/ 0 h 27482"/>
                  <a:gd name="T2" fmla="*/ 17249 w 21600"/>
                  <a:gd name="T3" fmla="*/ 27482 h 27482"/>
                  <a:gd name="T4" fmla="*/ 0 w 21600"/>
                  <a:gd name="T5" fmla="*/ 14481 h 27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482" fill="none" extrusionOk="0">
                    <a:moveTo>
                      <a:pt x="16026" y="0"/>
                    </a:moveTo>
                    <a:cubicBezTo>
                      <a:pt x="19614" y="3970"/>
                      <a:pt x="21600" y="9130"/>
                      <a:pt x="21600" y="14481"/>
                    </a:cubicBezTo>
                    <a:cubicBezTo>
                      <a:pt x="21600" y="19172"/>
                      <a:pt x="20072" y="23735"/>
                      <a:pt x="17249" y="27482"/>
                    </a:cubicBezTo>
                  </a:path>
                  <a:path w="21600" h="27482" stroke="0" extrusionOk="0">
                    <a:moveTo>
                      <a:pt x="16026" y="0"/>
                    </a:moveTo>
                    <a:cubicBezTo>
                      <a:pt x="19614" y="3970"/>
                      <a:pt x="21600" y="9130"/>
                      <a:pt x="21600" y="14481"/>
                    </a:cubicBezTo>
                    <a:cubicBezTo>
                      <a:pt x="21600" y="19172"/>
                      <a:pt x="20072" y="23735"/>
                      <a:pt x="17249" y="27482"/>
                    </a:cubicBezTo>
                    <a:lnTo>
                      <a:pt x="0" y="14481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3" name="Arc 33"/>
              <p:cNvSpPr>
                <a:spLocks/>
              </p:cNvSpPr>
              <p:nvPr/>
            </p:nvSpPr>
            <p:spPr bwMode="auto">
              <a:xfrm flipH="1">
                <a:off x="3167" y="2400"/>
                <a:ext cx="193" cy="336"/>
              </a:xfrm>
              <a:custGeom>
                <a:avLst/>
                <a:gdLst>
                  <a:gd name="G0" fmla="+- 0 0 0"/>
                  <a:gd name="G1" fmla="+- 14481 0 0"/>
                  <a:gd name="G2" fmla="+- 21600 0 0"/>
                  <a:gd name="T0" fmla="*/ 16027 w 21600"/>
                  <a:gd name="T1" fmla="*/ 0 h 27482"/>
                  <a:gd name="T2" fmla="*/ 17249 w 21600"/>
                  <a:gd name="T3" fmla="*/ 27482 h 27482"/>
                  <a:gd name="T4" fmla="*/ 0 w 21600"/>
                  <a:gd name="T5" fmla="*/ 14481 h 27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482" fill="none" extrusionOk="0">
                    <a:moveTo>
                      <a:pt x="16026" y="0"/>
                    </a:moveTo>
                    <a:cubicBezTo>
                      <a:pt x="19614" y="3970"/>
                      <a:pt x="21600" y="9130"/>
                      <a:pt x="21600" y="14481"/>
                    </a:cubicBezTo>
                    <a:cubicBezTo>
                      <a:pt x="21600" y="19172"/>
                      <a:pt x="20072" y="23735"/>
                      <a:pt x="17249" y="27482"/>
                    </a:cubicBezTo>
                  </a:path>
                  <a:path w="21600" h="27482" stroke="0" extrusionOk="0">
                    <a:moveTo>
                      <a:pt x="16026" y="0"/>
                    </a:moveTo>
                    <a:cubicBezTo>
                      <a:pt x="19614" y="3970"/>
                      <a:pt x="21600" y="9130"/>
                      <a:pt x="21600" y="14481"/>
                    </a:cubicBezTo>
                    <a:cubicBezTo>
                      <a:pt x="21600" y="19172"/>
                      <a:pt x="20072" y="23735"/>
                      <a:pt x="17249" y="27482"/>
                    </a:cubicBezTo>
                    <a:lnTo>
                      <a:pt x="0" y="14481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4" name="Arc 34"/>
              <p:cNvSpPr>
                <a:spLocks/>
              </p:cNvSpPr>
              <p:nvPr/>
            </p:nvSpPr>
            <p:spPr bwMode="auto">
              <a:xfrm flipH="1">
                <a:off x="2592" y="2304"/>
                <a:ext cx="240" cy="480"/>
              </a:xfrm>
              <a:custGeom>
                <a:avLst/>
                <a:gdLst>
                  <a:gd name="G0" fmla="+- 0 0 0"/>
                  <a:gd name="G1" fmla="+- 14481 0 0"/>
                  <a:gd name="G2" fmla="+- 21600 0 0"/>
                  <a:gd name="T0" fmla="*/ 16027 w 21600"/>
                  <a:gd name="T1" fmla="*/ 0 h 27482"/>
                  <a:gd name="T2" fmla="*/ 17249 w 21600"/>
                  <a:gd name="T3" fmla="*/ 27482 h 27482"/>
                  <a:gd name="T4" fmla="*/ 0 w 21600"/>
                  <a:gd name="T5" fmla="*/ 14481 h 27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482" fill="none" extrusionOk="0">
                    <a:moveTo>
                      <a:pt x="16026" y="0"/>
                    </a:moveTo>
                    <a:cubicBezTo>
                      <a:pt x="19614" y="3970"/>
                      <a:pt x="21600" y="9130"/>
                      <a:pt x="21600" y="14481"/>
                    </a:cubicBezTo>
                    <a:cubicBezTo>
                      <a:pt x="21600" y="19172"/>
                      <a:pt x="20072" y="23735"/>
                      <a:pt x="17249" y="27482"/>
                    </a:cubicBezTo>
                  </a:path>
                  <a:path w="21600" h="27482" stroke="0" extrusionOk="0">
                    <a:moveTo>
                      <a:pt x="16026" y="0"/>
                    </a:moveTo>
                    <a:cubicBezTo>
                      <a:pt x="19614" y="3970"/>
                      <a:pt x="21600" y="9130"/>
                      <a:pt x="21600" y="14481"/>
                    </a:cubicBezTo>
                    <a:cubicBezTo>
                      <a:pt x="21600" y="19172"/>
                      <a:pt x="20072" y="23735"/>
                      <a:pt x="17249" y="27482"/>
                    </a:cubicBezTo>
                    <a:lnTo>
                      <a:pt x="0" y="14481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5" name="Arc 35"/>
              <p:cNvSpPr>
                <a:spLocks/>
              </p:cNvSpPr>
              <p:nvPr/>
            </p:nvSpPr>
            <p:spPr bwMode="auto">
              <a:xfrm flipH="1">
                <a:off x="3455" y="2448"/>
                <a:ext cx="145" cy="242"/>
              </a:xfrm>
              <a:custGeom>
                <a:avLst/>
                <a:gdLst>
                  <a:gd name="G0" fmla="+- 0 0 0"/>
                  <a:gd name="G1" fmla="+- 14481 0 0"/>
                  <a:gd name="G2" fmla="+- 21600 0 0"/>
                  <a:gd name="T0" fmla="*/ 16027 w 21600"/>
                  <a:gd name="T1" fmla="*/ 0 h 27482"/>
                  <a:gd name="T2" fmla="*/ 17249 w 21600"/>
                  <a:gd name="T3" fmla="*/ 27482 h 27482"/>
                  <a:gd name="T4" fmla="*/ 0 w 21600"/>
                  <a:gd name="T5" fmla="*/ 14481 h 27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482" fill="none" extrusionOk="0">
                    <a:moveTo>
                      <a:pt x="16026" y="0"/>
                    </a:moveTo>
                    <a:cubicBezTo>
                      <a:pt x="19614" y="3970"/>
                      <a:pt x="21600" y="9130"/>
                      <a:pt x="21600" y="14481"/>
                    </a:cubicBezTo>
                    <a:cubicBezTo>
                      <a:pt x="21600" y="19172"/>
                      <a:pt x="20072" y="23735"/>
                      <a:pt x="17249" y="27482"/>
                    </a:cubicBezTo>
                  </a:path>
                  <a:path w="21600" h="27482" stroke="0" extrusionOk="0">
                    <a:moveTo>
                      <a:pt x="16026" y="0"/>
                    </a:moveTo>
                    <a:cubicBezTo>
                      <a:pt x="19614" y="3970"/>
                      <a:pt x="21600" y="9130"/>
                      <a:pt x="21600" y="14481"/>
                    </a:cubicBezTo>
                    <a:cubicBezTo>
                      <a:pt x="21600" y="19172"/>
                      <a:pt x="20072" y="23735"/>
                      <a:pt x="17249" y="27482"/>
                    </a:cubicBezTo>
                    <a:lnTo>
                      <a:pt x="0" y="14481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6" name="Arc 36"/>
              <p:cNvSpPr>
                <a:spLocks/>
              </p:cNvSpPr>
              <p:nvPr/>
            </p:nvSpPr>
            <p:spPr bwMode="auto">
              <a:xfrm flipH="1">
                <a:off x="3312" y="2448"/>
                <a:ext cx="145" cy="242"/>
              </a:xfrm>
              <a:custGeom>
                <a:avLst/>
                <a:gdLst>
                  <a:gd name="G0" fmla="+- 0 0 0"/>
                  <a:gd name="G1" fmla="+- 14481 0 0"/>
                  <a:gd name="G2" fmla="+- 21600 0 0"/>
                  <a:gd name="T0" fmla="*/ 16027 w 21600"/>
                  <a:gd name="T1" fmla="*/ 0 h 27482"/>
                  <a:gd name="T2" fmla="*/ 17249 w 21600"/>
                  <a:gd name="T3" fmla="*/ 27482 h 27482"/>
                  <a:gd name="T4" fmla="*/ 0 w 21600"/>
                  <a:gd name="T5" fmla="*/ 14481 h 27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482" fill="none" extrusionOk="0">
                    <a:moveTo>
                      <a:pt x="16026" y="0"/>
                    </a:moveTo>
                    <a:cubicBezTo>
                      <a:pt x="19614" y="3970"/>
                      <a:pt x="21600" y="9130"/>
                      <a:pt x="21600" y="14481"/>
                    </a:cubicBezTo>
                    <a:cubicBezTo>
                      <a:pt x="21600" y="19172"/>
                      <a:pt x="20072" y="23735"/>
                      <a:pt x="17249" y="27482"/>
                    </a:cubicBezTo>
                  </a:path>
                  <a:path w="21600" h="27482" stroke="0" extrusionOk="0">
                    <a:moveTo>
                      <a:pt x="16026" y="0"/>
                    </a:moveTo>
                    <a:cubicBezTo>
                      <a:pt x="19614" y="3970"/>
                      <a:pt x="21600" y="9130"/>
                      <a:pt x="21600" y="14481"/>
                    </a:cubicBezTo>
                    <a:cubicBezTo>
                      <a:pt x="21600" y="19172"/>
                      <a:pt x="20072" y="23735"/>
                      <a:pt x="17249" y="27482"/>
                    </a:cubicBezTo>
                    <a:lnTo>
                      <a:pt x="0" y="14481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7" name="Arc 37"/>
              <p:cNvSpPr>
                <a:spLocks/>
              </p:cNvSpPr>
              <p:nvPr/>
            </p:nvSpPr>
            <p:spPr bwMode="auto">
              <a:xfrm flipH="1">
                <a:off x="2976" y="2400"/>
                <a:ext cx="193" cy="336"/>
              </a:xfrm>
              <a:custGeom>
                <a:avLst/>
                <a:gdLst>
                  <a:gd name="G0" fmla="+- 0 0 0"/>
                  <a:gd name="G1" fmla="+- 14481 0 0"/>
                  <a:gd name="G2" fmla="+- 21600 0 0"/>
                  <a:gd name="T0" fmla="*/ 16027 w 21600"/>
                  <a:gd name="T1" fmla="*/ 0 h 27482"/>
                  <a:gd name="T2" fmla="*/ 17249 w 21600"/>
                  <a:gd name="T3" fmla="*/ 27482 h 27482"/>
                  <a:gd name="T4" fmla="*/ 0 w 21600"/>
                  <a:gd name="T5" fmla="*/ 14481 h 27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482" fill="none" extrusionOk="0">
                    <a:moveTo>
                      <a:pt x="16026" y="0"/>
                    </a:moveTo>
                    <a:cubicBezTo>
                      <a:pt x="19614" y="3970"/>
                      <a:pt x="21600" y="9130"/>
                      <a:pt x="21600" y="14481"/>
                    </a:cubicBezTo>
                    <a:cubicBezTo>
                      <a:pt x="21600" y="19172"/>
                      <a:pt x="20072" y="23735"/>
                      <a:pt x="17249" y="27482"/>
                    </a:cubicBezTo>
                  </a:path>
                  <a:path w="21600" h="27482" stroke="0" extrusionOk="0">
                    <a:moveTo>
                      <a:pt x="16026" y="0"/>
                    </a:moveTo>
                    <a:cubicBezTo>
                      <a:pt x="19614" y="3970"/>
                      <a:pt x="21600" y="9130"/>
                      <a:pt x="21600" y="14481"/>
                    </a:cubicBezTo>
                    <a:cubicBezTo>
                      <a:pt x="21600" y="19172"/>
                      <a:pt x="20072" y="23735"/>
                      <a:pt x="17249" y="27482"/>
                    </a:cubicBezTo>
                    <a:lnTo>
                      <a:pt x="0" y="14481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8" name="Arc 38"/>
              <p:cNvSpPr>
                <a:spLocks/>
              </p:cNvSpPr>
              <p:nvPr/>
            </p:nvSpPr>
            <p:spPr bwMode="auto">
              <a:xfrm flipH="1">
                <a:off x="2784" y="2400"/>
                <a:ext cx="193" cy="336"/>
              </a:xfrm>
              <a:custGeom>
                <a:avLst/>
                <a:gdLst>
                  <a:gd name="G0" fmla="+- 0 0 0"/>
                  <a:gd name="G1" fmla="+- 14481 0 0"/>
                  <a:gd name="G2" fmla="+- 21600 0 0"/>
                  <a:gd name="T0" fmla="*/ 16027 w 21600"/>
                  <a:gd name="T1" fmla="*/ 0 h 27482"/>
                  <a:gd name="T2" fmla="*/ 17249 w 21600"/>
                  <a:gd name="T3" fmla="*/ 27482 h 27482"/>
                  <a:gd name="T4" fmla="*/ 0 w 21600"/>
                  <a:gd name="T5" fmla="*/ 14481 h 27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482" fill="none" extrusionOk="0">
                    <a:moveTo>
                      <a:pt x="16026" y="0"/>
                    </a:moveTo>
                    <a:cubicBezTo>
                      <a:pt x="19614" y="3970"/>
                      <a:pt x="21600" y="9130"/>
                      <a:pt x="21600" y="14481"/>
                    </a:cubicBezTo>
                    <a:cubicBezTo>
                      <a:pt x="21600" y="19172"/>
                      <a:pt x="20072" y="23735"/>
                      <a:pt x="17249" y="27482"/>
                    </a:cubicBezTo>
                  </a:path>
                  <a:path w="21600" h="27482" stroke="0" extrusionOk="0">
                    <a:moveTo>
                      <a:pt x="16026" y="0"/>
                    </a:moveTo>
                    <a:cubicBezTo>
                      <a:pt x="19614" y="3970"/>
                      <a:pt x="21600" y="9130"/>
                      <a:pt x="21600" y="14481"/>
                    </a:cubicBezTo>
                    <a:cubicBezTo>
                      <a:pt x="21600" y="19172"/>
                      <a:pt x="20072" y="23735"/>
                      <a:pt x="17249" y="27482"/>
                    </a:cubicBezTo>
                    <a:lnTo>
                      <a:pt x="0" y="14481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9" name="Arc 39"/>
              <p:cNvSpPr>
                <a:spLocks/>
              </p:cNvSpPr>
              <p:nvPr/>
            </p:nvSpPr>
            <p:spPr bwMode="auto">
              <a:xfrm flipH="1">
                <a:off x="2352" y="2304"/>
                <a:ext cx="240" cy="480"/>
              </a:xfrm>
              <a:custGeom>
                <a:avLst/>
                <a:gdLst>
                  <a:gd name="G0" fmla="+- 0 0 0"/>
                  <a:gd name="G1" fmla="+- 14481 0 0"/>
                  <a:gd name="G2" fmla="+- 21600 0 0"/>
                  <a:gd name="T0" fmla="*/ 16027 w 21600"/>
                  <a:gd name="T1" fmla="*/ 0 h 27482"/>
                  <a:gd name="T2" fmla="*/ 17249 w 21600"/>
                  <a:gd name="T3" fmla="*/ 27482 h 27482"/>
                  <a:gd name="T4" fmla="*/ 0 w 21600"/>
                  <a:gd name="T5" fmla="*/ 14481 h 27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482" fill="none" extrusionOk="0">
                    <a:moveTo>
                      <a:pt x="16026" y="0"/>
                    </a:moveTo>
                    <a:cubicBezTo>
                      <a:pt x="19614" y="3970"/>
                      <a:pt x="21600" y="9130"/>
                      <a:pt x="21600" y="14481"/>
                    </a:cubicBezTo>
                    <a:cubicBezTo>
                      <a:pt x="21600" y="19172"/>
                      <a:pt x="20072" y="23735"/>
                      <a:pt x="17249" y="27482"/>
                    </a:cubicBezTo>
                  </a:path>
                  <a:path w="21600" h="27482" stroke="0" extrusionOk="0">
                    <a:moveTo>
                      <a:pt x="16026" y="0"/>
                    </a:moveTo>
                    <a:cubicBezTo>
                      <a:pt x="19614" y="3970"/>
                      <a:pt x="21600" y="9130"/>
                      <a:pt x="21600" y="14481"/>
                    </a:cubicBezTo>
                    <a:cubicBezTo>
                      <a:pt x="21600" y="19172"/>
                      <a:pt x="20072" y="23735"/>
                      <a:pt x="17249" y="27482"/>
                    </a:cubicBezTo>
                    <a:lnTo>
                      <a:pt x="0" y="14481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00" name="Arc 40"/>
              <p:cNvSpPr>
                <a:spLocks/>
              </p:cNvSpPr>
              <p:nvPr/>
            </p:nvSpPr>
            <p:spPr bwMode="auto">
              <a:xfrm flipH="1">
                <a:off x="2064" y="2304"/>
                <a:ext cx="240" cy="480"/>
              </a:xfrm>
              <a:custGeom>
                <a:avLst/>
                <a:gdLst>
                  <a:gd name="G0" fmla="+- 0 0 0"/>
                  <a:gd name="G1" fmla="+- 14481 0 0"/>
                  <a:gd name="G2" fmla="+- 21600 0 0"/>
                  <a:gd name="T0" fmla="*/ 16027 w 21600"/>
                  <a:gd name="T1" fmla="*/ 0 h 27482"/>
                  <a:gd name="T2" fmla="*/ 17249 w 21600"/>
                  <a:gd name="T3" fmla="*/ 27482 h 27482"/>
                  <a:gd name="T4" fmla="*/ 0 w 21600"/>
                  <a:gd name="T5" fmla="*/ 14481 h 27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482" fill="none" extrusionOk="0">
                    <a:moveTo>
                      <a:pt x="16026" y="0"/>
                    </a:moveTo>
                    <a:cubicBezTo>
                      <a:pt x="19614" y="3970"/>
                      <a:pt x="21600" y="9130"/>
                      <a:pt x="21600" y="14481"/>
                    </a:cubicBezTo>
                    <a:cubicBezTo>
                      <a:pt x="21600" y="19172"/>
                      <a:pt x="20072" y="23735"/>
                      <a:pt x="17249" y="27482"/>
                    </a:cubicBezTo>
                  </a:path>
                  <a:path w="21600" h="27482" stroke="0" extrusionOk="0">
                    <a:moveTo>
                      <a:pt x="16026" y="0"/>
                    </a:moveTo>
                    <a:cubicBezTo>
                      <a:pt x="19614" y="3970"/>
                      <a:pt x="21600" y="9130"/>
                      <a:pt x="21600" y="14481"/>
                    </a:cubicBezTo>
                    <a:cubicBezTo>
                      <a:pt x="21600" y="19172"/>
                      <a:pt x="20072" y="23735"/>
                      <a:pt x="17249" y="27482"/>
                    </a:cubicBezTo>
                    <a:lnTo>
                      <a:pt x="0" y="14481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601" name="AutoShape 41"/>
            <p:cNvSpPr>
              <a:spLocks/>
            </p:cNvSpPr>
            <p:nvPr/>
          </p:nvSpPr>
          <p:spPr bwMode="auto">
            <a:xfrm>
              <a:off x="4800" y="2040"/>
              <a:ext cx="816" cy="480"/>
            </a:xfrm>
            <a:prstGeom prst="borderCallout2">
              <a:avLst>
                <a:gd name="adj1" fmla="val 18750"/>
                <a:gd name="adj2" fmla="val -5884"/>
                <a:gd name="adj3" fmla="val 18750"/>
                <a:gd name="adj4" fmla="val -26102"/>
                <a:gd name="adj5" fmla="val 75972"/>
                <a:gd name="adj6" fmla="val -4706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solidFill>
                    <a:srgbClr val="FF0000"/>
                  </a:solidFill>
                  <a:latin typeface="Tahoma" charset="0"/>
                </a:rPr>
                <a:t>out of my way !!</a:t>
              </a:r>
            </a:p>
          </p:txBody>
        </p:sp>
      </p:grpSp>
      <p:sp>
        <p:nvSpPr>
          <p:cNvPr id="66602" name="Line 42"/>
          <p:cNvSpPr>
            <a:spLocks noChangeShapeType="1"/>
          </p:cNvSpPr>
          <p:nvPr/>
        </p:nvSpPr>
        <p:spPr bwMode="auto">
          <a:xfrm>
            <a:off x="0" y="3028950"/>
            <a:ext cx="914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152400" y="3010995"/>
            <a:ext cx="8245475" cy="133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</a:pP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Arial" charset="0"/>
              </a:rPr>
              <a:t>Require authenticated (signed) messages from cars.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Symbol" charset="0"/>
              <a:buChar char="-"/>
            </a:pPr>
            <a:r>
              <a:rPr lang="en-US" dirty="0">
                <a:latin typeface="Arial" charset="0"/>
              </a:rPr>
              <a:t>  Prevent impersonation and </a:t>
            </a:r>
            <a:r>
              <a:rPr lang="en-US" dirty="0" err="1">
                <a:latin typeface="Arial" charset="0"/>
              </a:rPr>
              <a:t>DoS</a:t>
            </a:r>
            <a:r>
              <a:rPr lang="en-US" dirty="0">
                <a:latin typeface="Arial" charset="0"/>
              </a:rPr>
              <a:t> on traffic system.</a:t>
            </a:r>
          </a:p>
          <a:p>
            <a:pPr>
              <a:spcBef>
                <a:spcPct val="40000"/>
              </a:spcBef>
              <a:buClr>
                <a:schemeClr val="accent1"/>
              </a:buClr>
            </a:pPr>
            <a:r>
              <a:rPr lang="en-US" u="sng" dirty="0">
                <a:latin typeface="Arial" charset="0"/>
              </a:rPr>
              <a:t>Privacy problem</a:t>
            </a:r>
            <a:r>
              <a:rPr lang="en-US" dirty="0">
                <a:latin typeface="Arial" charset="0"/>
              </a:rPr>
              <a:t>:   cars broadcasting </a:t>
            </a:r>
            <a:r>
              <a:rPr lang="en-US" u="sng" dirty="0">
                <a:latin typeface="Arial" charset="0"/>
              </a:rPr>
              <a:t>signed</a:t>
            </a:r>
            <a:r>
              <a:rPr lang="en-US" dirty="0">
                <a:latin typeface="Arial" charset="0"/>
              </a:rPr>
              <a:t>  (</a:t>
            </a:r>
            <a:r>
              <a:rPr lang="en-US" dirty="0" err="1">
                <a:latin typeface="Arial" charset="0"/>
              </a:rPr>
              <a:t>x,y</a:t>
            </a:r>
            <a:r>
              <a:rPr lang="en-US" dirty="0">
                <a:latin typeface="Arial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v</a:t>
            </a:r>
            <a:r>
              <a:rPr lang="en-US" dirty="0">
                <a:latin typeface="Arial" charset="0"/>
              </a:rPr>
              <a:t>).</a:t>
            </a:r>
          </a:p>
        </p:txBody>
      </p:sp>
      <p:sp>
        <p:nvSpPr>
          <p:cNvPr id="66604" name="Text Box 44"/>
          <p:cNvSpPr txBox="1">
            <a:spLocks noChangeArrowheads="1"/>
          </p:cNvSpPr>
          <p:nvPr/>
        </p:nvSpPr>
        <p:spPr bwMode="auto">
          <a:xfrm>
            <a:off x="196040" y="4299892"/>
            <a:ext cx="5551520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bg2"/>
              </a:buClr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Clean solution:  group sigs.   Group = set of all cars. </a:t>
            </a:r>
            <a:endParaRPr lang="en-US" dirty="0">
              <a:solidFill>
                <a:srgbClr val="FF0000"/>
              </a:solidFill>
              <a:latin typeface="Arial" charset="0"/>
              <a:sym typeface="Symbol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2CD90AA-E5DE-06B1-BD0D-8867BF51A23E}"/>
              </a:ext>
            </a:extLst>
          </p:cNvPr>
          <p:cNvSpPr txBox="1"/>
          <p:nvPr/>
        </p:nvSpPr>
        <p:spPr>
          <a:xfrm>
            <a:off x="82296" y="4693107"/>
            <a:ext cx="88037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zh-CN" sz="1200" dirty="0"/>
              <a:t>J. Li, Y. Li, C. Cao and K. -Y. Lam, "Conditional Anonymous Authentication With Abuse-Resistant Tracing and Distributed Trust for Internet of Vehicles," in IEEE Internet of Things Journal, vol. 9, no. 11, pp. 8749-8762, 1 June1, 2022.</a:t>
            </a:r>
          </a:p>
        </p:txBody>
      </p:sp>
    </p:spTree>
    <p:extLst>
      <p:ext uri="{BB962C8B-B14F-4D97-AF65-F5344CB8AC3E}">
        <p14:creationId xmlns:p14="http://schemas.microsoft.com/office/powerpoint/2010/main" val="85686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Digital signatures:  security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19150"/>
            <a:ext cx="8610600" cy="432435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493838" algn="l"/>
              </a:tabLst>
            </a:pPr>
            <a:r>
              <a:rPr lang="en-US" dirty="0"/>
              <a:t>Attacker’s power:    </a:t>
            </a:r>
            <a:r>
              <a:rPr lang="en-US" b="1" dirty="0"/>
              <a:t>chosen message attack</a:t>
            </a:r>
            <a:endParaRPr lang="en-US" dirty="0"/>
          </a:p>
          <a:p>
            <a:pPr>
              <a:tabLst>
                <a:tab pos="1493838" algn="l"/>
              </a:tabLst>
            </a:pPr>
            <a:r>
              <a:rPr lang="en-US" dirty="0"/>
              <a:t>    for m</a:t>
            </a:r>
            <a:r>
              <a:rPr lang="en-US" baseline="-25000" dirty="0"/>
              <a:t>1</a:t>
            </a:r>
            <a:r>
              <a:rPr lang="en-US" dirty="0"/>
              <a:t>,m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m</a:t>
            </a:r>
            <a:r>
              <a:rPr lang="en-US" baseline="-25000" dirty="0" err="1"/>
              <a:t>q</a:t>
            </a:r>
            <a:r>
              <a:rPr lang="en-US" dirty="0"/>
              <a:t>   attacker is given   </a:t>
            </a:r>
            <a:r>
              <a:rPr lang="en-US" dirty="0" err="1">
                <a:sym typeface="Symbol" charset="0"/>
              </a:rPr>
              <a:t>σ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</a:t>
            </a:r>
            <a:r>
              <a:rPr lang="en-US" dirty="0"/>
              <a:t> S(</a:t>
            </a:r>
            <a:r>
              <a:rPr lang="en-US" dirty="0" err="1"/>
              <a:t>sk</a:t>
            </a:r>
            <a:r>
              <a:rPr lang="en-US" dirty="0"/>
              <a:t>, m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  <a:p>
            <a:pPr>
              <a:tabLst>
                <a:tab pos="1493838" algn="l"/>
              </a:tabLst>
            </a:pPr>
            <a:endParaRPr lang="en-US" dirty="0"/>
          </a:p>
          <a:p>
            <a:pPr marL="0" indent="0">
              <a:buNone/>
              <a:tabLst>
                <a:tab pos="1493838" algn="l"/>
              </a:tabLst>
            </a:pPr>
            <a:r>
              <a:rPr lang="en-US" dirty="0"/>
              <a:t>Attacker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s goal:   </a:t>
            </a:r>
            <a:r>
              <a:rPr lang="en-US" b="1" dirty="0"/>
              <a:t>existential forgery</a:t>
            </a:r>
            <a:endParaRPr lang="en-US" dirty="0"/>
          </a:p>
          <a:p>
            <a:pPr>
              <a:tabLst>
                <a:tab pos="1493838" algn="l"/>
              </a:tabLst>
            </a:pPr>
            <a:r>
              <a:rPr lang="en-US" dirty="0"/>
              <a:t>    produce some </a:t>
            </a:r>
            <a:r>
              <a:rPr lang="en-US" b="1" u="sng" dirty="0"/>
              <a:t>new</a:t>
            </a:r>
            <a:r>
              <a:rPr lang="en-US" dirty="0"/>
              <a:t> valid message/sig pair  (m,</a:t>
            </a:r>
            <a:r>
              <a:rPr lang="en-US" dirty="0">
                <a:sym typeface="Symbol" charset="0"/>
              </a:rPr>
              <a:t> </a:t>
            </a:r>
            <a:r>
              <a:rPr lang="en-US" dirty="0" err="1">
                <a:sym typeface="Symbol" charset="0"/>
              </a:rPr>
              <a:t>σ</a:t>
            </a:r>
            <a:r>
              <a:rPr lang="en-US" dirty="0"/>
              <a:t>).</a:t>
            </a:r>
          </a:p>
          <a:p>
            <a:pPr lvl="1">
              <a:buFontTx/>
              <a:buNone/>
              <a:tabLst>
                <a:tab pos="1493838" algn="l"/>
              </a:tabLst>
            </a:pPr>
            <a:r>
              <a:rPr lang="en-US" dirty="0"/>
              <a:t>			m  </a:t>
            </a:r>
            <a:r>
              <a:rPr lang="en-US" dirty="0">
                <a:sym typeface="Symbol" charset="0"/>
              </a:rPr>
              <a:t>  </a:t>
            </a:r>
            <a:r>
              <a:rPr lang="en-US" sz="2800" dirty="0">
                <a:sym typeface="Symbol" charset="0"/>
              </a:rPr>
              <a:t>{</a:t>
            </a:r>
            <a:r>
              <a:rPr lang="en-US" dirty="0">
                <a:sym typeface="Symbol" charset="0"/>
              </a:rPr>
              <a:t> 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 , … , </a:t>
            </a:r>
            <a:r>
              <a:rPr lang="en-US" dirty="0" err="1">
                <a:sym typeface="Symbol" charset="0"/>
              </a:rPr>
              <a:t>m</a:t>
            </a:r>
            <a:r>
              <a:rPr lang="en-US" baseline="-25000" dirty="0" err="1">
                <a:sym typeface="Symbol" charset="0"/>
              </a:rPr>
              <a:t>q</a:t>
            </a:r>
            <a:r>
              <a:rPr lang="en-US" dirty="0"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}</a:t>
            </a:r>
          </a:p>
          <a:p>
            <a:pPr lvl="1">
              <a:buFontTx/>
              <a:buNone/>
              <a:tabLst>
                <a:tab pos="1493838" algn="l"/>
              </a:tabLst>
            </a:pPr>
            <a:endParaRPr lang="en-US" sz="2800" dirty="0">
              <a:sym typeface="Symbol" charset="0"/>
            </a:endParaRPr>
          </a:p>
          <a:p>
            <a:pPr marL="0" indent="0">
              <a:buNone/>
              <a:tabLst>
                <a:tab pos="1493838" algn="l"/>
              </a:tabLst>
            </a:pPr>
            <a:r>
              <a:rPr lang="en-US" dirty="0">
                <a:sym typeface="Symbol" charset="0"/>
              </a:rPr>
              <a:t>⇒   attacker cannot produce a valid sig. for a </a:t>
            </a:r>
            <a:r>
              <a:rPr lang="en-US" u="sng" dirty="0">
                <a:sym typeface="Symbol" charset="0"/>
              </a:rPr>
              <a:t>new</a:t>
            </a:r>
            <a:r>
              <a:rPr lang="en-US" dirty="0">
                <a:sym typeface="Symbol" charset="0"/>
              </a:rPr>
              <a:t> message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04800" y="39433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442D27D-C470-F2F3-7B35-D6D23C59FD53}"/>
                  </a:ext>
                </a:extLst>
              </p14:cNvPr>
              <p14:cNvContentPartPr/>
              <p14:nvPr/>
            </p14:nvContentPartPr>
            <p14:xfrm>
              <a:off x="2276640" y="3142800"/>
              <a:ext cx="2268360" cy="5652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442D27D-C470-F2F3-7B35-D6D23C59FD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7280" y="3133440"/>
                <a:ext cx="2287080" cy="58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7232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839200" cy="4324350"/>
          </a:xfrm>
        </p:spPr>
        <p:txBody>
          <a:bodyPr>
            <a:normAutofit/>
          </a:bodyPr>
          <a:lstStyle/>
          <a:p>
            <a:pPr>
              <a:spcBef>
                <a:spcPts val="1776"/>
              </a:spcBef>
            </a:pPr>
            <a:r>
              <a:rPr lang="en-US" dirty="0"/>
              <a:t>PSS.  The exact security of digital signatures: how to sign with RSA and Rabin,  M. </a:t>
            </a:r>
            <a:r>
              <a:rPr lang="en-US" dirty="0" err="1"/>
              <a:t>Bellare</a:t>
            </a:r>
            <a:r>
              <a:rPr lang="en-US" dirty="0"/>
              <a:t>, P. </a:t>
            </a:r>
            <a:r>
              <a:rPr lang="en-US" dirty="0" err="1"/>
              <a:t>Rogaway</a:t>
            </a:r>
            <a:r>
              <a:rPr lang="en-US" dirty="0"/>
              <a:t>, 1996.</a:t>
            </a:r>
          </a:p>
          <a:p>
            <a:pPr>
              <a:spcBef>
                <a:spcPts val="1776"/>
              </a:spcBef>
            </a:pPr>
            <a:r>
              <a:rPr lang="en-US" dirty="0"/>
              <a:t>On the exact security of full domain hash,  J-S </a:t>
            </a:r>
            <a:r>
              <a:rPr lang="en-US" dirty="0" err="1"/>
              <a:t>Coron</a:t>
            </a:r>
            <a:r>
              <a:rPr lang="en-US" dirty="0"/>
              <a:t>,  2000.</a:t>
            </a:r>
          </a:p>
          <a:p>
            <a:pPr>
              <a:spcBef>
                <a:spcPts val="1776"/>
              </a:spcBef>
            </a:pPr>
            <a:r>
              <a:rPr lang="en-US" dirty="0"/>
              <a:t>Short signatures without random oracles,</a:t>
            </a:r>
            <a:br>
              <a:rPr lang="en-US" dirty="0"/>
            </a:br>
            <a:r>
              <a:rPr lang="en-US" dirty="0"/>
              <a:t>D. Boneh and X. </a:t>
            </a:r>
            <a:r>
              <a:rPr lang="en-US" dirty="0" err="1"/>
              <a:t>Boyen</a:t>
            </a:r>
            <a:r>
              <a:rPr lang="en-US" dirty="0"/>
              <a:t>, 2004.</a:t>
            </a:r>
          </a:p>
          <a:p>
            <a:pPr>
              <a:spcBef>
                <a:spcPts val="1776"/>
              </a:spcBef>
            </a:pPr>
            <a:r>
              <a:rPr lang="en-US" dirty="0"/>
              <a:t>Secure hash-and-sign signatures without the random oracle,</a:t>
            </a:r>
            <a:br>
              <a:rPr lang="en-US" dirty="0"/>
            </a:br>
            <a:r>
              <a:rPr lang="en-US" dirty="0"/>
              <a:t>R. </a:t>
            </a:r>
            <a:r>
              <a:rPr lang="en-US" dirty="0" err="1"/>
              <a:t>Gennaro</a:t>
            </a:r>
            <a:r>
              <a:rPr lang="en-US" dirty="0"/>
              <a:t>, S. </a:t>
            </a:r>
            <a:r>
              <a:rPr lang="en-US" dirty="0" err="1"/>
              <a:t>Halevi</a:t>
            </a:r>
            <a:r>
              <a:rPr lang="en-US" dirty="0"/>
              <a:t>, T. Rabin, 1999.</a:t>
            </a:r>
          </a:p>
          <a:p>
            <a:pPr>
              <a:spcBef>
                <a:spcPts val="1776"/>
              </a:spcBef>
            </a:pPr>
            <a:r>
              <a:rPr lang="en-US" dirty="0"/>
              <a:t>A survey of two signature aggregation techniques,</a:t>
            </a:r>
            <a:br>
              <a:rPr lang="en-US" dirty="0"/>
            </a:br>
            <a:r>
              <a:rPr lang="en-US" dirty="0"/>
              <a:t>D. Boneh, C. Gentry, B. Lynn, and H. </a:t>
            </a:r>
            <a:r>
              <a:rPr lang="en-US" dirty="0" err="1"/>
              <a:t>Shacham</a:t>
            </a:r>
            <a:r>
              <a:rPr lang="en-US" dirty="0"/>
              <a:t>, 2003.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1146033-3FB2-9B49-3BCF-85BFFCDE4A2E}"/>
                  </a:ext>
                </a:extLst>
              </p14:cNvPr>
              <p14:cNvContentPartPr/>
              <p14:nvPr/>
            </p14:nvContentPartPr>
            <p14:xfrm>
              <a:off x="3731760" y="3866040"/>
              <a:ext cx="3306600" cy="10350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1146033-3FB2-9B49-3BCF-85BFFCDE4A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2400" y="3856680"/>
                <a:ext cx="3325320" cy="10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68641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Segment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6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Secure signatures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42950"/>
            <a:ext cx="8915400" cy="440055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For a sig. scheme  (</a:t>
            </a:r>
            <a:r>
              <a:rPr lang="en-US" dirty="0" err="1"/>
              <a:t>Gen,S,V</a:t>
            </a:r>
            <a:r>
              <a:rPr lang="en-US" dirty="0"/>
              <a:t>)  and adv.  A  define a game as: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u="sng" dirty="0" err="1"/>
              <a:t>Def</a:t>
            </a:r>
            <a:r>
              <a:rPr lang="en-US" dirty="0"/>
              <a:t>:   SS=(</a:t>
            </a:r>
            <a:r>
              <a:rPr lang="en-US" dirty="0" err="1"/>
              <a:t>Gen,S,V</a:t>
            </a:r>
            <a:r>
              <a:rPr lang="en-US" dirty="0"/>
              <a:t>)  is </a:t>
            </a:r>
            <a:r>
              <a:rPr lang="en-US" b="1" dirty="0"/>
              <a:t>secure</a:t>
            </a:r>
            <a:r>
              <a:rPr lang="en-US" dirty="0"/>
              <a:t> if for all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efficient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 A:</a:t>
            </a:r>
            <a:br>
              <a:rPr lang="en-US" dirty="0"/>
            </a:br>
            <a:r>
              <a:rPr lang="en-US" dirty="0"/>
              <a:t>	         	</a:t>
            </a:r>
            <a:r>
              <a:rPr lang="en-US" dirty="0" err="1">
                <a:solidFill>
                  <a:srgbClr val="000090"/>
                </a:solidFill>
              </a:rPr>
              <a:t>Adv</a:t>
            </a:r>
            <a:r>
              <a:rPr lang="en-US" baseline="-25000" dirty="0" err="1">
                <a:solidFill>
                  <a:srgbClr val="000090"/>
                </a:solidFill>
              </a:rPr>
              <a:t>SIG</a:t>
            </a:r>
            <a:r>
              <a:rPr lang="en-US" dirty="0">
                <a:solidFill>
                  <a:srgbClr val="000090"/>
                </a:solidFill>
              </a:rPr>
              <a:t>[A,SS]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/>
              <a:t>=  </a:t>
            </a:r>
            <a:r>
              <a:rPr lang="en-US" dirty="0" err="1"/>
              <a:t>Pr</a:t>
            </a:r>
            <a:r>
              <a:rPr lang="en-US" dirty="0"/>
              <a:t>[ A wins]</a:t>
            </a:r>
            <a:r>
              <a:rPr lang="en-US" sz="3600" dirty="0"/>
              <a:t>    </a:t>
            </a:r>
            <a:r>
              <a:rPr lang="en-US" dirty="0"/>
              <a:t>is  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negligible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295400" y="1504950"/>
            <a:ext cx="14478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6629400" y="1504950"/>
            <a:ext cx="12954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1295400" y="1943040"/>
            <a:ext cx="15497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pk,sk</a:t>
            </a:r>
            <a:r>
              <a:rPr lang="en-US" sz="2000" dirty="0"/>
              <a:t>)</a:t>
            </a:r>
            <a:r>
              <a:rPr lang="en-US" sz="2000" dirty="0">
                <a:sym typeface="Symbol" charset="0"/>
              </a:rPr>
              <a:t>Gen</a:t>
            </a:r>
            <a:endParaRPr lang="en-US" sz="2000" b="1" dirty="0">
              <a:cs typeface="Arial" charset="0"/>
              <a:sym typeface="Symbol" charset="0"/>
            </a:endParaRP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762000" y="1276350"/>
            <a:ext cx="7924800" cy="17526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2743200" y="1695450"/>
            <a:ext cx="3810000" cy="400050"/>
            <a:chOff x="1776" y="1968"/>
            <a:chExt cx="2400" cy="336"/>
          </a:xfrm>
        </p:grpSpPr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2160" y="1968"/>
              <a:ext cx="62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1</a:t>
              </a:r>
              <a:r>
                <a:rPr lang="en-US" sz="2000" dirty="0"/>
                <a:t> </a:t>
              </a:r>
              <a:r>
                <a:rPr lang="en-US" sz="2000" dirty="0">
                  <a:sym typeface="Symbol" charset="0"/>
                </a:rPr>
                <a:t> M</a:t>
              </a:r>
            </a:p>
          </p:txBody>
        </p:sp>
      </p:grpSp>
      <p:grpSp>
        <p:nvGrpSpPr>
          <p:cNvPr id="25639" name="Group 39"/>
          <p:cNvGrpSpPr>
            <a:grpSpLocks/>
          </p:cNvGrpSpPr>
          <p:nvPr/>
        </p:nvGrpSpPr>
        <p:grpSpPr bwMode="auto">
          <a:xfrm>
            <a:off x="2743200" y="2095500"/>
            <a:ext cx="3733800" cy="400050"/>
            <a:chOff x="1728" y="1854"/>
            <a:chExt cx="2352" cy="336"/>
          </a:xfrm>
        </p:grpSpPr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2016" y="1854"/>
              <a:ext cx="102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σ</a:t>
              </a:r>
              <a:r>
                <a:rPr lang="en-US" sz="2000" baseline="-25000" dirty="0"/>
                <a:t>1</a:t>
              </a:r>
              <a:r>
                <a:rPr lang="en-US" sz="2000" dirty="0"/>
                <a:t> </a:t>
              </a:r>
              <a:r>
                <a:rPr lang="en-US" sz="2000" dirty="0">
                  <a:sym typeface="Symbol" charset="0"/>
                </a:rPr>
                <a:t></a:t>
              </a:r>
              <a:r>
                <a:rPr lang="en-US" sz="2000" dirty="0"/>
                <a:t> S(sk,m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381000" y="3105150"/>
            <a:ext cx="74081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Adv. wins if  </a:t>
            </a:r>
            <a:r>
              <a:rPr lang="en-US" sz="2400" b="1" dirty="0">
                <a:solidFill>
                  <a:srgbClr val="0000FF"/>
                </a:solidFill>
              </a:rPr>
              <a:t>V(</a:t>
            </a:r>
            <a:r>
              <a:rPr lang="en-US" sz="2400" b="1" dirty="0" err="1">
                <a:solidFill>
                  <a:srgbClr val="0000FF"/>
                </a:solidFill>
              </a:rPr>
              <a:t>pk,m,</a:t>
            </a:r>
            <a:r>
              <a:rPr lang="en-US" sz="2400" b="1" dirty="0" err="1">
                <a:solidFill>
                  <a:srgbClr val="0000FF"/>
                </a:solidFill>
                <a:sym typeface="Symbol" charset="0"/>
              </a:rPr>
              <a:t>σ</a:t>
            </a:r>
            <a:r>
              <a:rPr lang="en-US" sz="2400" b="1" dirty="0">
                <a:solidFill>
                  <a:srgbClr val="0000FF"/>
                </a:solidFill>
              </a:rPr>
              <a:t>) = `accept</a:t>
            </a:r>
            <a:r>
              <a:rPr lang="ja-JP" altLang="en-US" sz="2400" b="1" dirty="0">
                <a:solidFill>
                  <a:srgbClr val="0000FF"/>
                </a:solidFill>
                <a:latin typeface="Arial"/>
              </a:rPr>
              <a:t>’</a:t>
            </a:r>
            <a:r>
              <a:rPr lang="en-US" sz="2400" b="1" dirty="0">
                <a:solidFill>
                  <a:srgbClr val="0000FF"/>
                </a:solidFill>
              </a:rPr>
              <a:t>   </a:t>
            </a:r>
            <a:r>
              <a:rPr lang="en-US" sz="2400" dirty="0"/>
              <a:t>and  </a:t>
            </a:r>
            <a:r>
              <a:rPr lang="en-US" sz="2400" b="1" dirty="0">
                <a:solidFill>
                  <a:srgbClr val="0000FF"/>
                </a:solidFill>
              </a:rPr>
              <a:t>m </a:t>
            </a:r>
            <a:r>
              <a:rPr lang="en-US" sz="2400" b="1" dirty="0">
                <a:solidFill>
                  <a:srgbClr val="0000FF"/>
                </a:solidFill>
                <a:sym typeface="Symbol" charset="0"/>
              </a:rPr>
              <a:t> {m</a:t>
            </a:r>
            <a:r>
              <a:rPr lang="en-US" sz="2400" b="1" baseline="-25000" dirty="0">
                <a:solidFill>
                  <a:srgbClr val="0000FF"/>
                </a:solidFill>
                <a:sym typeface="Symbol" charset="0"/>
              </a:rPr>
              <a:t>1</a:t>
            </a:r>
            <a:r>
              <a:rPr lang="en-US" sz="2400" b="1" dirty="0">
                <a:solidFill>
                  <a:srgbClr val="0000FF"/>
                </a:solidFill>
                <a:sym typeface="Symbol" charset="0"/>
              </a:rPr>
              <a:t>, … , </a:t>
            </a:r>
            <a:r>
              <a:rPr lang="en-US" sz="2400" b="1" dirty="0" err="1">
                <a:solidFill>
                  <a:srgbClr val="0000FF"/>
                </a:solidFill>
                <a:sym typeface="Symbol" charset="0"/>
              </a:rPr>
              <a:t>m</a:t>
            </a:r>
            <a:r>
              <a:rPr lang="en-US" sz="2400" b="1" baseline="-25000" dirty="0" err="1">
                <a:solidFill>
                  <a:srgbClr val="0000FF"/>
                </a:solidFill>
                <a:sym typeface="Symbol" charset="0"/>
              </a:rPr>
              <a:t>q</a:t>
            </a:r>
            <a:r>
              <a:rPr lang="en-US" sz="2400" b="1" dirty="0">
                <a:solidFill>
                  <a:srgbClr val="0000FF"/>
                </a:solidFill>
                <a:sym typeface="Symbol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848600" y="2526090"/>
            <a:ext cx="1219200" cy="1569660"/>
            <a:chOff x="1745241" y="2373690"/>
            <a:chExt cx="426025" cy="1569660"/>
          </a:xfrm>
        </p:grpSpPr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 flipH="1">
              <a:off x="1745241" y="241935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1745241" y="2373690"/>
              <a:ext cx="426025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(</a:t>
              </a:r>
              <a:r>
                <a:rPr lang="en-US" sz="2400" dirty="0" err="1"/>
                <a:t>m,σ</a:t>
              </a:r>
              <a:r>
                <a:rPr lang="en-US" sz="2400" dirty="0"/>
                <a:t>)</a:t>
              </a:r>
            </a:p>
          </p:txBody>
        </p:sp>
      </p:grp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4857788" y="1695450"/>
            <a:ext cx="4762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m</a:t>
            </a:r>
            <a:r>
              <a:rPr lang="en-US" sz="2000" baseline="-25000" dirty="0">
                <a:sym typeface="Symbol" charset="0"/>
              </a:rPr>
              <a:t>2</a:t>
            </a: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5334000" y="1695450"/>
            <a:ext cx="9004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, …, </a:t>
            </a:r>
            <a:r>
              <a:rPr lang="en-US" sz="2000" dirty="0" err="1">
                <a:sym typeface="Symbol" charset="0"/>
              </a:rPr>
              <a:t>m</a:t>
            </a:r>
            <a:r>
              <a:rPr lang="en-US" sz="2000" baseline="-25000" dirty="0" err="1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4876800" y="2076450"/>
            <a:ext cx="4077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σ</a:t>
            </a:r>
            <a:r>
              <a:rPr lang="en-US" sz="2000" baseline="-25000" dirty="0">
                <a:sym typeface="Symbol" charset="0"/>
              </a:rPr>
              <a:t>2</a:t>
            </a: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5410200" y="2076450"/>
            <a:ext cx="8319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, …, </a:t>
            </a:r>
            <a:r>
              <a:rPr lang="en-US" sz="2000" dirty="0" err="1">
                <a:sym typeface="Symbol" charset="0"/>
              </a:rPr>
              <a:t>σ</a:t>
            </a:r>
            <a:r>
              <a:rPr lang="en-US" sz="2000" baseline="-25000" dirty="0" err="1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  <p:grpSp>
        <p:nvGrpSpPr>
          <p:cNvPr id="28" name="Group 39"/>
          <p:cNvGrpSpPr>
            <a:grpSpLocks/>
          </p:cNvGrpSpPr>
          <p:nvPr/>
        </p:nvGrpSpPr>
        <p:grpSpPr bwMode="auto">
          <a:xfrm>
            <a:off x="2743200" y="1257300"/>
            <a:ext cx="3733800" cy="400050"/>
            <a:chOff x="1728" y="1854"/>
            <a:chExt cx="2352" cy="336"/>
          </a:xfrm>
        </p:grpSpPr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37"/>
            <p:cNvSpPr txBox="1">
              <a:spLocks noChangeArrowheads="1"/>
            </p:cNvSpPr>
            <p:nvPr/>
          </p:nvSpPr>
          <p:spPr bwMode="auto">
            <a:xfrm>
              <a:off x="2746" y="1854"/>
              <a:ext cx="27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err="1"/>
                <a:t>pk</a:t>
              </a:r>
              <a:endParaRPr lang="en-US" sz="20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DFAF544-B5AB-0705-FAAC-760F236E9EB9}"/>
                  </a:ext>
                </a:extLst>
              </p14:cNvPr>
              <p14:cNvContentPartPr/>
              <p14:nvPr/>
            </p14:nvContentPartPr>
            <p14:xfrm>
              <a:off x="3503160" y="2012400"/>
              <a:ext cx="3772800" cy="28692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DFAF544-B5AB-0705-FAAC-760F236E9E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3800" y="2003040"/>
                <a:ext cx="3791520" cy="28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905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5641" grpId="0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85750"/>
            <a:ext cx="8077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Alice generates a (</a:t>
            </a:r>
            <a:r>
              <a:rPr lang="en-US" sz="2400" dirty="0" err="1"/>
              <a:t>pk,sk</a:t>
            </a:r>
            <a:r>
              <a:rPr lang="en-US" sz="2400" dirty="0"/>
              <a:t>) and gives  </a:t>
            </a:r>
            <a:r>
              <a:rPr lang="en-US" sz="2400" dirty="0" err="1"/>
              <a:t>pk</a:t>
            </a:r>
            <a:r>
              <a:rPr lang="en-US" sz="2400" dirty="0"/>
              <a:t>  to her bank.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Later Bob shows the bank a message    m=“</a:t>
            </a:r>
            <a:r>
              <a:rPr lang="en-US" sz="2400" b="1" dirty="0">
                <a:solidFill>
                  <a:srgbClr val="FF0000"/>
                </a:solidFill>
              </a:rPr>
              <a:t>pay Bob 100$</a:t>
            </a:r>
            <a:r>
              <a:rPr lang="en-US" sz="2400" dirty="0"/>
              <a:t>” properly signed by Alice,  i.e.   V(</a:t>
            </a:r>
            <a:r>
              <a:rPr lang="en-US" sz="2400" dirty="0" err="1"/>
              <a:t>pk,m,sig</a:t>
            </a:r>
            <a:r>
              <a:rPr lang="en-US" sz="2400" dirty="0"/>
              <a:t>) = ‘yes’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Alice says she never signed  m.       Is Alice lying?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5400" y="2571750"/>
            <a:ext cx="7259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Alice is lying:  existential </a:t>
            </a:r>
            <a:r>
              <a:rPr lang="en-US" sz="2000" dirty="0" err="1"/>
              <a:t>unforgeability</a:t>
            </a:r>
            <a:r>
              <a:rPr lang="en-US" sz="2000" dirty="0"/>
              <a:t> means Alice signed  m</a:t>
            </a:r>
            <a:br>
              <a:rPr lang="en-US" sz="2000" dirty="0"/>
            </a:br>
            <a:r>
              <a:rPr lang="en-US" sz="2000" dirty="0"/>
              <a:t>and therefore the Bank should give Bob 100$ from Alice’s account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3409950"/>
            <a:ext cx="6050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Bob could have stolen Alice’s signing key and therefore</a:t>
            </a:r>
            <a:br>
              <a:rPr lang="en-US" sz="2000" dirty="0"/>
            </a:br>
            <a:r>
              <a:rPr lang="en-US" sz="2000" dirty="0"/>
              <a:t>the bank should not honor the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4171950"/>
            <a:ext cx="6984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a mess:   the bank will need to refer the issue to the courts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18135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DD06F757-8ADE-AE99-4F10-50FDE3EF5B58}"/>
                  </a:ext>
                </a:extLst>
              </p14:cNvPr>
              <p14:cNvContentPartPr/>
              <p14:nvPr/>
            </p14:nvContentPartPr>
            <p14:xfrm>
              <a:off x="649800" y="1185120"/>
              <a:ext cx="7067880" cy="9079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DD06F757-8ADE-AE99-4F10-50FDE3EF5B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440" y="1175760"/>
                <a:ext cx="7086600" cy="9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356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Signatures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/>
              <a:t>Online Cryptography Course                                      Dan Boneh</a:t>
            </a:r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5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41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16534</TotalTime>
  <Words>5489</Words>
  <Application>Microsoft Office PowerPoint</Application>
  <PresentationFormat>全屏显示(16:9)</PresentationFormat>
  <Paragraphs>760</Paragraphs>
  <Slides>61</Slides>
  <Notes>61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61</vt:i4>
      </vt:variant>
    </vt:vector>
  </HeadingPairs>
  <TitlesOfParts>
    <vt:vector size="69" baseType="lpstr">
      <vt:lpstr>Arial</vt:lpstr>
      <vt:lpstr>Calibri</vt:lpstr>
      <vt:lpstr>Symbol</vt:lpstr>
      <vt:lpstr>Tahoma</vt:lpstr>
      <vt:lpstr>Times</vt:lpstr>
      <vt:lpstr>1_Lecture</vt:lpstr>
      <vt:lpstr>2_Office Theme</vt:lpstr>
      <vt:lpstr>3_Office Theme</vt:lpstr>
      <vt:lpstr>What is a digital signature?</vt:lpstr>
      <vt:lpstr>Physical signatures</vt:lpstr>
      <vt:lpstr>Digital signatures</vt:lpstr>
      <vt:lpstr>A more realistic example</vt:lpstr>
      <vt:lpstr>Digital signatures:   syntax</vt:lpstr>
      <vt:lpstr>Digital signatures:  security</vt:lpstr>
      <vt:lpstr>Secure signatures</vt:lpstr>
      <vt:lpstr>PowerPoint 演示文稿</vt:lpstr>
      <vt:lpstr>Applications</vt:lpstr>
      <vt:lpstr>Applications</vt:lpstr>
      <vt:lpstr>More generally:</vt:lpstr>
      <vt:lpstr>Important application:  Certificates</vt:lpstr>
      <vt:lpstr>Certificates: example</vt:lpstr>
      <vt:lpstr>PowerPoint 演示文稿</vt:lpstr>
      <vt:lpstr>Applications with few verifiers</vt:lpstr>
      <vt:lpstr>Signing email:   DKIM   (domain key identified mail)</vt:lpstr>
      <vt:lpstr>example DKIM header from gmail.com</vt:lpstr>
      <vt:lpstr>PowerPoint 演示文稿</vt:lpstr>
      <vt:lpstr>Applications:  summary</vt:lpstr>
      <vt:lpstr>When to use signatures</vt:lpstr>
      <vt:lpstr>Review: three approaches to data integrity</vt:lpstr>
      <vt:lpstr>Constructions overview</vt:lpstr>
      <vt:lpstr>Review:  digital signatures</vt:lpstr>
      <vt:lpstr>Extending the domain with CRHF</vt:lpstr>
      <vt:lpstr>PowerPoint 演示文稿</vt:lpstr>
      <vt:lpstr>Primitives that imply signatures:  OWF</vt:lpstr>
      <vt:lpstr>Primitives that imply signatures:  TDP</vt:lpstr>
      <vt:lpstr>Primitives that imply signatures:  DLOG</vt:lpstr>
      <vt:lpstr>Signatures From Trapdoor Permutations</vt:lpstr>
      <vt:lpstr>Review: Trapdoor permutation   (G, F, F-1)</vt:lpstr>
      <vt:lpstr>Full Domain Hash Signatures: pictures</vt:lpstr>
      <vt:lpstr>Full Domain Hash (FDH) Signatures</vt:lpstr>
      <vt:lpstr>Security</vt:lpstr>
      <vt:lpstr>Why hash the message?</vt:lpstr>
      <vt:lpstr>RSA-FDH</vt:lpstr>
      <vt:lpstr>PKCS1 v1.5 signatures</vt:lpstr>
      <vt:lpstr>Security Proofs (optional)</vt:lpstr>
      <vt:lpstr>Proving security of RSA-FDH</vt:lpstr>
      <vt:lpstr>Proving security</vt:lpstr>
      <vt:lpstr>Proving security</vt:lpstr>
      <vt:lpstr>PowerPoint 演示文稿</vt:lpstr>
      <vt:lpstr>PowerPoint 演示文稿</vt:lpstr>
      <vt:lpstr>PSS:  Tighter security proof</vt:lpstr>
      <vt:lpstr>End of Segment</vt:lpstr>
      <vt:lpstr>Secure Signatures  Without Random Oracles</vt:lpstr>
      <vt:lpstr>A new tool:  pairings</vt:lpstr>
      <vt:lpstr>BLS:   a simple signature from pairings</vt:lpstr>
      <vt:lpstr>Security without random oracles [BB’04]</vt:lpstr>
      <vt:lpstr>Proof strategy</vt:lpstr>
      <vt:lpstr>Reducing signature size</vt:lpstr>
      <vt:lpstr>Signature lengths</vt:lpstr>
      <vt:lpstr>Signatures with Message Recovery</vt:lpstr>
      <vt:lpstr>Sigs with Message Recovery:  Example</vt:lpstr>
      <vt:lpstr>Sigs with Message Recovery:  Example</vt:lpstr>
      <vt:lpstr>PowerPoint 演示文稿</vt:lpstr>
      <vt:lpstr>Aggregate Signatures     [BGLS’03]</vt:lpstr>
      <vt:lpstr>Aggregate Signatures     [BGLS’03]</vt:lpstr>
      <vt:lpstr>Privacy:   Group Signatures</vt:lpstr>
      <vt:lpstr>Example:   Vehicle Safety Comm.  (VSC)</vt:lpstr>
      <vt:lpstr>Further Reading</vt:lpstr>
      <vt:lpstr>End of Segment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Jiangtao Li</cp:lastModifiedBy>
  <cp:revision>1147</cp:revision>
  <cp:lastPrinted>2014-12-12T20:45:36Z</cp:lastPrinted>
  <dcterms:created xsi:type="dcterms:W3CDTF">2010-11-06T18:36:35Z</dcterms:created>
  <dcterms:modified xsi:type="dcterms:W3CDTF">2022-05-27T03:30:43Z</dcterms:modified>
</cp:coreProperties>
</file>