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7" r:id="rId10"/>
    <p:sldId id="262" r:id="rId11"/>
    <p:sldId id="268" r:id="rId12"/>
    <p:sldId id="269" r:id="rId13"/>
    <p:sldId id="270" r:id="rId14"/>
    <p:sldId id="271" r:id="rId15"/>
    <p:sldId id="272" r:id="rId16"/>
    <p:sldId id="273" r:id="rId17"/>
    <p:sldId id="274" r:id="rId18"/>
    <p:sldId id="275" r:id="rId19"/>
    <p:sldId id="277" r:id="rId20"/>
    <p:sldId id="278" r:id="rId21"/>
    <p:sldId id="279" r:id="rId22"/>
    <p:sldId id="280" r:id="rId23"/>
    <p:sldId id="281" r:id="rId24"/>
    <p:sldId id="282" r:id="rId25"/>
    <p:sldId id="283" r:id="rId26"/>
    <p:sldId id="285" r:id="rId27"/>
    <p:sldId id="286" r:id="rId28"/>
    <p:sldId id="288" r:id="rId29"/>
    <p:sldId id="289" r:id="rId30"/>
    <p:sldId id="290" r:id="rId31"/>
    <p:sldId id="291" r:id="rId32"/>
    <p:sldId id="292" r:id="rId33"/>
    <p:sldId id="293" r:id="rId34"/>
    <p:sldId id="263" r:id="rId35"/>
    <p:sldId id="265" r:id="rId36"/>
    <p:sldId id="295" r:id="rId37"/>
    <p:sldId id="264" r:id="rId3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7FC2"/>
    <a:srgbClr val="2D7FC2"/>
    <a:srgbClr val="333333"/>
    <a:srgbClr val="0F627C"/>
    <a:srgbClr val="2E7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notesMaster" Target="notesMasters/notesMaster1.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pic>
        <p:nvPicPr>
          <p:cNvPr id="65" name="图片 64" descr="PPT模板3"/>
          <p:cNvPicPr>
            <a:picLocks noChangeAspect="1"/>
          </p:cNvPicPr>
          <p:nvPr userDrawn="1"/>
        </p:nvPicPr>
        <p:blipFill>
          <a:blip r:embed="rId11"/>
          <a:stretch>
            <a:fillRect/>
          </a:stretch>
        </p:blipFill>
        <p:spPr>
          <a:xfrm>
            <a:off x="-4445" y="-3810"/>
            <a:ext cx="12201525" cy="686308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1.xml"/><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baike.baidu.com/view/7913.htm" TargetMode="External"/><Relationship Id="rId4" Type="http://schemas.openxmlformats.org/officeDocument/2006/relationships/hyperlink" Target="http://baike.baidu.com/view/8079.htm" TargetMode="External"/><Relationship Id="rId3" Type="http://schemas.openxmlformats.org/officeDocument/2006/relationships/hyperlink" Target="http://baike.baidu.com/view/155093.htm" TargetMode="External"/><Relationship Id="rId2" Type="http://schemas.openxmlformats.org/officeDocument/2006/relationships/hyperlink" Target="http://baike.baidu.com/view/6825.htm" TargetMode="External"/><Relationship Id="rId1" Type="http://schemas.openxmlformats.org/officeDocument/2006/relationships/hyperlink" Target="http://baike.baidu.com/view/9793.ht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1" name="图片 10" descr="PPT模板"/>
          <p:cNvPicPr>
            <a:picLocks noChangeAspect="1"/>
          </p:cNvPicPr>
          <p:nvPr/>
        </p:nvPicPr>
        <p:blipFill>
          <a:blip r:embed="rId1"/>
          <a:stretch>
            <a:fillRect/>
          </a:stretch>
        </p:blipFill>
        <p:spPr>
          <a:xfrm>
            <a:off x="4775835" y="605155"/>
            <a:ext cx="1927225" cy="2186305"/>
          </a:xfrm>
          <a:prstGeom prst="rect">
            <a:avLst/>
          </a:prstGeom>
        </p:spPr>
      </p:pic>
      <p:pic>
        <p:nvPicPr>
          <p:cNvPr id="10" name="图片 9" descr="PPT模板"/>
          <p:cNvPicPr>
            <a:picLocks noChangeAspect="1"/>
          </p:cNvPicPr>
          <p:nvPr/>
        </p:nvPicPr>
        <p:blipFill>
          <a:blip r:embed="rId2"/>
          <a:stretch>
            <a:fillRect/>
          </a:stretch>
        </p:blipFill>
        <p:spPr>
          <a:xfrm>
            <a:off x="5166360" y="556895"/>
            <a:ext cx="2404298" cy="2646000"/>
          </a:xfrm>
          <a:prstGeom prst="rect">
            <a:avLst/>
          </a:prstGeom>
        </p:spPr>
      </p:pic>
      <p:pic>
        <p:nvPicPr>
          <p:cNvPr id="6" name="图片 5" descr="PPT模板"/>
          <p:cNvPicPr>
            <a:picLocks noChangeAspect="1"/>
          </p:cNvPicPr>
          <p:nvPr/>
        </p:nvPicPr>
        <p:blipFill>
          <a:blip r:embed="rId3"/>
          <a:stretch>
            <a:fillRect/>
          </a:stretch>
        </p:blipFill>
        <p:spPr>
          <a:xfrm>
            <a:off x="-6350" y="3434080"/>
            <a:ext cx="12212955" cy="2518410"/>
          </a:xfrm>
          <a:prstGeom prst="rect">
            <a:avLst/>
          </a:prstGeom>
        </p:spPr>
      </p:pic>
      <p:pic>
        <p:nvPicPr>
          <p:cNvPr id="9" name="图片 8" descr="PPT模板"/>
          <p:cNvPicPr>
            <a:picLocks noChangeAspect="1"/>
          </p:cNvPicPr>
          <p:nvPr/>
        </p:nvPicPr>
        <p:blipFill>
          <a:blip r:embed="rId4"/>
          <a:stretch>
            <a:fillRect/>
          </a:stretch>
        </p:blipFill>
        <p:spPr>
          <a:xfrm>
            <a:off x="3367723" y="4547235"/>
            <a:ext cx="5464810" cy="634365"/>
          </a:xfrm>
          <a:prstGeom prst="rect">
            <a:avLst/>
          </a:prstGeom>
        </p:spPr>
      </p:pic>
      <p:pic>
        <p:nvPicPr>
          <p:cNvPr id="8" name="图片 7" descr="PPT模板"/>
          <p:cNvPicPr>
            <a:picLocks noChangeAspect="1"/>
          </p:cNvPicPr>
          <p:nvPr/>
        </p:nvPicPr>
        <p:blipFill>
          <a:blip r:embed="rId5"/>
          <a:stretch>
            <a:fillRect/>
          </a:stretch>
        </p:blipFill>
        <p:spPr>
          <a:xfrm>
            <a:off x="3383280" y="4578350"/>
            <a:ext cx="619125" cy="641985"/>
          </a:xfrm>
          <a:prstGeom prst="rect">
            <a:avLst/>
          </a:prstGeom>
        </p:spPr>
      </p:pic>
      <p:pic>
        <p:nvPicPr>
          <p:cNvPr id="12" name="图片 11" descr="PPT模板"/>
          <p:cNvPicPr>
            <a:picLocks noChangeAspect="1"/>
          </p:cNvPicPr>
          <p:nvPr/>
        </p:nvPicPr>
        <p:blipFill>
          <a:blip r:embed="rId6"/>
          <a:stretch>
            <a:fillRect/>
          </a:stretch>
        </p:blipFill>
        <p:spPr>
          <a:xfrm>
            <a:off x="5338445" y="2193925"/>
            <a:ext cx="1947545" cy="153035"/>
          </a:xfrm>
          <a:prstGeom prst="rect">
            <a:avLst/>
          </a:prstGeom>
        </p:spPr>
      </p:pic>
      <p:pic>
        <p:nvPicPr>
          <p:cNvPr id="13" name="图片 12" descr="PPT模板"/>
          <p:cNvPicPr>
            <a:picLocks noChangeAspect="1"/>
          </p:cNvPicPr>
          <p:nvPr/>
        </p:nvPicPr>
        <p:blipFill>
          <a:blip r:embed="rId7"/>
          <a:stretch>
            <a:fillRect/>
          </a:stretch>
        </p:blipFill>
        <p:spPr>
          <a:xfrm>
            <a:off x="5351780" y="960755"/>
            <a:ext cx="1915795" cy="1158240"/>
          </a:xfrm>
          <a:prstGeom prst="rect">
            <a:avLst/>
          </a:prstGeom>
        </p:spPr>
      </p:pic>
      <p:sp>
        <p:nvSpPr>
          <p:cNvPr id="14" name="文本框 13"/>
          <p:cNvSpPr txBox="1"/>
          <p:nvPr/>
        </p:nvSpPr>
        <p:spPr>
          <a:xfrm>
            <a:off x="4776153" y="3585845"/>
            <a:ext cx="2647950" cy="842010"/>
          </a:xfrm>
          <a:prstGeom prst="rect">
            <a:avLst/>
          </a:prstGeom>
          <a:noFill/>
        </p:spPr>
        <p:txBody>
          <a:bodyPr wrap="square" rtlCol="0">
            <a:spAutoFit/>
          </a:bodyPr>
          <a:p>
            <a:pPr algn="ctr"/>
            <a:r>
              <a:rPr lang="zh-CN" altLang="en-US" sz="4600" b="1">
                <a:solidFill>
                  <a:schemeClr val="bg1"/>
                </a:solidFill>
                <a:latin typeface="微软雅黑" panose="020B0503020204020204" charset="-122"/>
                <a:ea typeface="微软雅黑" panose="020B0503020204020204" charset="-122"/>
              </a:rPr>
              <a:t>积云教育</a:t>
            </a:r>
            <a:endParaRPr lang="zh-CN" altLang="en-US" sz="4600" b="1">
              <a:solidFill>
                <a:schemeClr val="bg1"/>
              </a:solidFill>
              <a:latin typeface="微软雅黑" panose="020B0503020204020204" charset="-122"/>
              <a:ea typeface="微软雅黑" panose="020B0503020204020204" charset="-122"/>
            </a:endParaRPr>
          </a:p>
        </p:txBody>
      </p:sp>
      <p:sp>
        <p:nvSpPr>
          <p:cNvPr id="15" name="文本框 14"/>
          <p:cNvSpPr txBox="1"/>
          <p:nvPr/>
        </p:nvSpPr>
        <p:spPr>
          <a:xfrm>
            <a:off x="3918585" y="4493895"/>
            <a:ext cx="4363085" cy="808990"/>
          </a:xfrm>
          <a:prstGeom prst="rect">
            <a:avLst/>
          </a:prstGeom>
          <a:noFill/>
        </p:spPr>
        <p:txBody>
          <a:bodyPr wrap="square" rtlCol="0">
            <a:spAutoFit/>
          </a:bodyPr>
          <a:p>
            <a:pPr algn="ctr"/>
            <a:r>
              <a:rPr lang="en-US" altLang="zh-CN" sz="4400">
                <a:solidFill>
                  <a:schemeClr val="bg1"/>
                </a:solidFill>
                <a:latin typeface="微软雅黑" panose="020B0503020204020204" charset="-122"/>
                <a:ea typeface="微软雅黑" panose="020B0503020204020204" charset="-122"/>
              </a:rPr>
              <a:t>www.usian.cn</a:t>
            </a:r>
            <a:endParaRPr lang="en-US" altLang="zh-CN" sz="440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b="1">
                <a:solidFill>
                  <a:srgbClr val="2C7FC2"/>
                </a:solidFill>
                <a:latin typeface="微软雅黑" panose="020B0503020204020204" charset="-122"/>
                <a:ea typeface="微软雅黑" panose="020B0503020204020204" charset="-122"/>
                <a:cs typeface="+mn-cs"/>
                <a:sym typeface="+mn-ea"/>
              </a:rPr>
              <a:t>1.Photoshop</a:t>
            </a:r>
            <a:r>
              <a:rPr lang="zh-CN" altLang="en-US" sz="3600" b="1">
                <a:solidFill>
                  <a:srgbClr val="2C7FC2"/>
                </a:solidFill>
                <a:latin typeface="微软雅黑" panose="020B0503020204020204" charset="-122"/>
                <a:ea typeface="微软雅黑" panose="020B0503020204020204" charset="-122"/>
                <a:cs typeface="+mn-cs"/>
                <a:sym typeface="+mn-ea"/>
              </a:rPr>
              <a:t>练习</a:t>
            </a:r>
            <a:endParaRPr lang="zh-CN" altLang="en-US" sz="3600" b="1">
              <a:solidFill>
                <a:srgbClr val="2C7FC2"/>
              </a:solidFill>
              <a:latin typeface="微软雅黑" panose="020B0503020204020204" charset="-122"/>
              <a:ea typeface="微软雅黑" panose="020B0503020204020204" charset="-122"/>
              <a:cs typeface="+mn-cs"/>
              <a:sym typeface="+mn-ea"/>
            </a:endParaRPr>
          </a:p>
        </p:txBody>
      </p:sp>
      <p:pic>
        <p:nvPicPr>
          <p:cNvPr id="5" name="图片 4"/>
          <p:cNvPicPr>
            <a:picLocks noChangeAspect="1"/>
          </p:cNvPicPr>
          <p:nvPr/>
        </p:nvPicPr>
        <p:blipFill>
          <a:blip r:embed="rId1"/>
          <a:stretch>
            <a:fillRect/>
          </a:stretch>
        </p:blipFill>
        <p:spPr>
          <a:xfrm>
            <a:off x="1205865" y="2705100"/>
            <a:ext cx="8418830" cy="3903980"/>
          </a:xfrm>
          <a:prstGeom prst="rect">
            <a:avLst/>
          </a:prstGeom>
        </p:spPr>
      </p:pic>
      <p:sp>
        <p:nvSpPr>
          <p:cNvPr id="6" name="文本框 5"/>
          <p:cNvSpPr txBox="1"/>
          <p:nvPr/>
        </p:nvSpPr>
        <p:spPr>
          <a:xfrm>
            <a:off x="1205865" y="1586230"/>
            <a:ext cx="9625965" cy="953135"/>
          </a:xfrm>
          <a:prstGeom prst="rect">
            <a:avLst/>
          </a:prstGeom>
          <a:noFill/>
        </p:spPr>
        <p:txBody>
          <a:bodyPr wrap="square" rtlCol="0">
            <a:spAutoFit/>
          </a:bodyPr>
          <a:p>
            <a:r>
              <a:rPr lang="zh-CN" altLang="en-US" sz="2800" dirty="0">
                <a:solidFill>
                  <a:schemeClr val="accent1">
                    <a:lumMod val="75000"/>
                  </a:schemeClr>
                </a:solidFill>
              </a:rPr>
              <a:t>分别用切片工具和图层导出成新文件两种方式将如下网页原型的图片切出</a:t>
            </a:r>
            <a:endParaRPr lang="zh-CN" altLang="en-US" sz="2800" dirty="0">
              <a:solidFill>
                <a:schemeClr val="accent1">
                  <a:lumMod val="7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212090"/>
            <a:ext cx="10515600" cy="1076325"/>
          </a:xfrm>
        </p:spPr>
        <p:txBody>
          <a:bodyPr/>
          <a:p>
            <a:pPr algn="l"/>
            <a:r>
              <a:rPr lang="en-US" altLang="zh-CN" sz="3600" b="1">
                <a:solidFill>
                  <a:srgbClr val="2C7FC2"/>
                </a:solidFill>
                <a:latin typeface="微软雅黑" panose="020B0503020204020204" charset="-122"/>
                <a:ea typeface="微软雅黑" panose="020B0503020204020204" charset="-122"/>
                <a:cs typeface="+mn-cs"/>
                <a:sym typeface="+mn-ea"/>
              </a:rPr>
              <a:t>1</a:t>
            </a:r>
            <a:r>
              <a:rPr lang="zh-CN" altLang="en-US" sz="3600" b="1">
                <a:solidFill>
                  <a:srgbClr val="2C7FC2"/>
                </a:solidFill>
                <a:latin typeface="微软雅黑" panose="020B0503020204020204" charset="-122"/>
                <a:ea typeface="微软雅黑" panose="020B0503020204020204" charset="-122"/>
                <a:cs typeface="+mn-cs"/>
                <a:sym typeface="+mn-ea"/>
              </a:rPr>
              <a:t>、</a:t>
            </a:r>
            <a:r>
              <a:rPr lang="en-US" altLang="zh-CN" sz="3600" b="1">
                <a:solidFill>
                  <a:srgbClr val="2C7FC2"/>
                </a:solidFill>
                <a:latin typeface="微软雅黑" panose="020B0503020204020204" charset="-122"/>
                <a:ea typeface="微软雅黑" panose="020B0503020204020204" charset="-122"/>
                <a:cs typeface="+mn-cs"/>
                <a:sym typeface="+mn-ea"/>
              </a:rPr>
              <a:t>图片的输出格式及特点</a:t>
            </a:r>
            <a:endParaRPr lang="en-US" altLang="zh-CN" sz="3600" b="1">
              <a:solidFill>
                <a:srgbClr val="2C7FC2"/>
              </a:solidFill>
              <a:latin typeface="微软雅黑" panose="020B0503020204020204" charset="-122"/>
              <a:ea typeface="微软雅黑" panose="020B0503020204020204" charset="-122"/>
              <a:cs typeface="+mn-cs"/>
              <a:sym typeface="+mn-ea"/>
            </a:endParaRPr>
          </a:p>
        </p:txBody>
      </p:sp>
      <p:sp>
        <p:nvSpPr>
          <p:cNvPr id="6" name="文本框 5"/>
          <p:cNvSpPr txBox="1"/>
          <p:nvPr/>
        </p:nvSpPr>
        <p:spPr>
          <a:xfrm>
            <a:off x="1205865" y="1586230"/>
            <a:ext cx="9625965" cy="3784600"/>
          </a:xfrm>
          <a:prstGeom prst="rect">
            <a:avLst/>
          </a:prstGeom>
          <a:noFill/>
        </p:spPr>
        <p:txBody>
          <a:bodyPr wrap="square" rtlCol="0">
            <a:spAutoFit/>
          </a:bodyPr>
          <a:p>
            <a:pPr marL="285750" indent="-285750"/>
            <a:r>
              <a:rPr lang="zh-CN" altLang="en-US" sz="2200" dirty="0">
                <a:solidFill>
                  <a:schemeClr val="accent1">
                    <a:lumMod val="75000"/>
                  </a:schemeClr>
                </a:solidFill>
                <a:sym typeface="+mn-ea"/>
              </a:rPr>
              <a:t>GIF   ：是Web上最常用的图像格式，它可以用来存储各种图像文件。特别适用于存储线条、图标和电脑生成的图像、卡通和其它有大色块的图像。GIF文件非常小，最多支持256种不同的颜色。Gif支持动态图、透明图。适合动画或颜色较少的图片</a:t>
            </a:r>
            <a:endParaRPr lang="zh-CN" altLang="en-US" sz="2200" dirty="0">
              <a:solidFill>
                <a:schemeClr val="accent1">
                  <a:lumMod val="75000"/>
                </a:schemeClr>
              </a:solidFill>
              <a:sym typeface="+mn-ea"/>
            </a:endParaRPr>
          </a:p>
          <a:p>
            <a:r>
              <a:rPr lang="zh-CN" altLang="en-US" sz="2200" dirty="0">
                <a:solidFill>
                  <a:schemeClr val="accent1">
                    <a:lumMod val="75000"/>
                  </a:schemeClr>
                </a:solidFill>
                <a:sym typeface="+mn-ea"/>
              </a:rPr>
              <a:t>JP</a:t>
            </a:r>
            <a:r>
              <a:rPr lang="en-US" altLang="zh-CN" sz="2200" dirty="0">
                <a:solidFill>
                  <a:schemeClr val="accent1">
                    <a:lumMod val="75000"/>
                  </a:schemeClr>
                </a:solidFill>
                <a:sym typeface="+mn-ea"/>
              </a:rPr>
              <a:t>E</a:t>
            </a:r>
            <a:r>
              <a:rPr lang="zh-CN" altLang="en-US" sz="2200" dirty="0">
                <a:solidFill>
                  <a:schemeClr val="accent1">
                    <a:lumMod val="75000"/>
                  </a:schemeClr>
                </a:solidFill>
                <a:sym typeface="+mn-ea"/>
              </a:rPr>
              <a:t>G   ：是Web上仅次于GIF的常用图像格式。JPEG是一种压缩得非常紧凑的格式，专门用于不含大色块的图像。JPEG的图像有一定的失真度，但是在正常的损失下肉眼分辨不出JPEG和GIF图像的差别。适合照片或颜色丰富的图片</a:t>
            </a:r>
            <a:endParaRPr lang="zh-CN" altLang="en-US" sz="2200" dirty="0">
              <a:solidFill>
                <a:schemeClr val="accent1">
                  <a:lumMod val="75000"/>
                </a:schemeClr>
              </a:solidFill>
              <a:sym typeface="+mn-ea"/>
            </a:endParaRPr>
          </a:p>
          <a:p>
            <a:r>
              <a:rPr lang="zh-CN" altLang="en-US" sz="2200" dirty="0">
                <a:solidFill>
                  <a:schemeClr val="accent1">
                    <a:lumMod val="75000"/>
                  </a:schemeClr>
                </a:solidFill>
                <a:sym typeface="+mn-ea"/>
              </a:rPr>
              <a:t>PNG  ：是WEB图像中最通用的格式。它是一种无损压缩格式，压缩比高，生成文件体积小。PNG格式最多可以支持32位颜色，但是不支持动</a:t>
            </a:r>
            <a:r>
              <a:rPr lang="zh-CN" altLang="en-US" sz="2200" dirty="0">
                <a:solidFill>
                  <a:schemeClr val="accent1">
                    <a:lumMod val="75000"/>
                  </a:schemeClr>
                </a:solidFill>
                <a:sym typeface="+mn-ea"/>
              </a:rPr>
              <a:t>动态图</a:t>
            </a:r>
            <a:r>
              <a:rPr lang="zh-CN" altLang="en-US" sz="2200" dirty="0">
                <a:solidFill>
                  <a:schemeClr val="accent1">
                    <a:lumMod val="75000"/>
                  </a:schemeClr>
                </a:solidFill>
                <a:sym typeface="+mn-ea"/>
              </a:rPr>
              <a:t>。支持透明.</a:t>
            </a:r>
            <a:endParaRPr lang="zh-CN" altLang="en-US" sz="2200" dirty="0">
              <a:solidFill>
                <a:schemeClr val="accent1">
                  <a:lumMod val="75000"/>
                </a:schemeClr>
              </a:solidFill>
              <a:sym typeface="+mn-ea"/>
            </a:endParaRPr>
          </a:p>
          <a:p>
            <a:endParaRPr lang="zh-CN" altLang="en-US" sz="2000" dirty="0">
              <a:solidFill>
                <a:schemeClr val="accent1">
                  <a:lumMod val="75000"/>
                </a:schemeClr>
              </a:solidFill>
              <a:sym typeface="+mn-ea"/>
            </a:endParaRPr>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49755" y="5014595"/>
            <a:ext cx="8669655" cy="17056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b="1">
                <a:solidFill>
                  <a:srgbClr val="2C7FC2"/>
                </a:solidFill>
                <a:latin typeface="微软雅黑" panose="020B0503020204020204" charset="-122"/>
                <a:ea typeface="微软雅黑" panose="020B0503020204020204" charset="-122"/>
                <a:cs typeface="+mn-cs"/>
                <a:sym typeface="Yuanti SC Regular" charset="0"/>
              </a:rPr>
              <a:t>2</a:t>
            </a:r>
            <a:r>
              <a:rPr lang="zh-CN" altLang="en-US" sz="3600" b="1">
                <a:solidFill>
                  <a:srgbClr val="2C7FC2"/>
                </a:solidFill>
                <a:latin typeface="微软雅黑" panose="020B0503020204020204" charset="-122"/>
                <a:ea typeface="微软雅黑" panose="020B0503020204020204" charset="-122"/>
                <a:cs typeface="+mn-cs"/>
                <a:sym typeface="Yuanti SC Regular" charset="0"/>
              </a:rPr>
              <a:t>、</a:t>
            </a:r>
            <a:r>
              <a:rPr lang="en-US" altLang="zh-CN" sz="3600" b="1">
                <a:solidFill>
                  <a:srgbClr val="2C7FC2"/>
                </a:solidFill>
                <a:latin typeface="微软雅黑" panose="020B0503020204020204" charset="-122"/>
                <a:ea typeface="微软雅黑" panose="020B0503020204020204" charset="-122"/>
                <a:cs typeface="+mn-cs"/>
                <a:sym typeface="Yuanti SC Regular" charset="0"/>
              </a:rPr>
              <a:t>HTML简介</a:t>
            </a:r>
            <a:endParaRPr lang="en-US" altLang="zh-CN" sz="3600" b="1">
              <a:solidFill>
                <a:srgbClr val="2C7FC2"/>
              </a:solidFill>
              <a:latin typeface="微软雅黑" panose="020B0503020204020204" charset="-122"/>
              <a:ea typeface="微软雅黑" panose="020B0503020204020204" charset="-122"/>
              <a:cs typeface="+mn-cs"/>
            </a:endParaRPr>
          </a:p>
        </p:txBody>
      </p:sp>
      <p:sp>
        <p:nvSpPr>
          <p:cNvPr id="3" name="内容占位符 2"/>
          <p:cNvSpPr>
            <a:spLocks noGrp="1"/>
          </p:cNvSpPr>
          <p:nvPr>
            <p:ph idx="1"/>
          </p:nvPr>
        </p:nvSpPr>
        <p:spPr/>
        <p:txBody>
          <a:bodyPr/>
          <a:p>
            <a:r>
              <a:rPr lang="zh-CN" altLang="en-US" b="1" dirty="0">
                <a:solidFill>
                  <a:schemeClr val="accent1">
                    <a:lumMod val="75000"/>
                  </a:schemeClr>
                </a:solidFill>
              </a:rPr>
              <a:t>网页和网站</a:t>
            </a:r>
            <a:endParaRPr lang="zh-CN" altLang="en-US" b="1" dirty="0">
              <a:solidFill>
                <a:schemeClr val="accent1">
                  <a:lumMod val="75000"/>
                </a:schemeClr>
              </a:solidFill>
            </a:endParaRPr>
          </a:p>
          <a:p>
            <a:r>
              <a:rPr lang="zh-CN" altLang="en-US" b="1" dirty="0">
                <a:solidFill>
                  <a:schemeClr val="accent1">
                    <a:lumMod val="75000"/>
                  </a:schemeClr>
                </a:solidFill>
              </a:rPr>
              <a:t>web标准</a:t>
            </a:r>
            <a:endParaRPr lang="zh-CN" altLang="en-US" b="1" dirty="0">
              <a:solidFill>
                <a:schemeClr val="accent1">
                  <a:lumMod val="75000"/>
                </a:schemeClr>
              </a:solidFill>
            </a:endParaRPr>
          </a:p>
          <a:p>
            <a:r>
              <a:rPr lang="zh-CN" altLang="en-US" b="1" dirty="0">
                <a:solidFill>
                  <a:schemeClr val="accent1">
                    <a:lumMod val="75000"/>
                  </a:schemeClr>
                </a:solidFill>
              </a:rPr>
              <a:t>什么是HTML</a:t>
            </a:r>
            <a:endParaRPr lang="zh-CN" altLang="en-US" b="1" dirty="0">
              <a:solidFill>
                <a:schemeClr val="accent1">
                  <a:lumMod val="75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sz="3600" b="1">
                <a:solidFill>
                  <a:srgbClr val="2C7FC2"/>
                </a:solidFill>
                <a:latin typeface="微软雅黑" panose="020B0503020204020204" charset="-122"/>
                <a:ea typeface="微软雅黑" panose="020B0503020204020204" charset="-122"/>
                <a:cs typeface="+mn-cs"/>
                <a:sym typeface="Yuanti SC Regular" charset="0"/>
              </a:rPr>
              <a:t>2.1  </a:t>
            </a:r>
            <a:r>
              <a:rPr lang="zh-CN" altLang="en-US" sz="3600" b="1" dirty="0">
                <a:solidFill>
                  <a:schemeClr val="accent1">
                    <a:lumMod val="75000"/>
                  </a:schemeClr>
                </a:solidFill>
                <a:sym typeface="+mn-ea"/>
              </a:rPr>
              <a:t>网页和网站</a:t>
            </a:r>
            <a:endParaRPr lang="en-US" altLang="zh-CN" sz="3600" b="1">
              <a:solidFill>
                <a:srgbClr val="2C7FC2"/>
              </a:solidFill>
              <a:latin typeface="微软雅黑" panose="020B0503020204020204" charset="-122"/>
              <a:ea typeface="微软雅黑" panose="020B0503020204020204" charset="-122"/>
              <a:cs typeface="+mn-cs"/>
            </a:endParaRPr>
          </a:p>
        </p:txBody>
      </p:sp>
      <p:sp>
        <p:nvSpPr>
          <p:cNvPr id="3" name="内容占位符 2"/>
          <p:cNvSpPr>
            <a:spLocks noGrp="1"/>
          </p:cNvSpPr>
          <p:nvPr>
            <p:ph idx="1"/>
          </p:nvPr>
        </p:nvSpPr>
        <p:spPr/>
        <p:txBody>
          <a:bodyPr>
            <a:normAutofit/>
          </a:bodyPr>
          <a:p>
            <a:pPr marL="0" lvl="0" indent="0" algn="l">
              <a:lnSpc>
                <a:spcPct val="100000"/>
              </a:lnSpc>
              <a:buFont typeface="Wingdings" panose="05000000000000000000" pitchFamily="2" charset="2"/>
              <a:buNone/>
            </a:pPr>
            <a:r>
              <a:rPr lang="zh-CN" altLang="en-US" b="1" dirty="0">
                <a:solidFill>
                  <a:schemeClr val="accent1">
                    <a:lumMod val="75000"/>
                  </a:schemeClr>
                </a:solidFill>
                <a:sym typeface="Gill Sans" charset="0"/>
              </a:rPr>
              <a:t>网页</a:t>
            </a:r>
            <a:endParaRPr lang="zh-CN" altLang="en-US" b="1" dirty="0">
              <a:solidFill>
                <a:schemeClr val="accent1">
                  <a:lumMod val="75000"/>
                </a:schemeClr>
              </a:solidFill>
              <a:sym typeface="Gill Sans" charset="0"/>
            </a:endParaRPr>
          </a:p>
          <a:p>
            <a:pPr marL="0" lvl="1" algn="l">
              <a:lnSpc>
                <a:spcPct val="100000"/>
              </a:lnSpc>
            </a:pPr>
            <a:r>
              <a:rPr lang="zh-CN" altLang="en-US" dirty="0">
                <a:solidFill>
                  <a:schemeClr val="accent1">
                    <a:lumMod val="75000"/>
                  </a:schemeClr>
                </a:solidFill>
                <a:sym typeface="+mn-ea"/>
              </a:rPr>
              <a:t>网站中的任何一个页面，通常网页文件的扩展名为html或htm；(htm和html    是Windows和UNIX对抗的产物)   </a:t>
            </a:r>
            <a:endParaRPr lang="zh-CN" altLang="en-US" dirty="0">
              <a:solidFill>
                <a:schemeClr val="accent1">
                  <a:lumMod val="75000"/>
                </a:schemeClr>
              </a:solidFill>
              <a:sym typeface="+mn-ea"/>
            </a:endParaRPr>
          </a:p>
          <a:p>
            <a:pPr marL="0" lvl="1" algn="l">
              <a:lnSpc>
                <a:spcPct val="100000"/>
              </a:lnSpc>
            </a:pPr>
            <a:r>
              <a:rPr lang="zh-CN" altLang="en-US" dirty="0">
                <a:solidFill>
                  <a:schemeClr val="accent1">
                    <a:lumMod val="75000"/>
                  </a:schemeClr>
                </a:solidFill>
                <a:sym typeface="+mn-ea"/>
              </a:rPr>
              <a:t>构成要素：文字、图片、超链接、音频、视频等；</a:t>
            </a:r>
            <a:endParaRPr lang="zh-CN" altLang="en-US" dirty="0">
              <a:solidFill>
                <a:schemeClr val="accent1">
                  <a:lumMod val="75000"/>
                </a:schemeClr>
              </a:solidFill>
              <a:sym typeface="+mn-ea"/>
            </a:endParaRPr>
          </a:p>
          <a:p>
            <a:pPr marL="0" lvl="2" algn="l">
              <a:lnSpc>
                <a:spcPct val="100000"/>
              </a:lnSpc>
            </a:pPr>
            <a:endParaRPr lang="zh-CN" altLang="en-US" sz="2200" dirty="0">
              <a:solidFill>
                <a:schemeClr val="accent1">
                  <a:lumMod val="75000"/>
                </a:schemeClr>
              </a:solidFill>
              <a:sym typeface="+mn-ea"/>
            </a:endParaRPr>
          </a:p>
          <a:p>
            <a:pPr marL="0" indent="0" algn="l">
              <a:lnSpc>
                <a:spcPct val="100000"/>
              </a:lnSpc>
              <a:buFont typeface="Wingdings" panose="05000000000000000000" pitchFamily="2" charset="2"/>
              <a:buNone/>
            </a:pPr>
            <a:r>
              <a:rPr lang="zh-CN" altLang="en-US" b="1" dirty="0">
                <a:solidFill>
                  <a:schemeClr val="accent1">
                    <a:lumMod val="75000"/>
                  </a:schemeClr>
                </a:solidFill>
                <a:sym typeface="+mn-ea"/>
              </a:rPr>
              <a:t>网站：</a:t>
            </a:r>
            <a:endParaRPr lang="zh-CN" altLang="en-US" b="1" dirty="0">
              <a:solidFill>
                <a:schemeClr val="accent1">
                  <a:lumMod val="75000"/>
                </a:schemeClr>
              </a:solidFill>
              <a:sym typeface="+mn-ea"/>
            </a:endParaRPr>
          </a:p>
          <a:p>
            <a:pPr marL="0" lvl="1" algn="l">
              <a:lnSpc>
                <a:spcPct val="100000"/>
              </a:lnSpc>
            </a:pPr>
            <a:r>
              <a:rPr lang="zh-CN" altLang="en-US" dirty="0">
                <a:solidFill>
                  <a:schemeClr val="accent1">
                    <a:lumMod val="75000"/>
                  </a:schemeClr>
                </a:solidFill>
                <a:sym typeface="+mn-ea"/>
              </a:rPr>
              <a:t>用于展示相关内容的网页的集合；访问网站时，默认打开的第一个页面就是主页，也叫首页。默认的文件名是index.html</a:t>
            </a:r>
            <a:endParaRPr lang="zh-CN" altLang="en-US" dirty="0" smtClean="0">
              <a:solidFill>
                <a:schemeClr val="accent1">
                  <a:lumMod val="75000"/>
                </a:schemeClr>
              </a:solidFill>
              <a:latin typeface="微软雅黑" panose="020B0503020204020204" charset="-122"/>
              <a:ea typeface="微软雅黑" panose="020B0503020204020204" charset="-122"/>
              <a:sym typeface="+mn-ea"/>
            </a:endParaRPr>
          </a:p>
          <a:p>
            <a:endParaRPr lang="zh-CN" altLang="en-US" b="1" dirty="0">
              <a:solidFill>
                <a:schemeClr val="accent1">
                  <a:lumMod val="75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sz="3600" b="1">
                <a:solidFill>
                  <a:srgbClr val="2C7FC2"/>
                </a:solidFill>
                <a:latin typeface="微软雅黑" panose="020B0503020204020204" charset="-122"/>
                <a:ea typeface="微软雅黑" panose="020B0503020204020204" charset="-122"/>
                <a:cs typeface="+mn-cs"/>
                <a:sym typeface="+mn-ea"/>
              </a:rPr>
              <a:t>2.2 web标准</a:t>
            </a:r>
            <a:endParaRPr lang="en-US" sz="3600" b="1">
              <a:solidFill>
                <a:srgbClr val="2C7FC2"/>
              </a:solidFill>
              <a:latin typeface="微软雅黑" panose="020B0503020204020204" charset="-122"/>
              <a:ea typeface="微软雅黑" panose="020B0503020204020204" charset="-122"/>
              <a:cs typeface="+mn-cs"/>
            </a:endParaRPr>
          </a:p>
        </p:txBody>
      </p:sp>
      <p:sp>
        <p:nvSpPr>
          <p:cNvPr id="3" name="内容占位符 2"/>
          <p:cNvSpPr>
            <a:spLocks noGrp="1"/>
          </p:cNvSpPr>
          <p:nvPr>
            <p:ph idx="1"/>
          </p:nvPr>
        </p:nvSpPr>
        <p:spPr/>
        <p:txBody>
          <a:bodyPr>
            <a:normAutofit fontScale="80000"/>
          </a:bodyPr>
          <a:p>
            <a:pPr marL="266700" lvl="0" indent="-266700" eaLnBrk="0" hangingPunct="0">
              <a:lnSpc>
                <a:spcPct val="150000"/>
              </a:lnSpc>
              <a:buFont typeface="Wingdings" panose="05000000000000000000" pitchFamily="2" charset="2"/>
              <a:buChar char="l"/>
            </a:pPr>
            <a:r>
              <a:rPr lang="zh-CN" altLang="en-US" b="1" dirty="0">
                <a:solidFill>
                  <a:schemeClr val="accent1">
                    <a:lumMod val="75000"/>
                  </a:schemeClr>
                </a:solidFill>
                <a:sym typeface="Gill Sans" charset="0"/>
              </a:rPr>
              <a:t>WEB标准</a:t>
            </a:r>
            <a:r>
              <a:rPr lang="zh-CN" altLang="en-US" sz="2400" dirty="0">
                <a:solidFill>
                  <a:schemeClr val="accent1">
                    <a:lumMod val="75000"/>
                  </a:schemeClr>
                </a:solidFill>
                <a:sym typeface="Gill Sans" charset="0"/>
              </a:rPr>
              <a:t>不是某一个标准，而是一系列标准的集合。主要分三方面：结构化标准语言主要包括XHTML和XML，表现标准语言主要包括CSS，行为标准主要包括对象模型（ DOM、</a:t>
            </a:r>
            <a:r>
              <a:rPr lang="en-US" altLang="zh-CN" sz="2400" dirty="0">
                <a:solidFill>
                  <a:schemeClr val="accent1">
                    <a:lumMod val="75000"/>
                  </a:schemeClr>
                </a:solidFill>
                <a:sym typeface="Gill Sans" charset="0"/>
              </a:rPr>
              <a:t>BOM</a:t>
            </a:r>
            <a:r>
              <a:rPr lang="zh-CN" altLang="en-US" sz="2400" dirty="0">
                <a:solidFill>
                  <a:schemeClr val="accent1">
                    <a:lumMod val="75000"/>
                  </a:schemeClr>
                </a:solidFill>
                <a:sym typeface="Gill Sans" charset="0"/>
              </a:rPr>
              <a:t>）、ECMAScript等。这些标准大部分由万维网联盟（外语缩写：W3C）起草和发布，也有一些是其他标准组织制订的标准，比如ECMA（European Computer Manufacturers Association）的ECMAScript标准。</a:t>
            </a:r>
            <a:endParaRPr lang="zh-CN" altLang="en-US" sz="2400" dirty="0">
              <a:solidFill>
                <a:schemeClr val="accent1">
                  <a:lumMod val="75000"/>
                </a:schemeClr>
              </a:solidFill>
              <a:sym typeface="Gill Sans" charset="0"/>
            </a:endParaRPr>
          </a:p>
          <a:p>
            <a:pPr marL="266700" lvl="0" indent="-266700" eaLnBrk="0" hangingPunct="0">
              <a:lnSpc>
                <a:spcPct val="150000"/>
              </a:lnSpc>
              <a:buFont typeface="Wingdings" panose="05000000000000000000" pitchFamily="2" charset="2"/>
              <a:buChar char="l"/>
            </a:pPr>
            <a:r>
              <a:rPr lang="zh-CN" altLang="en-US" b="1" dirty="0">
                <a:solidFill>
                  <a:schemeClr val="accent1">
                    <a:lumMod val="75000"/>
                  </a:schemeClr>
                </a:solidFill>
                <a:sym typeface="Gill Sans" charset="0"/>
              </a:rPr>
              <a:t>网页组成</a:t>
            </a:r>
            <a:r>
              <a:rPr lang="zh-CN" altLang="en-US" sz="2400" dirty="0">
                <a:solidFill>
                  <a:schemeClr val="accent1">
                    <a:lumMod val="75000"/>
                  </a:schemeClr>
                </a:solidFill>
                <a:sym typeface="Gill Sans" charset="0"/>
              </a:rPr>
              <a:t>：结构（Structure-html）、表现（Presentation-css）和行为（Behavior-javascript）。</a:t>
            </a:r>
            <a:endParaRPr lang="zh-CN" altLang="en-US" sz="2400" dirty="0">
              <a:solidFill>
                <a:schemeClr val="accent1">
                  <a:lumMod val="75000"/>
                </a:schemeClr>
              </a:solidFill>
              <a:sym typeface="Gill Sans" charset="0"/>
            </a:endParaRPr>
          </a:p>
          <a:p>
            <a:pPr marL="266700" lvl="0" indent="-266700" eaLnBrk="0" hangingPunct="0">
              <a:lnSpc>
                <a:spcPct val="150000"/>
              </a:lnSpc>
              <a:buFont typeface="Wingdings" panose="05000000000000000000" pitchFamily="2" charset="2"/>
              <a:buChar char="l"/>
            </a:pPr>
            <a:r>
              <a:rPr lang="zh-CN" altLang="en-US" b="1" dirty="0">
                <a:solidFill>
                  <a:schemeClr val="accent1">
                    <a:lumMod val="75000"/>
                  </a:schemeClr>
                </a:solidFill>
                <a:sym typeface="Gill Sans" charset="0"/>
              </a:rPr>
              <a:t>W3C</a:t>
            </a:r>
            <a:r>
              <a:rPr lang="zh-CN" altLang="en-US" sz="2400" dirty="0">
                <a:solidFill>
                  <a:schemeClr val="accent1">
                    <a:lumMod val="75000"/>
                  </a:schemeClr>
                </a:solidFill>
                <a:sym typeface="Gill Sans" charset="0"/>
              </a:rPr>
              <a:t>（world wide web coalition , 国际万维网联盟）就是出web规范的组织机构。html、css、js的规范都是W3C定义发布的。</a:t>
            </a:r>
            <a:endParaRPr lang="zh-CN" altLang="en-US" sz="2400" dirty="0" smtClean="0">
              <a:solidFill>
                <a:schemeClr val="accent1"/>
              </a:solidFill>
              <a:latin typeface="微软雅黑" panose="020B0503020204020204" charset="-122"/>
              <a:ea typeface="微软雅黑" panose="020B0503020204020204" charset="-122"/>
              <a:sym typeface="Gill Sans" charset="0"/>
            </a:endParaRPr>
          </a:p>
          <a:p>
            <a:pPr marL="0" lvl="0" indent="0" algn="l">
              <a:lnSpc>
                <a:spcPct val="100000"/>
              </a:lnSpc>
              <a:buFont typeface="Wingdings" panose="05000000000000000000" pitchFamily="2" charset="2"/>
              <a:buNone/>
            </a:pPr>
            <a:endParaRPr lang="zh-CN" altLang="en-US" dirty="0" smtClean="0">
              <a:solidFill>
                <a:schemeClr val="accent1">
                  <a:lumMod val="75000"/>
                </a:schemeClr>
              </a:solidFill>
              <a:latin typeface="微软雅黑" panose="020B0503020204020204" charset="-122"/>
              <a:ea typeface="微软雅黑" panose="020B0503020204020204" charset="-122"/>
              <a:sym typeface="+mn-ea"/>
            </a:endParaRPr>
          </a:p>
          <a:p>
            <a:endParaRPr lang="zh-CN" altLang="en-US" b="1" dirty="0">
              <a:solidFill>
                <a:schemeClr val="accent1">
                  <a:lumMod val="75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sz="3600" b="1">
                <a:solidFill>
                  <a:srgbClr val="2C7FC2"/>
                </a:solidFill>
                <a:latin typeface="微软雅黑" panose="020B0503020204020204" charset="-122"/>
                <a:ea typeface="微软雅黑" panose="020B0503020204020204" charset="-122"/>
                <a:cs typeface="+mn-cs"/>
                <a:sym typeface="+mn-ea"/>
              </a:rPr>
              <a:t>2.2 </a:t>
            </a:r>
            <a:r>
              <a:rPr lang="zh-CN" altLang="en-US" sz="3600" b="1">
                <a:solidFill>
                  <a:srgbClr val="2C7FC2"/>
                </a:solidFill>
                <a:latin typeface="微软雅黑" panose="020B0503020204020204" charset="-122"/>
                <a:ea typeface="微软雅黑" panose="020B0503020204020204" charset="-122"/>
                <a:cs typeface="+mn-cs"/>
                <a:sym typeface="+mn-ea"/>
              </a:rPr>
              <a:t>什么是</a:t>
            </a:r>
            <a:r>
              <a:rPr lang="en-US" altLang="zh-CN" sz="3600" b="1">
                <a:solidFill>
                  <a:srgbClr val="2C7FC2"/>
                </a:solidFill>
                <a:latin typeface="微软雅黑" panose="020B0503020204020204" charset="-122"/>
                <a:ea typeface="微软雅黑" panose="020B0503020204020204" charset="-122"/>
                <a:cs typeface="+mn-cs"/>
                <a:sym typeface="+mn-ea"/>
              </a:rPr>
              <a:t>HTML</a:t>
            </a:r>
            <a:endParaRPr lang="en-US" altLang="zh-CN" sz="3600" b="1">
              <a:solidFill>
                <a:srgbClr val="2C7FC2"/>
              </a:solidFill>
              <a:latin typeface="微软雅黑" panose="020B0503020204020204" charset="-122"/>
              <a:ea typeface="微软雅黑" panose="020B0503020204020204" charset="-122"/>
              <a:cs typeface="+mn-cs"/>
              <a:sym typeface="+mn-ea"/>
            </a:endParaRPr>
          </a:p>
        </p:txBody>
      </p:sp>
      <p:sp>
        <p:nvSpPr>
          <p:cNvPr id="3" name="内容占位符 2"/>
          <p:cNvSpPr>
            <a:spLocks noGrp="1"/>
          </p:cNvSpPr>
          <p:nvPr>
            <p:ph idx="1"/>
          </p:nvPr>
        </p:nvSpPr>
        <p:spPr>
          <a:xfrm>
            <a:off x="838200" y="1296670"/>
            <a:ext cx="10515600" cy="5227955"/>
          </a:xfrm>
        </p:spPr>
        <p:txBody>
          <a:bodyPr>
            <a:normAutofit lnSpcReduction="20000"/>
          </a:bodyPr>
          <a:p>
            <a:pPr marL="537845" lvl="1" indent="457200" fontAlgn="auto">
              <a:lnSpc>
                <a:spcPct val="150000"/>
              </a:lnSpc>
              <a:buNone/>
            </a:pPr>
            <a:endParaRPr lang="zh-CN" altLang="en-US" sz="1800" dirty="0">
              <a:solidFill>
                <a:schemeClr val="accent1">
                  <a:lumMod val="75000"/>
                </a:schemeClr>
              </a:solidFill>
              <a:latin typeface="宋体" panose="02010600030101010101" pitchFamily="2" charset="-122"/>
              <a:ea typeface="宋体" panose="02010600030101010101" pitchFamily="2" charset="-122"/>
            </a:endParaRPr>
          </a:p>
          <a:p>
            <a:pPr marL="266700" lvl="0" indent="-266700" eaLnBrk="0" hangingPunct="0">
              <a:lnSpc>
                <a:spcPct val="150000"/>
              </a:lnSpc>
              <a:buFont typeface="Wingdings" panose="05000000000000000000" pitchFamily="2" charset="2"/>
              <a:buChar char="l"/>
            </a:pPr>
            <a:r>
              <a:rPr lang="zh-CN" altLang="en-US" sz="1800" b="1" dirty="0">
                <a:solidFill>
                  <a:schemeClr val="accent1">
                    <a:lumMod val="75000"/>
                  </a:schemeClr>
                </a:solidFill>
                <a:latin typeface="宋体" panose="02010600030101010101" pitchFamily="2" charset="-122"/>
                <a:ea typeface="宋体" panose="02010600030101010101" pitchFamily="2" charset="-122"/>
                <a:sym typeface="+mn-ea"/>
              </a:rPr>
              <a:t>HyperText  Markup  Language</a:t>
            </a:r>
            <a:r>
              <a:rPr lang="zh-CN" altLang="en-US" sz="1800" dirty="0">
                <a:solidFill>
                  <a:schemeClr val="accent1">
                    <a:lumMod val="75000"/>
                  </a:schemeClr>
                </a:solidFill>
                <a:latin typeface="宋体" panose="02010600030101010101" pitchFamily="2" charset="-122"/>
                <a:ea typeface="宋体" panose="02010600030101010101" pitchFamily="2" charset="-122"/>
                <a:sym typeface="+mn-ea"/>
              </a:rPr>
              <a:t>超文本标记语言, 是一种标记语言，它是制作网页的基础语言，主要用于描述超文本中内容的显示方式。它不需要编译,可以直接由浏览器执行.</a:t>
            </a:r>
            <a:endParaRPr lang="zh-CN" altLang="en-US" sz="1800" dirty="0">
              <a:solidFill>
                <a:schemeClr val="accent1">
                  <a:lumMod val="75000"/>
                </a:schemeClr>
              </a:solidFill>
              <a:latin typeface="宋体" panose="02010600030101010101" pitchFamily="2" charset="-122"/>
              <a:ea typeface="宋体" panose="02010600030101010101" pitchFamily="2" charset="-122"/>
              <a:sym typeface="+mn-ea"/>
            </a:endParaRPr>
          </a:p>
          <a:p>
            <a:pPr marL="266700" lvl="0" indent="-266700" eaLnBrk="0" hangingPunct="0">
              <a:lnSpc>
                <a:spcPct val="150000"/>
              </a:lnSpc>
              <a:buFont typeface="Wingdings" panose="05000000000000000000" pitchFamily="2" charset="2"/>
              <a:buChar char="l"/>
            </a:pPr>
            <a:r>
              <a:rPr lang="zh-CN" altLang="en-US" sz="1800" dirty="0">
                <a:solidFill>
                  <a:schemeClr val="accent1">
                    <a:lumMod val="75000"/>
                  </a:schemeClr>
                </a:solidFill>
                <a:latin typeface="宋体" panose="02010600030101010101" pitchFamily="2" charset="-122"/>
                <a:ea typeface="宋体" panose="02010600030101010101" pitchFamily="2" charset="-122"/>
                <a:sym typeface="+mn-ea"/>
              </a:rPr>
              <a:t>超文本标记</a:t>
            </a:r>
            <a:r>
              <a:rPr lang="zh-CN" altLang="en-US" sz="1800" dirty="0">
                <a:solidFill>
                  <a:schemeClr val="accent1">
                    <a:lumMod val="75000"/>
                  </a:schemeClr>
                </a:solidFill>
                <a:latin typeface="宋体" panose="02010600030101010101" pitchFamily="2" charset="-122"/>
                <a:ea typeface="宋体" panose="02010600030101010101" pitchFamily="2" charset="-122"/>
                <a:sym typeface="+mn-ea"/>
                <a:hlinkClick r:id="rId1"/>
              </a:rPr>
              <a:t>语言</a:t>
            </a:r>
            <a:r>
              <a:rPr lang="zh-CN" altLang="en-US" sz="1800" dirty="0">
                <a:solidFill>
                  <a:schemeClr val="accent1">
                    <a:lumMod val="75000"/>
                  </a:schemeClr>
                </a:solidFill>
                <a:latin typeface="宋体" panose="02010600030101010101" pitchFamily="2" charset="-122"/>
                <a:ea typeface="宋体" panose="02010600030101010101" pitchFamily="2" charset="-122"/>
                <a:sym typeface="+mn-ea"/>
              </a:rPr>
              <a:t>（第一版）——在1993年6月作为</a:t>
            </a:r>
            <a:r>
              <a:rPr lang="zh-CN" altLang="en-US" sz="1800" dirty="0">
                <a:solidFill>
                  <a:schemeClr val="accent1">
                    <a:lumMod val="75000"/>
                  </a:schemeClr>
                </a:solidFill>
                <a:latin typeface="宋体" panose="02010600030101010101" pitchFamily="2" charset="-122"/>
                <a:ea typeface="宋体" panose="02010600030101010101" pitchFamily="2" charset="-122"/>
                <a:sym typeface="+mn-ea"/>
                <a:hlinkClick r:id="rId2"/>
              </a:rPr>
              <a:t>互联网</a:t>
            </a:r>
            <a:r>
              <a:rPr lang="zh-CN" altLang="en-US" sz="1800" dirty="0">
                <a:solidFill>
                  <a:schemeClr val="accent1">
                    <a:lumMod val="75000"/>
                  </a:schemeClr>
                </a:solidFill>
                <a:latin typeface="宋体" panose="02010600030101010101" pitchFamily="2" charset="-122"/>
                <a:ea typeface="宋体" panose="02010600030101010101" pitchFamily="2" charset="-122"/>
                <a:sym typeface="+mn-ea"/>
              </a:rPr>
              <a:t>工程工作小组（</a:t>
            </a:r>
            <a:r>
              <a:rPr lang="zh-CN" altLang="en-US" sz="1800" dirty="0">
                <a:solidFill>
                  <a:schemeClr val="accent1">
                    <a:lumMod val="75000"/>
                  </a:schemeClr>
                </a:solidFill>
                <a:latin typeface="宋体" panose="02010600030101010101" pitchFamily="2" charset="-122"/>
                <a:ea typeface="宋体" panose="02010600030101010101" pitchFamily="2" charset="-122"/>
                <a:sym typeface="+mn-ea"/>
                <a:hlinkClick r:id="rId3"/>
              </a:rPr>
              <a:t>IETF</a:t>
            </a:r>
            <a:r>
              <a:rPr lang="zh-CN" altLang="en-US" sz="1800" dirty="0">
                <a:solidFill>
                  <a:schemeClr val="accent1">
                    <a:lumMod val="75000"/>
                  </a:schemeClr>
                </a:solidFill>
                <a:latin typeface="宋体" panose="02010600030101010101" pitchFamily="2" charset="-122"/>
                <a:ea typeface="宋体" panose="02010600030101010101" pitchFamily="2" charset="-122"/>
                <a:sym typeface="+mn-ea"/>
              </a:rPr>
              <a:t>）工作草案发布（并非</a:t>
            </a:r>
            <a:r>
              <a:rPr lang="zh-CN" altLang="en-US" sz="1800" dirty="0">
                <a:solidFill>
                  <a:schemeClr val="accent1">
                    <a:lumMod val="75000"/>
                  </a:schemeClr>
                </a:solidFill>
                <a:latin typeface="宋体" panose="02010600030101010101" pitchFamily="2" charset="-122"/>
                <a:ea typeface="宋体" panose="02010600030101010101" pitchFamily="2" charset="-122"/>
                <a:sym typeface="+mn-ea"/>
                <a:hlinkClick r:id="rId4"/>
              </a:rPr>
              <a:t>标准</a:t>
            </a:r>
            <a:r>
              <a:rPr lang="zh-CN" altLang="en-US" sz="1800" dirty="0">
                <a:solidFill>
                  <a:schemeClr val="accent1">
                    <a:lumMod val="75000"/>
                  </a:schemeClr>
                </a:solidFill>
                <a:latin typeface="宋体" panose="02010600030101010101" pitchFamily="2" charset="-122"/>
                <a:ea typeface="宋体" panose="02010600030101010101" pitchFamily="2" charset="-122"/>
                <a:sym typeface="+mn-ea"/>
              </a:rPr>
              <a:t>）：</a:t>
            </a:r>
            <a:endParaRPr lang="zh-CN" altLang="en-US" sz="1800" dirty="0">
              <a:solidFill>
                <a:schemeClr val="accent1">
                  <a:lumMod val="75000"/>
                </a:schemeClr>
              </a:solidFill>
              <a:latin typeface="宋体" panose="02010600030101010101" pitchFamily="2" charset="-122"/>
              <a:ea typeface="宋体" panose="02010600030101010101" pitchFamily="2" charset="-122"/>
            </a:endParaRPr>
          </a:p>
          <a:p>
            <a:pPr marL="266700" lvl="0" indent="-266700" eaLnBrk="0" hangingPunct="0">
              <a:lnSpc>
                <a:spcPct val="150000"/>
              </a:lnSpc>
              <a:buFont typeface="Wingdings" panose="05000000000000000000" pitchFamily="2" charset="2"/>
              <a:buChar char="l"/>
            </a:pPr>
            <a:r>
              <a:rPr lang="zh-CN" altLang="en-US" sz="1800" dirty="0">
                <a:solidFill>
                  <a:schemeClr val="accent1">
                    <a:lumMod val="75000"/>
                  </a:schemeClr>
                </a:solidFill>
                <a:latin typeface="宋体" panose="02010600030101010101" pitchFamily="2" charset="-122"/>
                <a:ea typeface="宋体" panose="02010600030101010101" pitchFamily="2" charset="-122"/>
                <a:sym typeface="+mn-ea"/>
              </a:rPr>
              <a:t>HTML 2.0——1995年11月作为RFC 1866发布，在RFC 2854于2000年6月发布之后被宣布已经过时</a:t>
            </a:r>
            <a:endParaRPr lang="zh-CN" altLang="en-US" sz="1800" dirty="0">
              <a:solidFill>
                <a:schemeClr val="accent1">
                  <a:lumMod val="75000"/>
                </a:schemeClr>
              </a:solidFill>
              <a:latin typeface="宋体" panose="02010600030101010101" pitchFamily="2" charset="-122"/>
              <a:ea typeface="宋体" panose="02010600030101010101" pitchFamily="2" charset="-122"/>
            </a:endParaRPr>
          </a:p>
          <a:p>
            <a:pPr marL="266700" lvl="0" indent="-266700" eaLnBrk="0" hangingPunct="0">
              <a:lnSpc>
                <a:spcPct val="150000"/>
              </a:lnSpc>
              <a:buFont typeface="Wingdings" panose="05000000000000000000" pitchFamily="2" charset="2"/>
              <a:buChar char="l"/>
            </a:pPr>
            <a:r>
              <a:rPr lang="zh-CN" altLang="en-US" sz="1800" dirty="0">
                <a:solidFill>
                  <a:schemeClr val="accent1">
                    <a:lumMod val="75000"/>
                  </a:schemeClr>
                </a:solidFill>
                <a:latin typeface="宋体" panose="02010600030101010101" pitchFamily="2" charset="-122"/>
                <a:ea typeface="宋体" panose="02010600030101010101" pitchFamily="2" charset="-122"/>
                <a:sym typeface="+mn-ea"/>
              </a:rPr>
              <a:t>HTML 3.2——1997年1月14日，</a:t>
            </a:r>
            <a:r>
              <a:rPr lang="zh-CN" altLang="en-US" sz="1800" dirty="0">
                <a:solidFill>
                  <a:schemeClr val="accent1">
                    <a:lumMod val="75000"/>
                  </a:schemeClr>
                </a:solidFill>
                <a:latin typeface="宋体" panose="02010600030101010101" pitchFamily="2" charset="-122"/>
                <a:ea typeface="宋体" panose="02010600030101010101" pitchFamily="2" charset="-122"/>
                <a:sym typeface="+mn-ea"/>
                <a:hlinkClick r:id="rId5"/>
              </a:rPr>
              <a:t>W3C</a:t>
            </a:r>
            <a:r>
              <a:rPr lang="zh-CN" altLang="en-US" sz="1800" dirty="0">
                <a:solidFill>
                  <a:schemeClr val="accent1">
                    <a:lumMod val="75000"/>
                  </a:schemeClr>
                </a:solidFill>
                <a:latin typeface="宋体" panose="02010600030101010101" pitchFamily="2" charset="-122"/>
                <a:ea typeface="宋体" panose="02010600030101010101" pitchFamily="2" charset="-122"/>
                <a:sym typeface="+mn-ea"/>
              </a:rPr>
              <a:t>推荐标准</a:t>
            </a:r>
            <a:endParaRPr lang="zh-CN" altLang="en-US" sz="1800" dirty="0">
              <a:solidFill>
                <a:schemeClr val="accent1">
                  <a:lumMod val="75000"/>
                </a:schemeClr>
              </a:solidFill>
              <a:latin typeface="宋体" panose="02010600030101010101" pitchFamily="2" charset="-122"/>
              <a:ea typeface="宋体" panose="02010600030101010101" pitchFamily="2" charset="-122"/>
            </a:endParaRPr>
          </a:p>
          <a:p>
            <a:pPr marL="266700" lvl="0" indent="-266700" eaLnBrk="0" hangingPunct="0">
              <a:lnSpc>
                <a:spcPct val="150000"/>
              </a:lnSpc>
              <a:buFont typeface="Wingdings" panose="05000000000000000000" pitchFamily="2" charset="2"/>
              <a:buChar char="l"/>
            </a:pPr>
            <a:r>
              <a:rPr lang="zh-CN" altLang="en-US" sz="1800" dirty="0">
                <a:solidFill>
                  <a:schemeClr val="accent1">
                    <a:lumMod val="75000"/>
                  </a:schemeClr>
                </a:solidFill>
                <a:latin typeface="宋体" panose="02010600030101010101" pitchFamily="2" charset="-122"/>
                <a:ea typeface="宋体" panose="02010600030101010101" pitchFamily="2" charset="-122"/>
                <a:sym typeface="+mn-ea"/>
              </a:rPr>
              <a:t>HTML 4.0——1997年12月18日，W3C推荐标准</a:t>
            </a:r>
            <a:endParaRPr lang="zh-CN" altLang="en-US" sz="1800" dirty="0">
              <a:solidFill>
                <a:schemeClr val="accent1">
                  <a:lumMod val="75000"/>
                </a:schemeClr>
              </a:solidFill>
              <a:latin typeface="宋体" panose="02010600030101010101" pitchFamily="2" charset="-122"/>
              <a:ea typeface="宋体" panose="02010600030101010101" pitchFamily="2" charset="-122"/>
            </a:endParaRPr>
          </a:p>
          <a:p>
            <a:pPr marL="266700" lvl="0" indent="-266700" eaLnBrk="0" hangingPunct="0">
              <a:lnSpc>
                <a:spcPct val="150000"/>
              </a:lnSpc>
              <a:buFont typeface="Wingdings" panose="05000000000000000000" pitchFamily="2" charset="2"/>
              <a:buChar char="l"/>
            </a:pPr>
            <a:r>
              <a:rPr lang="zh-CN" altLang="en-US" sz="1800" dirty="0">
                <a:solidFill>
                  <a:schemeClr val="accent1">
                    <a:lumMod val="75000"/>
                  </a:schemeClr>
                </a:solidFill>
                <a:latin typeface="宋体" panose="02010600030101010101" pitchFamily="2" charset="-122"/>
                <a:ea typeface="宋体" panose="02010600030101010101" pitchFamily="2" charset="-122"/>
                <a:sym typeface="+mn-ea"/>
              </a:rPr>
              <a:t>HTML 4.01（微小改进）——1999年12月24日，W3C推荐标准  </a:t>
            </a:r>
            <a:endParaRPr lang="zh-CN" altLang="en-US" sz="1800" dirty="0">
              <a:solidFill>
                <a:schemeClr val="accent1">
                  <a:lumMod val="75000"/>
                </a:schemeClr>
              </a:solidFill>
              <a:latin typeface="宋体" panose="02010600030101010101" pitchFamily="2" charset="-122"/>
              <a:ea typeface="宋体" panose="02010600030101010101" pitchFamily="2" charset="-122"/>
            </a:endParaRPr>
          </a:p>
          <a:p>
            <a:pPr marL="266700" lvl="0" indent="-266700" eaLnBrk="0" hangingPunct="0">
              <a:lnSpc>
                <a:spcPct val="150000"/>
              </a:lnSpc>
              <a:buFont typeface="Wingdings" panose="05000000000000000000" pitchFamily="2" charset="2"/>
              <a:buChar char="l"/>
            </a:pPr>
            <a:r>
              <a:rPr lang="zh-CN" altLang="en-US" sz="1800" dirty="0">
                <a:solidFill>
                  <a:schemeClr val="accent1">
                    <a:lumMod val="75000"/>
                  </a:schemeClr>
                </a:solidFill>
                <a:latin typeface="宋体" panose="02010600030101010101" pitchFamily="2" charset="-122"/>
                <a:ea typeface="宋体" panose="02010600030101010101" pitchFamily="2" charset="-122"/>
                <a:sym typeface="+mn-ea"/>
              </a:rPr>
              <a:t>HTML 5——2014年10月28日，W3C推荐标准</a:t>
            </a:r>
            <a:endParaRPr lang="zh-CN" altLang="en-US" sz="1800" dirty="0">
              <a:solidFill>
                <a:schemeClr val="accent1">
                  <a:lumMod val="75000"/>
                </a:schemeClr>
              </a:solidFill>
              <a:latin typeface="宋体" panose="02010600030101010101" pitchFamily="2" charset="-122"/>
              <a:ea typeface="宋体" panose="02010600030101010101" pitchFamily="2" charset="-122"/>
              <a:sym typeface="+mn-ea"/>
            </a:endParaRPr>
          </a:p>
          <a:p>
            <a:pPr marL="266700" lvl="0" indent="-266700" eaLnBrk="0" hangingPunct="0">
              <a:lnSpc>
                <a:spcPct val="150000"/>
              </a:lnSpc>
              <a:buFont typeface="Wingdings" panose="05000000000000000000" pitchFamily="2" charset="2"/>
              <a:buChar char="l"/>
            </a:pPr>
            <a:endParaRPr lang="zh-CN" altLang="en-US" sz="1800" dirty="0" smtClean="0">
              <a:solidFill>
                <a:schemeClr val="accent1"/>
              </a:solidFill>
              <a:latin typeface="宋体" panose="02010600030101010101" pitchFamily="2" charset="-122"/>
              <a:ea typeface="宋体" panose="02010600030101010101" pitchFamily="2" charset="-122"/>
              <a:sym typeface="Gill Sans" charset="0"/>
            </a:endParaRPr>
          </a:p>
          <a:p>
            <a:pPr marL="0" lvl="0" indent="0" algn="l">
              <a:lnSpc>
                <a:spcPct val="100000"/>
              </a:lnSpc>
              <a:buFont typeface="Wingdings" panose="05000000000000000000" pitchFamily="2" charset="2"/>
              <a:buNone/>
            </a:pPr>
            <a:endParaRPr lang="zh-CN" altLang="en-US" dirty="0" smtClean="0">
              <a:solidFill>
                <a:schemeClr val="accent1">
                  <a:lumMod val="75000"/>
                </a:schemeClr>
              </a:solidFill>
              <a:latin typeface="微软雅黑" panose="020B0503020204020204" charset="-122"/>
              <a:ea typeface="微软雅黑" panose="020B0503020204020204" charset="-122"/>
              <a:sym typeface="+mn-ea"/>
            </a:endParaRPr>
          </a:p>
          <a:p>
            <a:endParaRPr lang="zh-CN" altLang="en-US" b="1" dirty="0">
              <a:solidFill>
                <a:schemeClr val="accent1">
                  <a:lumMod val="75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sz="3600" b="1">
                <a:solidFill>
                  <a:srgbClr val="2C7FC2"/>
                </a:solidFill>
                <a:latin typeface="微软雅黑" panose="020B0503020204020204" charset="-122"/>
                <a:ea typeface="微软雅黑" panose="020B0503020204020204" charset="-122"/>
                <a:cs typeface="+mn-cs"/>
                <a:sym typeface="+mn-ea"/>
              </a:rPr>
              <a:t>3 . HTML</a:t>
            </a:r>
            <a:r>
              <a:rPr lang="zh-CN" altLang="en-US" sz="3600" b="1">
                <a:solidFill>
                  <a:srgbClr val="2C7FC2"/>
                </a:solidFill>
                <a:latin typeface="微软雅黑" panose="020B0503020204020204" charset="-122"/>
                <a:ea typeface="微软雅黑" panose="020B0503020204020204" charset="-122"/>
                <a:cs typeface="+mn-cs"/>
                <a:sym typeface="+mn-ea"/>
              </a:rPr>
              <a:t>基本结构</a:t>
            </a:r>
            <a:endParaRPr lang="zh-CN" altLang="en-US" sz="3600" b="1">
              <a:solidFill>
                <a:srgbClr val="2C7FC2"/>
              </a:solidFill>
              <a:latin typeface="微软雅黑" panose="020B0503020204020204" charset="-122"/>
              <a:ea typeface="微软雅黑" panose="020B0503020204020204" charset="-122"/>
              <a:cs typeface="+mn-cs"/>
              <a:sym typeface="+mn-ea"/>
            </a:endParaRPr>
          </a:p>
        </p:txBody>
      </p:sp>
      <p:sp>
        <p:nvSpPr>
          <p:cNvPr id="3" name="内容占位符 2"/>
          <p:cNvSpPr>
            <a:spLocks noGrp="1"/>
          </p:cNvSpPr>
          <p:nvPr>
            <p:ph idx="1"/>
          </p:nvPr>
        </p:nvSpPr>
        <p:spPr>
          <a:xfrm>
            <a:off x="838200" y="1505585"/>
            <a:ext cx="10515600" cy="5019040"/>
          </a:xfrm>
        </p:spPr>
        <p:txBody>
          <a:bodyPr>
            <a:normAutofit lnSpcReduction="20000"/>
          </a:bodyPr>
          <a:p>
            <a:pPr marL="537845" lvl="1" indent="457200" fontAlgn="auto">
              <a:lnSpc>
                <a:spcPct val="150000"/>
              </a:lnSpc>
              <a:buNone/>
            </a:pPr>
            <a:r>
              <a:rPr lang="zh-CN" altLang="en-US" b="1" dirty="0">
                <a:solidFill>
                  <a:schemeClr val="accent1">
                    <a:lumMod val="75000"/>
                  </a:schemeClr>
                </a:solidFill>
                <a:latin typeface="宋体" panose="02010600030101010101" pitchFamily="2" charset="-122"/>
                <a:ea typeface="宋体" panose="02010600030101010101" pitchFamily="2" charset="-122"/>
                <a:sym typeface="Gill Sans" charset="0"/>
              </a:rPr>
              <a:t>标记</a:t>
            </a:r>
            <a:r>
              <a:rPr lang="zh-CN" altLang="en-US" dirty="0">
                <a:solidFill>
                  <a:schemeClr val="accent1">
                    <a:lumMod val="75000"/>
                  </a:schemeClr>
                </a:solidFill>
                <a:latin typeface="宋体" panose="02010600030101010101" pitchFamily="2" charset="-122"/>
                <a:ea typeface="宋体" panose="02010600030101010101" pitchFamily="2" charset="-122"/>
                <a:sym typeface="Gill Sans" charset="0"/>
              </a:rPr>
              <a:t>：“标记”是一些符号，用来区分文档中的不同部分。也被称作    “标签”。</a:t>
            </a:r>
            <a:endParaRPr lang="zh-CN" altLang="en-US" dirty="0">
              <a:solidFill>
                <a:schemeClr val="accent1">
                  <a:lumMod val="75000"/>
                </a:schemeClr>
              </a:solidFill>
              <a:latin typeface="宋体" panose="02010600030101010101" pitchFamily="2" charset="-122"/>
              <a:ea typeface="宋体" panose="02010600030101010101" pitchFamily="2" charset="-122"/>
              <a:sym typeface="Gill Sans" charset="0"/>
            </a:endParaRPr>
          </a:p>
          <a:p>
            <a:pPr lvl="2" indent="457200" eaLnBrk="0" fontAlgn="auto" hangingPunct="0">
              <a:lnSpc>
                <a:spcPct val="150000"/>
              </a:lnSpc>
              <a:buFont typeface="Wingdings" panose="05000000000000000000" charset="0"/>
              <a:buNone/>
            </a:pPr>
            <a:r>
              <a:rPr lang="zh-CN" altLang="en-US" sz="2400" b="1" dirty="0">
                <a:solidFill>
                  <a:schemeClr val="accent1">
                    <a:lumMod val="75000"/>
                  </a:schemeClr>
                </a:solidFill>
                <a:latin typeface="宋体" panose="02010600030101010101" pitchFamily="2" charset="-122"/>
                <a:ea typeface="宋体" panose="02010600030101010101" pitchFamily="2" charset="-122"/>
                <a:sym typeface="Gill Sans" charset="0"/>
              </a:rPr>
              <a:t>单标记：</a:t>
            </a:r>
            <a:r>
              <a:rPr lang="zh-CN" altLang="en-US" sz="2400" dirty="0">
                <a:solidFill>
                  <a:schemeClr val="accent1">
                    <a:lumMod val="75000"/>
                  </a:schemeClr>
                </a:solidFill>
                <a:latin typeface="宋体" panose="02010600030101010101" pitchFamily="2" charset="-122"/>
                <a:ea typeface="宋体" panose="02010600030101010101" pitchFamily="2" charset="-122"/>
                <a:sym typeface="Gill Sans" charset="0"/>
              </a:rPr>
              <a:t>只有结束标记，如&lt;br&gt;强制换行</a:t>
            </a:r>
            <a:endParaRPr lang="zh-CN" altLang="en-US" sz="2400" dirty="0">
              <a:solidFill>
                <a:schemeClr val="accent1">
                  <a:lumMod val="75000"/>
                </a:schemeClr>
              </a:solidFill>
              <a:latin typeface="宋体" panose="02010600030101010101" pitchFamily="2" charset="-122"/>
              <a:ea typeface="宋体" panose="02010600030101010101" pitchFamily="2" charset="-122"/>
              <a:sym typeface="Gill Sans" charset="0"/>
            </a:endParaRPr>
          </a:p>
          <a:p>
            <a:pPr lvl="2" indent="457200" eaLnBrk="0" fontAlgn="auto" hangingPunct="0">
              <a:lnSpc>
                <a:spcPct val="150000"/>
              </a:lnSpc>
              <a:buFont typeface="Wingdings" panose="05000000000000000000" charset="0"/>
              <a:buNone/>
            </a:pPr>
            <a:r>
              <a:rPr lang="zh-CN" altLang="en-US" sz="2400" b="1" dirty="0">
                <a:solidFill>
                  <a:schemeClr val="accent1">
                    <a:lumMod val="75000"/>
                  </a:schemeClr>
                </a:solidFill>
                <a:latin typeface="宋体" panose="02010600030101010101" pitchFamily="2" charset="-122"/>
                <a:ea typeface="宋体" panose="02010600030101010101" pitchFamily="2" charset="-122"/>
                <a:sym typeface="Gill Sans" charset="0"/>
              </a:rPr>
              <a:t>双标记：</a:t>
            </a:r>
            <a:r>
              <a:rPr lang="zh-CN" altLang="en-US" sz="2400" dirty="0">
                <a:solidFill>
                  <a:schemeClr val="accent1">
                    <a:lumMod val="75000"/>
                  </a:schemeClr>
                </a:solidFill>
                <a:latin typeface="宋体" panose="02010600030101010101" pitchFamily="2" charset="-122"/>
                <a:ea typeface="宋体" panose="02010600030101010101" pitchFamily="2" charset="-122"/>
                <a:sym typeface="Gill Sans" charset="0"/>
              </a:rPr>
              <a:t>分为开始标记和结束标记，如&lt;p&gt;...&lt;/p&gt;</a:t>
            </a:r>
            <a:endParaRPr lang="zh-CN" altLang="en-US" sz="2400" dirty="0">
              <a:solidFill>
                <a:schemeClr val="accent1">
                  <a:lumMod val="75000"/>
                </a:schemeClr>
              </a:solidFill>
              <a:latin typeface="宋体" panose="02010600030101010101" pitchFamily="2" charset="-122"/>
              <a:ea typeface="宋体" panose="02010600030101010101" pitchFamily="2" charset="-122"/>
              <a:sym typeface="Gill Sans" charset="0"/>
            </a:endParaRPr>
          </a:p>
          <a:p>
            <a:pPr marL="914400" lvl="2" indent="0" eaLnBrk="0" hangingPunct="0">
              <a:lnSpc>
                <a:spcPct val="150000"/>
              </a:lnSpc>
              <a:buFont typeface="Wingdings" panose="05000000000000000000" charset="0"/>
              <a:buNone/>
            </a:pPr>
            <a:r>
              <a:rPr lang="zh-CN" altLang="en-US" sz="2400" dirty="0">
                <a:solidFill>
                  <a:schemeClr val="accent1">
                    <a:lumMod val="75000"/>
                  </a:schemeClr>
                </a:solidFill>
                <a:latin typeface="宋体" panose="02010600030101010101" pitchFamily="2" charset="-122"/>
                <a:ea typeface="宋体" panose="02010600030101010101" pitchFamily="2" charset="-122"/>
                <a:sym typeface="Gill Sans" charset="0"/>
              </a:rPr>
              <a:t>HTML标记</a:t>
            </a:r>
            <a:r>
              <a:rPr lang="zh-CN" altLang="en-US" sz="2400" b="1" dirty="0">
                <a:solidFill>
                  <a:schemeClr val="accent1">
                    <a:lumMod val="75000"/>
                  </a:schemeClr>
                </a:solidFill>
                <a:latin typeface="宋体" panose="02010600030101010101" pitchFamily="2" charset="-122"/>
                <a:ea typeface="宋体" panose="02010600030101010101" pitchFamily="2" charset="-122"/>
                <a:sym typeface="Gill Sans" charset="0"/>
              </a:rPr>
              <a:t>不区分大小写</a:t>
            </a:r>
            <a:r>
              <a:rPr lang="zh-CN" altLang="en-US" sz="2400" dirty="0">
                <a:solidFill>
                  <a:schemeClr val="accent1">
                    <a:lumMod val="75000"/>
                  </a:schemeClr>
                </a:solidFill>
                <a:latin typeface="宋体" panose="02010600030101010101" pitchFamily="2" charset="-122"/>
                <a:ea typeface="宋体" panose="02010600030101010101" pitchFamily="2" charset="-122"/>
                <a:sym typeface="Gill Sans" charset="0"/>
              </a:rPr>
              <a:t>，建议使用小写</a:t>
            </a:r>
            <a:endParaRPr lang="zh-CN" altLang="en-US" sz="2400" dirty="0">
              <a:solidFill>
                <a:schemeClr val="accent1">
                  <a:lumMod val="75000"/>
                </a:schemeClr>
              </a:solidFill>
              <a:latin typeface="宋体" panose="02010600030101010101" pitchFamily="2" charset="-122"/>
              <a:ea typeface="宋体" panose="02010600030101010101" pitchFamily="2" charset="-122"/>
              <a:sym typeface="Gill Sans" charset="0"/>
            </a:endParaRPr>
          </a:p>
          <a:p>
            <a:pPr marL="914400" lvl="2" indent="0" eaLnBrk="0" hangingPunct="0">
              <a:lnSpc>
                <a:spcPct val="150000"/>
              </a:lnSpc>
              <a:buFont typeface="Wingdings" panose="05000000000000000000" charset="0"/>
              <a:buNone/>
            </a:pPr>
            <a:r>
              <a:rPr lang="zh-CN" altLang="en-US" sz="2400" dirty="0">
                <a:solidFill>
                  <a:schemeClr val="accent1">
                    <a:lumMod val="75000"/>
                  </a:schemeClr>
                </a:solidFill>
                <a:latin typeface="宋体" panose="02010600030101010101" pitchFamily="2" charset="-122"/>
                <a:ea typeface="宋体" panose="02010600030101010101" pitchFamily="2" charset="-122"/>
                <a:sym typeface="Gill Sans" charset="0"/>
              </a:rPr>
              <a:t>所有标签都是放在&lt;&gt;里</a:t>
            </a:r>
            <a:endParaRPr lang="zh-CN" altLang="en-US" sz="2400" dirty="0">
              <a:solidFill>
                <a:schemeClr val="accent1">
                  <a:lumMod val="75000"/>
                </a:schemeClr>
              </a:solidFill>
              <a:latin typeface="宋体" panose="02010600030101010101" pitchFamily="2" charset="-122"/>
              <a:ea typeface="宋体" panose="02010600030101010101" pitchFamily="2" charset="-122"/>
              <a:sym typeface="Gill Sans" charset="0"/>
            </a:endParaRPr>
          </a:p>
          <a:p>
            <a:pPr marL="914400" lvl="2" indent="0" eaLnBrk="0" hangingPunct="0">
              <a:lnSpc>
                <a:spcPct val="150000"/>
              </a:lnSpc>
              <a:buFont typeface="Wingdings" panose="05000000000000000000" charset="0"/>
              <a:buNone/>
            </a:pPr>
            <a:r>
              <a:rPr lang="zh-CN" altLang="en-US" sz="2400" dirty="0">
                <a:solidFill>
                  <a:schemeClr val="accent1">
                    <a:lumMod val="75000"/>
                  </a:schemeClr>
                </a:solidFill>
                <a:latin typeface="宋体" panose="02010600030101010101" pitchFamily="2" charset="-122"/>
                <a:ea typeface="宋体" panose="02010600030101010101" pitchFamily="2" charset="-122"/>
                <a:sym typeface="Gill Sans" charset="0"/>
              </a:rPr>
              <a:t>标签可以互相合理嵌套（不能交叉嵌套）</a:t>
            </a:r>
            <a:endParaRPr lang="zh-CN" altLang="en-US" dirty="0">
              <a:solidFill>
                <a:schemeClr val="accent1">
                  <a:lumMod val="75000"/>
                </a:schemeClr>
              </a:solidFill>
              <a:latin typeface="宋体" panose="02010600030101010101" pitchFamily="2" charset="-122"/>
              <a:ea typeface="宋体" panose="02010600030101010101" pitchFamily="2" charset="-122"/>
              <a:sym typeface="Gill Sans" charset="0"/>
            </a:endParaRPr>
          </a:p>
          <a:p>
            <a:pPr marL="266700" lvl="0" indent="-266700" eaLnBrk="0" hangingPunct="0">
              <a:lnSpc>
                <a:spcPct val="150000"/>
              </a:lnSpc>
              <a:buFont typeface="Wingdings" panose="05000000000000000000" pitchFamily="2" charset="2"/>
              <a:buChar char="l"/>
            </a:pPr>
            <a:endParaRPr lang="zh-CN" altLang="en-US" sz="1800" dirty="0">
              <a:solidFill>
                <a:schemeClr val="accent1">
                  <a:lumMod val="75000"/>
                </a:schemeClr>
              </a:solidFill>
              <a:latin typeface="宋体" panose="02010600030101010101" pitchFamily="2" charset="-122"/>
              <a:ea typeface="宋体" panose="02010600030101010101" pitchFamily="2" charset="-122"/>
              <a:sym typeface="+mn-ea"/>
            </a:endParaRPr>
          </a:p>
          <a:p>
            <a:pPr marL="266700" lvl="0" indent="-266700" eaLnBrk="0" hangingPunct="0">
              <a:lnSpc>
                <a:spcPct val="150000"/>
              </a:lnSpc>
              <a:buFont typeface="Wingdings" panose="05000000000000000000" pitchFamily="2" charset="2"/>
              <a:buChar char="l"/>
            </a:pPr>
            <a:endParaRPr lang="zh-CN" altLang="en-US" sz="1800" dirty="0" smtClean="0">
              <a:solidFill>
                <a:schemeClr val="accent1"/>
              </a:solidFill>
              <a:latin typeface="宋体" panose="02010600030101010101" pitchFamily="2" charset="-122"/>
              <a:ea typeface="宋体" panose="02010600030101010101" pitchFamily="2" charset="-122"/>
              <a:sym typeface="Gill Sans" charset="0"/>
            </a:endParaRPr>
          </a:p>
          <a:p>
            <a:pPr marL="0" lvl="0" indent="0" algn="l">
              <a:lnSpc>
                <a:spcPct val="100000"/>
              </a:lnSpc>
              <a:buFont typeface="Wingdings" panose="05000000000000000000" pitchFamily="2" charset="2"/>
              <a:buNone/>
            </a:pPr>
            <a:endParaRPr lang="zh-CN" altLang="en-US" dirty="0" smtClean="0">
              <a:solidFill>
                <a:schemeClr val="accent1">
                  <a:lumMod val="75000"/>
                </a:schemeClr>
              </a:solidFill>
              <a:latin typeface="微软雅黑" panose="020B0503020204020204" charset="-122"/>
              <a:ea typeface="微软雅黑" panose="020B0503020204020204" charset="-122"/>
              <a:sym typeface="+mn-ea"/>
            </a:endParaRPr>
          </a:p>
          <a:p>
            <a:endParaRPr lang="zh-CN" altLang="en-US" b="1" dirty="0">
              <a:solidFill>
                <a:schemeClr val="accent1">
                  <a:lumMod val="75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sz="3600" b="1">
                <a:solidFill>
                  <a:srgbClr val="2C7FC2"/>
                </a:solidFill>
                <a:latin typeface="微软雅黑" panose="020B0503020204020204" charset="-122"/>
                <a:ea typeface="微软雅黑" panose="020B0503020204020204" charset="-122"/>
                <a:cs typeface="+mn-cs"/>
                <a:sym typeface="+mn-ea"/>
              </a:rPr>
              <a:t>3 . HTML</a:t>
            </a:r>
            <a:r>
              <a:rPr lang="zh-CN" altLang="en-US" sz="3600" b="1">
                <a:solidFill>
                  <a:srgbClr val="2C7FC2"/>
                </a:solidFill>
                <a:latin typeface="微软雅黑" panose="020B0503020204020204" charset="-122"/>
                <a:ea typeface="微软雅黑" panose="020B0503020204020204" charset="-122"/>
                <a:cs typeface="+mn-cs"/>
                <a:sym typeface="+mn-ea"/>
              </a:rPr>
              <a:t>基本结构</a:t>
            </a:r>
            <a:endParaRPr lang="zh-CN" altLang="en-US" sz="3600" b="1">
              <a:solidFill>
                <a:srgbClr val="2C7FC2"/>
              </a:solidFill>
              <a:latin typeface="微软雅黑" panose="020B0503020204020204" charset="-122"/>
              <a:ea typeface="微软雅黑" panose="020B0503020204020204" charset="-122"/>
              <a:cs typeface="+mn-cs"/>
              <a:sym typeface="+mn-ea"/>
            </a:endParaRPr>
          </a:p>
        </p:txBody>
      </p:sp>
      <p:sp>
        <p:nvSpPr>
          <p:cNvPr id="3" name="内容占位符 2"/>
          <p:cNvSpPr>
            <a:spLocks noGrp="1"/>
          </p:cNvSpPr>
          <p:nvPr>
            <p:ph idx="1"/>
          </p:nvPr>
        </p:nvSpPr>
        <p:spPr>
          <a:xfrm>
            <a:off x="838200" y="1505585"/>
            <a:ext cx="10515600" cy="5019040"/>
          </a:xfrm>
        </p:spPr>
        <p:txBody>
          <a:bodyPr>
            <a:normAutofit lnSpcReduction="20000"/>
          </a:bodyPr>
          <a:p>
            <a:pPr marL="537845" lvl="1" indent="457200" fontAlgn="auto">
              <a:lnSpc>
                <a:spcPct val="150000"/>
              </a:lnSpc>
              <a:buNone/>
            </a:pPr>
            <a:endParaRPr lang="zh-CN" altLang="en-US" dirty="0">
              <a:solidFill>
                <a:schemeClr val="accent1">
                  <a:lumMod val="75000"/>
                </a:schemeClr>
              </a:solidFill>
              <a:latin typeface="宋体" panose="02010600030101010101" pitchFamily="2" charset="-122"/>
              <a:ea typeface="宋体" panose="02010600030101010101" pitchFamily="2" charset="-122"/>
              <a:sym typeface="Gill Sans" charset="0"/>
            </a:endParaRPr>
          </a:p>
          <a:p>
            <a:pPr marL="266700" lvl="0" indent="-266700" eaLnBrk="0" hangingPunct="0">
              <a:lnSpc>
                <a:spcPct val="150000"/>
              </a:lnSpc>
              <a:buFont typeface="Wingdings" panose="05000000000000000000" pitchFamily="2" charset="2"/>
              <a:buChar char="l"/>
            </a:pPr>
            <a:endParaRPr lang="zh-CN" altLang="en-US" sz="1800" dirty="0">
              <a:solidFill>
                <a:schemeClr val="accent1">
                  <a:lumMod val="75000"/>
                </a:schemeClr>
              </a:solidFill>
              <a:latin typeface="宋体" panose="02010600030101010101" pitchFamily="2" charset="-122"/>
              <a:ea typeface="宋体" panose="02010600030101010101" pitchFamily="2" charset="-122"/>
              <a:sym typeface="+mn-ea"/>
            </a:endParaRPr>
          </a:p>
          <a:p>
            <a:pPr marL="266700" lvl="0" indent="-266700" eaLnBrk="0" hangingPunct="0">
              <a:lnSpc>
                <a:spcPct val="150000"/>
              </a:lnSpc>
              <a:buFont typeface="Wingdings" panose="05000000000000000000" pitchFamily="2" charset="2"/>
              <a:buChar char="l"/>
            </a:pPr>
            <a:endParaRPr lang="zh-CN" altLang="en-US" sz="1800" dirty="0" smtClean="0">
              <a:solidFill>
                <a:schemeClr val="accent1"/>
              </a:solidFill>
              <a:latin typeface="宋体" panose="02010600030101010101" pitchFamily="2" charset="-122"/>
              <a:ea typeface="宋体" panose="02010600030101010101" pitchFamily="2" charset="-122"/>
              <a:sym typeface="Gill Sans" charset="0"/>
            </a:endParaRPr>
          </a:p>
          <a:p>
            <a:pPr marL="0" lvl="0" indent="0" algn="l">
              <a:lnSpc>
                <a:spcPct val="100000"/>
              </a:lnSpc>
              <a:buFont typeface="Wingdings" panose="05000000000000000000" pitchFamily="2" charset="2"/>
              <a:buNone/>
            </a:pPr>
            <a:endParaRPr lang="zh-CN" altLang="en-US" dirty="0" smtClean="0">
              <a:solidFill>
                <a:schemeClr val="accent1">
                  <a:lumMod val="75000"/>
                </a:schemeClr>
              </a:solidFill>
              <a:latin typeface="微软雅黑" panose="020B0503020204020204" charset="-122"/>
              <a:ea typeface="微软雅黑" panose="020B0503020204020204" charset="-122"/>
              <a:sym typeface="+mn-ea"/>
            </a:endParaRPr>
          </a:p>
          <a:p>
            <a:endParaRPr lang="zh-CN" altLang="en-US" b="1" dirty="0">
              <a:solidFill>
                <a:schemeClr val="accent1">
                  <a:lumMod val="75000"/>
                </a:schemeClr>
              </a:solidFill>
            </a:endParaRPr>
          </a:p>
        </p:txBody>
      </p:sp>
      <p:sp>
        <p:nvSpPr>
          <p:cNvPr id="9" name="内容占位符 1"/>
          <p:cNvSpPr>
            <a:spLocks noGrp="1"/>
          </p:cNvSpPr>
          <p:nvPr/>
        </p:nvSpPr>
        <p:spPr>
          <a:xfrm>
            <a:off x="1211578" y="2159377"/>
            <a:ext cx="8292045" cy="4355182"/>
          </a:xfrm>
          <a:prstGeom prst="rect">
            <a:avLst/>
          </a:prstGeom>
        </p:spPr>
        <p:txBody>
          <a:bodyPr vert="horz" lIns="91440" tIns="45720" rIns="91440" bIns="45720" rtlCol="0">
            <a:noAutofit/>
          </a:bodyPr>
          <a:lstStyle>
            <a:lvl1pPr marL="357505" indent="-357505" algn="just" defTabSz="914400" rtl="0" eaLnBrk="1" latinLnBrk="0" hangingPunct="1">
              <a:lnSpc>
                <a:spcPct val="150000"/>
              </a:lnSpc>
              <a:spcBef>
                <a:spcPts val="600"/>
              </a:spcBef>
              <a:spcAft>
                <a:spcPts val="0"/>
              </a:spcAft>
              <a:buClr>
                <a:schemeClr val="accent1"/>
              </a:buClr>
              <a:buSzPct val="80000"/>
              <a:buFont typeface="Wingdings" panose="05000000000000000000" pitchFamily="2" charset="2"/>
              <a:buChar char="l"/>
              <a:defRPr lang="zh-CN" altLang="en-US" sz="2000" b="0" kern="1200" baseline="0" dirty="0" smtClean="0">
                <a:solidFill>
                  <a:schemeClr val="accent1"/>
                </a:solidFill>
                <a:latin typeface="+mj-ea"/>
                <a:ea typeface="+mj-ea"/>
                <a:cs typeface="+mn-cs"/>
              </a:defRPr>
            </a:lvl1pPr>
            <a:lvl2pPr marL="357505" indent="-357505" algn="just" defTabSz="914400" rtl="0" eaLnBrk="1" latinLnBrk="0" hangingPunct="1">
              <a:lnSpc>
                <a:spcPct val="12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chemeClr val="tx1"/>
                </a:solidFill>
                <a:latin typeface="+mj-ea"/>
                <a:ea typeface="+mj-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j-ea"/>
                <a:ea typeface="+mj-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400" kern="1200">
                <a:solidFill>
                  <a:schemeClr val="bg1">
                    <a:lumMod val="50000"/>
                  </a:schemeClr>
                </a:solidFill>
                <a:latin typeface="+mj-ea"/>
                <a:ea typeface="+mj-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fontAlgn="auto">
              <a:lnSpc>
                <a:spcPct val="100000"/>
              </a:lnSpc>
              <a:buNone/>
            </a:pPr>
            <a:endParaRPr lang="en-US" altLang="zh-CN" dirty="0">
              <a:latin typeface="微软雅黑" panose="020B0503020204020204" charset="-122"/>
              <a:ea typeface="微软雅黑" panose="020B0503020204020204" charset="-122"/>
              <a:sym typeface="Gill Sans" charset="0"/>
            </a:endParaRPr>
          </a:p>
          <a:p>
            <a:pPr marL="0" indent="457200" fontAlgn="auto">
              <a:lnSpc>
                <a:spcPct val="100000"/>
              </a:lnSpc>
              <a:buNone/>
            </a:pPr>
            <a:r>
              <a:rPr lang="zh-CN" altLang="en-US" dirty="0">
                <a:latin typeface="微软雅黑" panose="020B0503020204020204" charset="-122"/>
                <a:ea typeface="微软雅黑" panose="020B0503020204020204" charset="-122"/>
                <a:sym typeface="Gill Sans" charset="0"/>
              </a:rPr>
              <a:t>&lt;html&gt;                -----------标识html文档的开始</a:t>
            </a:r>
            <a:endParaRPr lang="zh-CN" altLang="en-US" dirty="0">
              <a:latin typeface="微软雅黑" panose="020B0503020204020204" charset="-122"/>
              <a:ea typeface="微软雅黑" panose="020B0503020204020204" charset="-122"/>
              <a:sym typeface="Gill Sans" charset="0"/>
            </a:endParaRPr>
          </a:p>
          <a:p>
            <a:pPr marL="0" indent="457200" fontAlgn="auto">
              <a:lnSpc>
                <a:spcPct val="100000"/>
              </a:lnSpc>
              <a:buNone/>
            </a:pPr>
            <a:r>
              <a:rPr lang="zh-CN" altLang="en-US" dirty="0">
                <a:latin typeface="微软雅黑" panose="020B0503020204020204" charset="-122"/>
                <a:ea typeface="微软雅黑" panose="020B0503020204020204" charset="-122"/>
                <a:sym typeface="Gill Sans" charset="0"/>
              </a:rPr>
              <a:t>	&lt;head&gt;</a:t>
            </a:r>
            <a:endParaRPr lang="zh-CN" altLang="en-US" dirty="0">
              <a:latin typeface="微软雅黑" panose="020B0503020204020204" charset="-122"/>
              <a:ea typeface="微软雅黑" panose="020B0503020204020204" charset="-122"/>
              <a:sym typeface="Gill Sans" charset="0"/>
            </a:endParaRPr>
          </a:p>
          <a:p>
            <a:pPr marL="0" indent="457200" fontAlgn="auto">
              <a:lnSpc>
                <a:spcPct val="100000"/>
              </a:lnSpc>
              <a:buNone/>
            </a:pPr>
            <a:r>
              <a:rPr lang="zh-CN" altLang="en-US" dirty="0">
                <a:latin typeface="微软雅黑" panose="020B0503020204020204" charset="-122"/>
                <a:ea typeface="微软雅黑" panose="020B0503020204020204" charset="-122"/>
                <a:sym typeface="Gill Sans" charset="0"/>
              </a:rPr>
              <a:t>		&lt;title&gt;网页标题&lt;/title&gt; 显示在浏览器的标题栏上  </a:t>
            </a:r>
            <a:endParaRPr lang="zh-CN" altLang="en-US" dirty="0">
              <a:latin typeface="微软雅黑" panose="020B0503020204020204" charset="-122"/>
              <a:ea typeface="微软雅黑" panose="020B0503020204020204" charset="-122"/>
              <a:sym typeface="Gill Sans" charset="0"/>
            </a:endParaRPr>
          </a:p>
          <a:p>
            <a:pPr marL="0" indent="457200" fontAlgn="auto">
              <a:lnSpc>
                <a:spcPct val="100000"/>
              </a:lnSpc>
              <a:buNone/>
            </a:pPr>
            <a:r>
              <a:rPr lang="zh-CN" altLang="en-US" dirty="0">
                <a:latin typeface="微软雅黑" panose="020B0503020204020204" charset="-122"/>
                <a:ea typeface="微软雅黑" panose="020B0503020204020204" charset="-122"/>
                <a:sym typeface="Gill Sans" charset="0"/>
              </a:rPr>
              <a:t>	&lt;/head&gt;</a:t>
            </a:r>
            <a:endParaRPr lang="zh-CN" altLang="en-US" dirty="0">
              <a:latin typeface="微软雅黑" panose="020B0503020204020204" charset="-122"/>
              <a:ea typeface="微软雅黑" panose="020B0503020204020204" charset="-122"/>
              <a:sym typeface="Gill Sans" charset="0"/>
            </a:endParaRPr>
          </a:p>
          <a:p>
            <a:pPr marL="0" indent="457200" fontAlgn="auto">
              <a:lnSpc>
                <a:spcPct val="100000"/>
              </a:lnSpc>
              <a:buNone/>
            </a:pPr>
            <a:r>
              <a:rPr lang="zh-CN" altLang="en-US" dirty="0">
                <a:latin typeface="微软雅黑" panose="020B0503020204020204" charset="-122"/>
                <a:ea typeface="微软雅黑" panose="020B0503020204020204" charset="-122"/>
                <a:sym typeface="Gill Sans" charset="0"/>
              </a:rPr>
              <a:t>	&lt;body</a:t>
            </a:r>
            <a:r>
              <a:rPr lang="zh-CN" altLang="en-US" b="1" dirty="0">
                <a:latin typeface="微软雅黑" panose="020B0503020204020204" charset="-122"/>
                <a:ea typeface="微软雅黑" panose="020B0503020204020204" charset="-122"/>
                <a:sym typeface="Gill Sans" charset="0"/>
              </a:rPr>
              <a:t>&gt;</a:t>
            </a:r>
            <a:endParaRPr lang="zh-CN" altLang="en-US" b="1" dirty="0">
              <a:latin typeface="微软雅黑" panose="020B0503020204020204" charset="-122"/>
              <a:ea typeface="微软雅黑" panose="020B0503020204020204" charset="-122"/>
              <a:sym typeface="Gill Sans" charset="0"/>
            </a:endParaRPr>
          </a:p>
          <a:p>
            <a:pPr marL="0" indent="457200" fontAlgn="auto">
              <a:lnSpc>
                <a:spcPct val="100000"/>
              </a:lnSpc>
              <a:buNone/>
            </a:pPr>
            <a:r>
              <a:rPr lang="zh-CN" altLang="en-US" dirty="0">
                <a:latin typeface="微软雅黑" panose="020B0503020204020204" charset="-122"/>
                <a:ea typeface="微软雅黑" panose="020B0503020204020204" charset="-122"/>
                <a:sym typeface="Gill Sans" charset="0"/>
              </a:rPr>
              <a:t>		网页内容                      </a:t>
            </a:r>
            <a:endParaRPr lang="zh-CN" altLang="en-US" dirty="0">
              <a:latin typeface="微软雅黑" panose="020B0503020204020204" charset="-122"/>
              <a:ea typeface="微软雅黑" panose="020B0503020204020204" charset="-122"/>
              <a:sym typeface="Gill Sans" charset="0"/>
            </a:endParaRPr>
          </a:p>
          <a:p>
            <a:pPr marL="0" indent="457200" fontAlgn="auto">
              <a:lnSpc>
                <a:spcPct val="100000"/>
              </a:lnSpc>
              <a:buNone/>
            </a:pPr>
            <a:r>
              <a:rPr lang="zh-CN" altLang="en-US" dirty="0">
                <a:latin typeface="微软雅黑" panose="020B0503020204020204" charset="-122"/>
                <a:ea typeface="微软雅黑" panose="020B0503020204020204" charset="-122"/>
                <a:sym typeface="Gill Sans" charset="0"/>
              </a:rPr>
              <a:t>	&lt;/body&gt;</a:t>
            </a:r>
            <a:endParaRPr lang="zh-CN" altLang="en-US" dirty="0">
              <a:latin typeface="微软雅黑" panose="020B0503020204020204" charset="-122"/>
              <a:ea typeface="微软雅黑" panose="020B0503020204020204" charset="-122"/>
              <a:sym typeface="Gill Sans" charset="0"/>
            </a:endParaRPr>
          </a:p>
          <a:p>
            <a:pPr marL="0" indent="457200" fontAlgn="auto">
              <a:lnSpc>
                <a:spcPct val="100000"/>
              </a:lnSpc>
              <a:buNone/>
            </a:pPr>
            <a:r>
              <a:rPr lang="zh-CN" altLang="en-US" dirty="0">
                <a:latin typeface="微软雅黑" panose="020B0503020204020204" charset="-122"/>
                <a:ea typeface="微软雅黑" panose="020B0503020204020204" charset="-122"/>
                <a:sym typeface="Gill Sans" charset="0"/>
              </a:rPr>
              <a:t>&lt;/html&gt;               ----------标识html文档的结束</a:t>
            </a:r>
            <a:endParaRPr lang="zh-CN" altLang="en-US" dirty="0">
              <a:latin typeface="微软雅黑" panose="020B0503020204020204" charset="-122"/>
              <a:ea typeface="微软雅黑" panose="020B0503020204020204" charset="-122"/>
              <a:sym typeface="Gill Sans" charset="0"/>
            </a:endParaRPr>
          </a:p>
        </p:txBody>
      </p:sp>
      <p:sp>
        <p:nvSpPr>
          <p:cNvPr id="10" name="矩形 9"/>
          <p:cNvSpPr/>
          <p:nvPr/>
        </p:nvSpPr>
        <p:spPr>
          <a:xfrm>
            <a:off x="2195830" y="2914015"/>
            <a:ext cx="6672580" cy="1120775"/>
          </a:xfrm>
          <a:prstGeom prst="rect">
            <a:avLst/>
          </a:prstGeom>
          <a:noFill/>
          <a:ln w="9525" cap="flat" cmpd="sng">
            <a:solidFill>
              <a:srgbClr val="FF0000"/>
            </a:solidFill>
            <a:prstDash val="solid"/>
            <a:miter/>
            <a:headEnd type="none" w="med" len="med"/>
            <a:tailEnd type="none" w="med" len="med"/>
          </a:ln>
        </p:spPr>
        <p:txBody>
          <a:bodyPr/>
          <a:lstStyle/>
          <a:p>
            <a:endParaRPr lang="zh-CN" altLang="en-US" sz="1350"/>
          </a:p>
        </p:txBody>
      </p:sp>
      <p:sp>
        <p:nvSpPr>
          <p:cNvPr id="11" name="椭圆形标注 10"/>
          <p:cNvSpPr/>
          <p:nvPr/>
        </p:nvSpPr>
        <p:spPr>
          <a:xfrm>
            <a:off x="8383270" y="1974056"/>
            <a:ext cx="1291114" cy="742474"/>
          </a:xfrm>
          <a:prstGeom prst="wedgeEllipseCallout">
            <a:avLst>
              <a:gd name="adj1" fmla="val -66810"/>
              <a:gd name="adj2" fmla="val 109868"/>
            </a:avLst>
          </a:prstGeom>
          <a:solidFill>
            <a:schemeClr val="bg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schemeClr val="accent1"/>
                </a:solidFill>
                <a:latin typeface="宋体" panose="02010600030101010101" pitchFamily="2" charset="-122"/>
                <a:ea typeface="宋体" panose="02010600030101010101" pitchFamily="2" charset="-122"/>
                <a:sym typeface="Gill Sans" charset="0"/>
              </a:rPr>
              <a:t>网页头部</a:t>
            </a:r>
            <a:endParaRPr lang="zh-CN" altLang="en-US" sz="1350"/>
          </a:p>
        </p:txBody>
      </p:sp>
      <p:sp>
        <p:nvSpPr>
          <p:cNvPr id="12" name="矩形 11"/>
          <p:cNvSpPr/>
          <p:nvPr/>
        </p:nvSpPr>
        <p:spPr>
          <a:xfrm>
            <a:off x="2195830" y="4112895"/>
            <a:ext cx="6672580" cy="1092200"/>
          </a:xfrm>
          <a:prstGeom prst="rect">
            <a:avLst/>
          </a:prstGeom>
          <a:noFill/>
          <a:ln w="9525" cap="flat" cmpd="sng">
            <a:solidFill>
              <a:srgbClr val="FFFF00"/>
            </a:solidFill>
            <a:prstDash val="solid"/>
            <a:miter/>
            <a:headEnd type="none" w="med" len="med"/>
            <a:tailEnd type="none" w="med" len="med"/>
          </a:ln>
        </p:spPr>
        <p:txBody>
          <a:bodyPr/>
          <a:lstStyle/>
          <a:p>
            <a:endParaRPr lang="zh-CN" altLang="en-US" sz="1350"/>
          </a:p>
        </p:txBody>
      </p:sp>
      <p:sp>
        <p:nvSpPr>
          <p:cNvPr id="13" name="椭圆形标注 12"/>
          <p:cNvSpPr/>
          <p:nvPr/>
        </p:nvSpPr>
        <p:spPr>
          <a:xfrm>
            <a:off x="8383270" y="5314950"/>
            <a:ext cx="1313180" cy="925830"/>
          </a:xfrm>
          <a:prstGeom prst="wedgeEllipseCallout">
            <a:avLst>
              <a:gd name="adj1" fmla="val -91742"/>
              <a:gd name="adj2" fmla="val -70833"/>
            </a:avLst>
          </a:prstGeom>
          <a:solidFill>
            <a:schemeClr val="bg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schemeClr val="accent1"/>
                </a:solidFill>
                <a:latin typeface="宋体" panose="02010600030101010101" pitchFamily="2" charset="-122"/>
                <a:ea typeface="宋体" panose="02010600030101010101" pitchFamily="2" charset="-122"/>
                <a:sym typeface="Gill Sans" charset="0"/>
              </a:rPr>
              <a:t>网页主体</a:t>
            </a:r>
            <a:endParaRPr lang="zh-CN" altLang="en-US" sz="1350" dirty="0">
              <a:solidFill>
                <a:schemeClr val="accent1"/>
              </a:solidFill>
              <a:latin typeface="宋体" panose="02010600030101010101" pitchFamily="2" charset="-122"/>
              <a:ea typeface="宋体" panose="02010600030101010101" pitchFamily="2" charset="-122"/>
              <a:sym typeface="Gill Sans"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sz="3600" b="1">
                <a:solidFill>
                  <a:srgbClr val="2C7FC2"/>
                </a:solidFill>
                <a:latin typeface="微软雅黑" panose="020B0503020204020204" charset="-122"/>
                <a:ea typeface="微软雅黑" panose="020B0503020204020204" charset="-122"/>
                <a:cs typeface="+mn-cs"/>
                <a:sym typeface="+mn-ea"/>
              </a:rPr>
              <a:t>3 . HTML</a:t>
            </a:r>
            <a:r>
              <a:rPr lang="zh-CN" altLang="en-US" sz="3600" b="1">
                <a:solidFill>
                  <a:srgbClr val="2C7FC2"/>
                </a:solidFill>
                <a:latin typeface="微软雅黑" panose="020B0503020204020204" charset="-122"/>
                <a:ea typeface="微软雅黑" panose="020B0503020204020204" charset="-122"/>
                <a:cs typeface="+mn-cs"/>
                <a:sym typeface="+mn-ea"/>
              </a:rPr>
              <a:t>基本结构</a:t>
            </a:r>
            <a:endParaRPr lang="zh-CN" altLang="en-US" sz="3600" b="1">
              <a:solidFill>
                <a:srgbClr val="2C7FC2"/>
              </a:solidFill>
              <a:latin typeface="微软雅黑" panose="020B0503020204020204" charset="-122"/>
              <a:ea typeface="微软雅黑" panose="020B0503020204020204" charset="-122"/>
              <a:cs typeface="+mn-cs"/>
              <a:sym typeface="+mn-ea"/>
            </a:endParaRPr>
          </a:p>
        </p:txBody>
      </p:sp>
      <p:sp>
        <p:nvSpPr>
          <p:cNvPr id="3" name="内容占位符 2"/>
          <p:cNvSpPr>
            <a:spLocks noGrp="1"/>
          </p:cNvSpPr>
          <p:nvPr>
            <p:ph idx="1"/>
          </p:nvPr>
        </p:nvSpPr>
        <p:spPr>
          <a:xfrm>
            <a:off x="838200" y="1496060"/>
            <a:ext cx="10515600" cy="5019040"/>
          </a:xfrm>
        </p:spPr>
        <p:txBody>
          <a:bodyPr>
            <a:normAutofit lnSpcReduction="20000"/>
          </a:bodyPr>
          <a:p>
            <a:pPr marL="537845" lvl="1" indent="457200" fontAlgn="auto">
              <a:lnSpc>
                <a:spcPct val="150000"/>
              </a:lnSpc>
              <a:buNone/>
            </a:pPr>
            <a:endParaRPr lang="zh-CN" altLang="en-US" dirty="0">
              <a:solidFill>
                <a:schemeClr val="accent1">
                  <a:lumMod val="75000"/>
                </a:schemeClr>
              </a:solidFill>
              <a:latin typeface="宋体" panose="02010600030101010101" pitchFamily="2" charset="-122"/>
              <a:ea typeface="宋体" panose="02010600030101010101" pitchFamily="2" charset="-122"/>
              <a:sym typeface="Gill Sans" charset="0"/>
            </a:endParaRPr>
          </a:p>
          <a:p>
            <a:pPr marL="266700" lvl="0" indent="-266700" eaLnBrk="0" hangingPunct="0">
              <a:lnSpc>
                <a:spcPct val="150000"/>
              </a:lnSpc>
              <a:buFont typeface="Wingdings" panose="05000000000000000000" pitchFamily="2" charset="2"/>
              <a:buChar char="l"/>
            </a:pPr>
            <a:endParaRPr lang="zh-CN" altLang="en-US" sz="1800" dirty="0">
              <a:solidFill>
                <a:schemeClr val="accent1">
                  <a:lumMod val="75000"/>
                </a:schemeClr>
              </a:solidFill>
              <a:latin typeface="宋体" panose="02010600030101010101" pitchFamily="2" charset="-122"/>
              <a:ea typeface="宋体" panose="02010600030101010101" pitchFamily="2" charset="-122"/>
              <a:sym typeface="+mn-ea"/>
            </a:endParaRPr>
          </a:p>
          <a:p>
            <a:pPr marL="266700" lvl="0" indent="-266700" eaLnBrk="0" hangingPunct="0">
              <a:lnSpc>
                <a:spcPct val="150000"/>
              </a:lnSpc>
              <a:buFont typeface="Wingdings" panose="05000000000000000000" pitchFamily="2" charset="2"/>
              <a:buChar char="l"/>
            </a:pPr>
            <a:endParaRPr lang="zh-CN" altLang="en-US" sz="1800" dirty="0" smtClean="0">
              <a:solidFill>
                <a:schemeClr val="accent1"/>
              </a:solidFill>
              <a:latin typeface="宋体" panose="02010600030101010101" pitchFamily="2" charset="-122"/>
              <a:ea typeface="宋体" panose="02010600030101010101" pitchFamily="2" charset="-122"/>
              <a:sym typeface="Gill Sans" charset="0"/>
            </a:endParaRPr>
          </a:p>
          <a:p>
            <a:pPr marL="0" lvl="0" indent="0" algn="l">
              <a:lnSpc>
                <a:spcPct val="100000"/>
              </a:lnSpc>
              <a:buFont typeface="Wingdings" panose="05000000000000000000" pitchFamily="2" charset="2"/>
              <a:buNone/>
            </a:pPr>
            <a:endParaRPr lang="zh-CN" altLang="en-US" dirty="0" smtClean="0">
              <a:solidFill>
                <a:schemeClr val="accent1">
                  <a:lumMod val="75000"/>
                </a:schemeClr>
              </a:solidFill>
              <a:latin typeface="微软雅黑" panose="020B0503020204020204" charset="-122"/>
              <a:ea typeface="微软雅黑" panose="020B0503020204020204" charset="-122"/>
              <a:sym typeface="+mn-ea"/>
            </a:endParaRPr>
          </a:p>
          <a:p>
            <a:endParaRPr lang="zh-CN" altLang="en-US" b="1" dirty="0">
              <a:solidFill>
                <a:schemeClr val="accent1">
                  <a:lumMod val="75000"/>
                </a:schemeClr>
              </a:solidFill>
            </a:endParaRPr>
          </a:p>
        </p:txBody>
      </p:sp>
      <p:sp>
        <p:nvSpPr>
          <p:cNvPr id="4" name="文本框 3"/>
          <p:cNvSpPr txBox="1"/>
          <p:nvPr/>
        </p:nvSpPr>
        <p:spPr>
          <a:xfrm>
            <a:off x="838200" y="1420495"/>
            <a:ext cx="10343515" cy="5169535"/>
          </a:xfrm>
          <a:prstGeom prst="rect">
            <a:avLst/>
          </a:prstGeom>
          <a:noFill/>
        </p:spPr>
        <p:txBody>
          <a:bodyPr wrap="square" rtlCol="0" anchor="t">
            <a:spAutoFit/>
          </a:bodyPr>
          <a:p>
            <a:pPr lvl="0" indent="0" algn="l" eaLnBrk="0">
              <a:lnSpc>
                <a:spcPct val="150000"/>
              </a:lnSpc>
              <a:buFont typeface="Wingdings" panose="05000000000000000000" pitchFamily="2" charset="2"/>
              <a:buNone/>
            </a:pPr>
            <a:r>
              <a:rPr lang="en-US" altLang="zh-CN" sz="2000" dirty="0" smtClean="0">
                <a:solidFill>
                  <a:schemeClr val="accent1">
                    <a:lumMod val="75000"/>
                  </a:schemeClr>
                </a:solidFill>
                <a:latin typeface="+mj-ea"/>
                <a:ea typeface="+mj-ea"/>
                <a:sym typeface="Gill Sans" charset="0"/>
              </a:rPr>
              <a:t>       &lt;</a:t>
            </a:r>
            <a:r>
              <a:rPr lang="en-US" altLang="zh-CN" sz="2000" dirty="0">
                <a:solidFill>
                  <a:schemeClr val="accent1">
                    <a:lumMod val="75000"/>
                  </a:schemeClr>
                </a:solidFill>
                <a:latin typeface="+mj-ea"/>
                <a:ea typeface="+mj-ea"/>
                <a:sym typeface="Gill Sans" charset="0"/>
              </a:rPr>
              <a:t>html&gt;</a:t>
            </a:r>
            <a:endParaRPr lang="en-US" altLang="zh-CN" sz="2000" dirty="0">
              <a:solidFill>
                <a:schemeClr val="accent1">
                  <a:lumMod val="75000"/>
                </a:schemeClr>
              </a:solidFill>
              <a:latin typeface="+mj-ea"/>
              <a:ea typeface="+mj-ea"/>
              <a:sym typeface="Gill Sans" charset="0"/>
            </a:endParaRPr>
          </a:p>
          <a:p>
            <a:pPr lvl="0" algn="l" eaLnBrk="0"/>
            <a:r>
              <a:rPr lang="en-US" altLang="zh-CN" sz="2000" dirty="0" smtClean="0">
                <a:solidFill>
                  <a:schemeClr val="accent1">
                    <a:lumMod val="75000"/>
                  </a:schemeClr>
                </a:solidFill>
                <a:latin typeface="+mj-ea"/>
                <a:ea typeface="+mj-ea"/>
                <a:sym typeface="Gill Sans" charset="0"/>
              </a:rPr>
              <a:t>	&lt;</a:t>
            </a:r>
            <a:r>
              <a:rPr lang="en-US" altLang="zh-CN" sz="2000" dirty="0">
                <a:solidFill>
                  <a:schemeClr val="accent1">
                    <a:lumMod val="75000"/>
                  </a:schemeClr>
                </a:solidFill>
                <a:latin typeface="+mj-ea"/>
                <a:ea typeface="+mj-ea"/>
                <a:sym typeface="Gill Sans" charset="0"/>
              </a:rPr>
              <a:t>head&gt;</a:t>
            </a:r>
            <a:endParaRPr lang="en-US" altLang="zh-CN" sz="2000" dirty="0">
              <a:solidFill>
                <a:schemeClr val="accent1">
                  <a:lumMod val="75000"/>
                </a:schemeClr>
              </a:solidFill>
              <a:latin typeface="+mj-ea"/>
              <a:ea typeface="+mj-ea"/>
              <a:sym typeface="Gill Sans" charset="0"/>
            </a:endParaRPr>
          </a:p>
          <a:p>
            <a:pPr lvl="0" algn="l" eaLnBrk="0"/>
            <a:r>
              <a:rPr lang="en-US" altLang="zh-CN" sz="2000" dirty="0">
                <a:solidFill>
                  <a:schemeClr val="accent1">
                    <a:lumMod val="75000"/>
                  </a:schemeClr>
                </a:solidFill>
                <a:latin typeface="+mj-ea"/>
                <a:ea typeface="+mj-ea"/>
                <a:sym typeface="Gill Sans" charset="0"/>
              </a:rPr>
              <a:t>		&lt;meta </a:t>
            </a:r>
            <a:r>
              <a:rPr lang="en-US" altLang="zh-CN" sz="2000" dirty="0" smtClean="0">
                <a:solidFill>
                  <a:schemeClr val="accent1">
                    <a:lumMod val="75000"/>
                  </a:schemeClr>
                </a:solidFill>
                <a:latin typeface="+mj-ea"/>
                <a:ea typeface="+mj-ea"/>
                <a:sym typeface="Gill Sans" charset="0"/>
              </a:rPr>
              <a:t>/&gt;    </a:t>
            </a:r>
            <a:r>
              <a:rPr lang="zh-CN" altLang="en-US" sz="2000" dirty="0" smtClean="0">
                <a:solidFill>
                  <a:schemeClr val="accent1">
                    <a:lumMod val="75000"/>
                  </a:schemeClr>
                </a:solidFill>
                <a:latin typeface="+mj-ea"/>
                <a:ea typeface="+mj-ea"/>
                <a:sym typeface="Gill Sans" charset="0"/>
              </a:rPr>
              <a:t>元数据标签</a:t>
            </a:r>
            <a:endParaRPr lang="zh-CN" altLang="en-US" sz="2000" dirty="0" smtClean="0">
              <a:solidFill>
                <a:schemeClr val="accent1">
                  <a:lumMod val="75000"/>
                </a:schemeClr>
              </a:solidFill>
              <a:latin typeface="+mj-ea"/>
              <a:ea typeface="+mj-ea"/>
              <a:sym typeface="Gill Sans" charset="0"/>
            </a:endParaRPr>
          </a:p>
          <a:p>
            <a:pPr lvl="0" algn="l" eaLnBrk="0"/>
            <a:r>
              <a:rPr lang="en-US" altLang="zh-CN" sz="2000" dirty="0">
                <a:solidFill>
                  <a:schemeClr val="accent1">
                    <a:lumMod val="75000"/>
                  </a:schemeClr>
                </a:solidFill>
                <a:latin typeface="+mj-ea"/>
                <a:ea typeface="+mj-ea"/>
                <a:sym typeface="Gill Sans" charset="0"/>
              </a:rPr>
              <a:t>		&lt;link  </a:t>
            </a:r>
            <a:r>
              <a:rPr lang="en-US" altLang="zh-CN" sz="2000" dirty="0" smtClean="0">
                <a:solidFill>
                  <a:schemeClr val="accent1">
                    <a:lumMod val="75000"/>
                  </a:schemeClr>
                </a:solidFill>
                <a:latin typeface="+mj-ea"/>
                <a:ea typeface="+mj-ea"/>
                <a:sym typeface="Gill Sans" charset="0"/>
              </a:rPr>
              <a:t>/&gt;   </a:t>
            </a:r>
            <a:r>
              <a:rPr lang="zh-CN" altLang="en-US" sz="2000" dirty="0" smtClean="0">
                <a:solidFill>
                  <a:schemeClr val="accent1">
                    <a:lumMod val="75000"/>
                  </a:schemeClr>
                </a:solidFill>
                <a:latin typeface="+mj-ea"/>
                <a:ea typeface="+mj-ea"/>
                <a:sym typeface="Gill Sans" charset="0"/>
              </a:rPr>
              <a:t>链接外部样式表</a:t>
            </a:r>
            <a:r>
              <a:rPr lang="en-US" altLang="zh-CN" sz="2000" dirty="0" smtClean="0">
                <a:solidFill>
                  <a:schemeClr val="accent1">
                    <a:lumMod val="75000"/>
                  </a:schemeClr>
                </a:solidFill>
                <a:latin typeface="+mj-ea"/>
                <a:ea typeface="+mj-ea"/>
                <a:sym typeface="Gill Sans" charset="0"/>
              </a:rPr>
              <a:t>  </a:t>
            </a:r>
            <a:endParaRPr lang="en-US" altLang="zh-CN" sz="2000" dirty="0" smtClean="0">
              <a:solidFill>
                <a:schemeClr val="accent1">
                  <a:lumMod val="75000"/>
                </a:schemeClr>
              </a:solidFill>
              <a:latin typeface="+mj-ea"/>
              <a:ea typeface="+mj-ea"/>
              <a:sym typeface="Gill Sans" charset="0"/>
            </a:endParaRPr>
          </a:p>
          <a:p>
            <a:pPr lvl="0" algn="l" eaLnBrk="0"/>
            <a:r>
              <a:rPr lang="en-US" altLang="zh-CN" sz="2000" dirty="0">
                <a:solidFill>
                  <a:schemeClr val="accent1">
                    <a:lumMod val="75000"/>
                  </a:schemeClr>
                </a:solidFill>
                <a:latin typeface="+mj-ea"/>
                <a:ea typeface="+mj-ea"/>
                <a:sym typeface="Gill Sans" charset="0"/>
              </a:rPr>
              <a:t>		&lt;</a:t>
            </a:r>
            <a:r>
              <a:rPr lang="en-US" altLang="zh-CN" sz="2000" dirty="0" smtClean="0">
                <a:solidFill>
                  <a:schemeClr val="accent1">
                    <a:lumMod val="75000"/>
                  </a:schemeClr>
                </a:solidFill>
                <a:latin typeface="+mj-ea"/>
                <a:ea typeface="+mj-ea"/>
                <a:sym typeface="Gill Sans" charset="0"/>
              </a:rPr>
              <a:t>title&gt;</a:t>
            </a:r>
            <a:r>
              <a:rPr lang="zh-CN" altLang="en-US" sz="2000" dirty="0" smtClean="0">
                <a:solidFill>
                  <a:schemeClr val="accent1">
                    <a:lumMod val="75000"/>
                  </a:schemeClr>
                </a:solidFill>
                <a:latin typeface="+mj-ea"/>
                <a:ea typeface="+mj-ea"/>
                <a:sym typeface="Gill Sans" charset="0"/>
              </a:rPr>
              <a:t>网页标题</a:t>
            </a:r>
            <a:r>
              <a:rPr lang="en-US" altLang="zh-CN" sz="2000" dirty="0" smtClean="0">
                <a:solidFill>
                  <a:schemeClr val="accent1">
                    <a:lumMod val="75000"/>
                  </a:schemeClr>
                </a:solidFill>
                <a:latin typeface="+mj-ea"/>
                <a:ea typeface="+mj-ea"/>
                <a:sym typeface="Gill Sans" charset="0"/>
              </a:rPr>
              <a:t>&lt;/</a:t>
            </a:r>
            <a:r>
              <a:rPr lang="en-US" altLang="zh-CN" sz="2000" dirty="0">
                <a:solidFill>
                  <a:schemeClr val="accent1">
                    <a:lumMod val="75000"/>
                  </a:schemeClr>
                </a:solidFill>
                <a:latin typeface="+mj-ea"/>
                <a:ea typeface="+mj-ea"/>
                <a:sym typeface="Gill Sans" charset="0"/>
              </a:rPr>
              <a:t>title&gt;</a:t>
            </a:r>
            <a:endParaRPr lang="en-US" altLang="zh-CN" sz="2000" dirty="0">
              <a:solidFill>
                <a:schemeClr val="accent1">
                  <a:lumMod val="75000"/>
                </a:schemeClr>
              </a:solidFill>
              <a:latin typeface="+mj-ea"/>
              <a:ea typeface="+mj-ea"/>
              <a:sym typeface="Gill Sans" charset="0"/>
            </a:endParaRPr>
          </a:p>
          <a:p>
            <a:pPr lvl="0" algn="l" eaLnBrk="0"/>
            <a:r>
              <a:rPr lang="en-US" altLang="zh-CN" sz="2000" dirty="0">
                <a:solidFill>
                  <a:schemeClr val="accent1">
                    <a:lumMod val="75000"/>
                  </a:schemeClr>
                </a:solidFill>
                <a:latin typeface="+mj-ea"/>
                <a:ea typeface="+mj-ea"/>
                <a:sym typeface="Gill Sans" charset="0"/>
              </a:rPr>
              <a:t>		&lt;style&gt;&lt;/style</a:t>
            </a:r>
            <a:r>
              <a:rPr lang="en-US" altLang="zh-CN" sz="2000" dirty="0" smtClean="0">
                <a:solidFill>
                  <a:schemeClr val="accent1">
                    <a:lumMod val="75000"/>
                  </a:schemeClr>
                </a:solidFill>
                <a:latin typeface="+mj-ea"/>
                <a:ea typeface="+mj-ea"/>
                <a:sym typeface="Gill Sans" charset="0"/>
              </a:rPr>
              <a:t>&gt;  </a:t>
            </a:r>
            <a:r>
              <a:rPr lang="zh-CN" altLang="en-US" sz="2000" dirty="0" smtClean="0">
                <a:solidFill>
                  <a:schemeClr val="accent1">
                    <a:lumMod val="75000"/>
                  </a:schemeClr>
                </a:solidFill>
                <a:latin typeface="+mj-ea"/>
                <a:ea typeface="+mj-ea"/>
                <a:sym typeface="Gill Sans" charset="0"/>
              </a:rPr>
              <a:t>标签里面写样式</a:t>
            </a:r>
            <a:endParaRPr lang="zh-CN" altLang="en-US" sz="2000" dirty="0" smtClean="0">
              <a:solidFill>
                <a:schemeClr val="accent1">
                  <a:lumMod val="75000"/>
                </a:schemeClr>
              </a:solidFill>
              <a:latin typeface="+mj-ea"/>
              <a:ea typeface="+mj-ea"/>
              <a:sym typeface="Gill Sans" charset="0"/>
            </a:endParaRPr>
          </a:p>
          <a:p>
            <a:pPr lvl="0" algn="l" eaLnBrk="0"/>
            <a:r>
              <a:rPr lang="en-US" altLang="zh-CN" sz="2000" dirty="0">
                <a:solidFill>
                  <a:schemeClr val="accent1">
                    <a:lumMod val="75000"/>
                  </a:schemeClr>
                </a:solidFill>
                <a:latin typeface="+mj-ea"/>
                <a:ea typeface="+mj-ea"/>
                <a:sym typeface="Gill Sans" charset="0"/>
              </a:rPr>
              <a:t>	</a:t>
            </a:r>
            <a:r>
              <a:rPr lang="en-US" altLang="zh-CN" sz="2000" dirty="0" smtClean="0">
                <a:solidFill>
                  <a:schemeClr val="accent1">
                    <a:lumMod val="75000"/>
                  </a:schemeClr>
                </a:solidFill>
                <a:latin typeface="+mj-ea"/>
                <a:ea typeface="+mj-ea"/>
                <a:sym typeface="Gill Sans" charset="0"/>
              </a:rPr>
              <a:t>	&lt;script&gt;&lt;/script&gt;  </a:t>
            </a:r>
            <a:r>
              <a:rPr lang="zh-CN" altLang="en-US" sz="2000" dirty="0" smtClean="0">
                <a:solidFill>
                  <a:schemeClr val="accent1">
                    <a:lumMod val="75000"/>
                  </a:schemeClr>
                </a:solidFill>
                <a:latin typeface="+mj-ea"/>
                <a:ea typeface="+mj-ea"/>
                <a:sym typeface="Gill Sans" charset="0"/>
              </a:rPr>
              <a:t>链接脚本文件或者在里面写脚本</a:t>
            </a:r>
            <a:endParaRPr lang="zh-CN" altLang="en-US" sz="2000" dirty="0" smtClean="0">
              <a:solidFill>
                <a:schemeClr val="accent1">
                  <a:lumMod val="75000"/>
                </a:schemeClr>
              </a:solidFill>
              <a:latin typeface="+mj-ea"/>
              <a:ea typeface="+mj-ea"/>
              <a:sym typeface="Gill Sans" charset="0"/>
            </a:endParaRPr>
          </a:p>
          <a:p>
            <a:pPr lvl="0" algn="l" eaLnBrk="0"/>
            <a:r>
              <a:rPr lang="en-US" altLang="zh-CN" sz="2000" dirty="0" smtClean="0">
                <a:solidFill>
                  <a:schemeClr val="accent1">
                    <a:lumMod val="75000"/>
                  </a:schemeClr>
                </a:solidFill>
                <a:latin typeface="+mj-ea"/>
                <a:ea typeface="+mj-ea"/>
                <a:sym typeface="Gill Sans" charset="0"/>
              </a:rPr>
              <a:t>	&lt;/</a:t>
            </a:r>
            <a:r>
              <a:rPr lang="en-US" altLang="zh-CN" sz="2000" dirty="0">
                <a:solidFill>
                  <a:schemeClr val="accent1">
                    <a:lumMod val="75000"/>
                  </a:schemeClr>
                </a:solidFill>
                <a:latin typeface="+mj-ea"/>
                <a:ea typeface="+mj-ea"/>
                <a:sym typeface="Gill Sans" charset="0"/>
              </a:rPr>
              <a:t>head</a:t>
            </a:r>
            <a:r>
              <a:rPr lang="en-US" altLang="zh-CN" sz="2000" dirty="0" smtClean="0">
                <a:solidFill>
                  <a:schemeClr val="accent1">
                    <a:lumMod val="75000"/>
                  </a:schemeClr>
                </a:solidFill>
                <a:latin typeface="+mj-ea"/>
                <a:ea typeface="+mj-ea"/>
                <a:sym typeface="Gill Sans" charset="0"/>
              </a:rPr>
              <a:t>&gt;</a:t>
            </a:r>
            <a:endParaRPr lang="en-US" altLang="zh-CN" sz="2000" dirty="0" smtClean="0">
              <a:solidFill>
                <a:schemeClr val="accent1">
                  <a:lumMod val="75000"/>
                </a:schemeClr>
              </a:solidFill>
              <a:latin typeface="+mj-ea"/>
              <a:ea typeface="+mj-ea"/>
              <a:sym typeface="Gill Sans" charset="0"/>
            </a:endParaRPr>
          </a:p>
          <a:p>
            <a:pPr lvl="0" algn="l" eaLnBrk="0"/>
            <a:r>
              <a:rPr lang="en-US" altLang="zh-CN" sz="2000" dirty="0">
                <a:solidFill>
                  <a:schemeClr val="accent1">
                    <a:lumMod val="75000"/>
                  </a:schemeClr>
                </a:solidFill>
                <a:latin typeface="+mj-ea"/>
                <a:ea typeface="+mj-ea"/>
                <a:sym typeface="Gill Sans" charset="0"/>
              </a:rPr>
              <a:t>	</a:t>
            </a:r>
            <a:endParaRPr lang="en-US" altLang="zh-CN" sz="2000" dirty="0">
              <a:solidFill>
                <a:schemeClr val="accent1">
                  <a:lumMod val="75000"/>
                </a:schemeClr>
              </a:solidFill>
              <a:latin typeface="+mj-ea"/>
              <a:ea typeface="+mj-ea"/>
              <a:sym typeface="Gill Sans" charset="0"/>
            </a:endParaRPr>
          </a:p>
          <a:p>
            <a:pPr lvl="0" algn="l" eaLnBrk="0"/>
            <a:r>
              <a:rPr lang="en-US" altLang="zh-CN" sz="2000" dirty="0" smtClean="0">
                <a:solidFill>
                  <a:schemeClr val="accent1">
                    <a:lumMod val="75000"/>
                  </a:schemeClr>
                </a:solidFill>
                <a:latin typeface="+mj-ea"/>
                <a:ea typeface="+mj-ea"/>
                <a:sym typeface="Gill Sans" charset="0"/>
              </a:rPr>
              <a:t>	&lt;</a:t>
            </a:r>
            <a:r>
              <a:rPr lang="en-US" altLang="zh-CN" sz="2000" dirty="0">
                <a:solidFill>
                  <a:schemeClr val="accent1">
                    <a:lumMod val="75000"/>
                  </a:schemeClr>
                </a:solidFill>
                <a:latin typeface="+mj-ea"/>
                <a:ea typeface="+mj-ea"/>
                <a:sym typeface="Gill Sans" charset="0"/>
              </a:rPr>
              <a:t>body&gt;</a:t>
            </a:r>
            <a:endParaRPr lang="en-US" altLang="zh-CN" sz="2000" dirty="0">
              <a:solidFill>
                <a:schemeClr val="accent1">
                  <a:lumMod val="75000"/>
                </a:schemeClr>
              </a:solidFill>
              <a:latin typeface="+mj-ea"/>
              <a:ea typeface="+mj-ea"/>
              <a:sym typeface="Gill Sans" charset="0"/>
            </a:endParaRPr>
          </a:p>
          <a:p>
            <a:pPr lvl="0" algn="l" eaLnBrk="0"/>
            <a:r>
              <a:rPr lang="en-US" altLang="zh-CN" sz="2000" dirty="0">
                <a:solidFill>
                  <a:schemeClr val="accent1">
                    <a:lumMod val="75000"/>
                  </a:schemeClr>
                </a:solidFill>
                <a:latin typeface="+mj-ea"/>
                <a:ea typeface="+mj-ea"/>
                <a:sym typeface="Gill Sans" charset="0"/>
              </a:rPr>
              <a:t>		&lt;h1&gt;&lt;/h1&gt;</a:t>
            </a:r>
            <a:endParaRPr lang="en-US" altLang="zh-CN" sz="2000" dirty="0">
              <a:solidFill>
                <a:schemeClr val="accent1">
                  <a:lumMod val="75000"/>
                </a:schemeClr>
              </a:solidFill>
              <a:latin typeface="+mj-ea"/>
              <a:ea typeface="+mj-ea"/>
              <a:sym typeface="Gill Sans" charset="0"/>
            </a:endParaRPr>
          </a:p>
          <a:p>
            <a:pPr lvl="0" algn="l" eaLnBrk="0"/>
            <a:r>
              <a:rPr lang="en-US" altLang="zh-CN" sz="2000" dirty="0" smtClean="0">
                <a:solidFill>
                  <a:schemeClr val="accent1">
                    <a:lumMod val="75000"/>
                  </a:schemeClr>
                </a:solidFill>
                <a:latin typeface="+mj-ea"/>
                <a:ea typeface="+mj-ea"/>
                <a:sym typeface="Gill Sans" charset="0"/>
              </a:rPr>
              <a:t>		&lt;p&gt;&lt;/p&gt;</a:t>
            </a:r>
            <a:endParaRPr lang="en-US" altLang="zh-CN" sz="2000" dirty="0" smtClean="0">
              <a:solidFill>
                <a:schemeClr val="accent1">
                  <a:lumMod val="75000"/>
                </a:schemeClr>
              </a:solidFill>
              <a:latin typeface="+mj-ea"/>
              <a:ea typeface="+mj-ea"/>
              <a:sym typeface="Gill Sans" charset="0"/>
            </a:endParaRPr>
          </a:p>
          <a:p>
            <a:pPr lvl="0" algn="l" eaLnBrk="0"/>
            <a:r>
              <a:rPr lang="en-US" altLang="zh-CN" sz="2000" dirty="0">
                <a:solidFill>
                  <a:schemeClr val="accent1">
                    <a:lumMod val="75000"/>
                  </a:schemeClr>
                </a:solidFill>
                <a:latin typeface="+mj-ea"/>
                <a:ea typeface="+mj-ea"/>
                <a:sym typeface="Gill Sans" charset="0"/>
              </a:rPr>
              <a:t>		&lt;table&gt;&lt;/table&gt;</a:t>
            </a:r>
            <a:endParaRPr lang="en-US" altLang="zh-CN" sz="2000" dirty="0">
              <a:solidFill>
                <a:schemeClr val="accent1">
                  <a:lumMod val="75000"/>
                </a:schemeClr>
              </a:solidFill>
              <a:latin typeface="+mj-ea"/>
              <a:ea typeface="+mj-ea"/>
              <a:sym typeface="Gill Sans" charset="0"/>
            </a:endParaRPr>
          </a:p>
          <a:p>
            <a:pPr lvl="0" algn="l" eaLnBrk="0"/>
            <a:r>
              <a:rPr lang="en-US" altLang="zh-CN" sz="2000" dirty="0">
                <a:solidFill>
                  <a:schemeClr val="accent1">
                    <a:lumMod val="75000"/>
                  </a:schemeClr>
                </a:solidFill>
                <a:latin typeface="+mj-ea"/>
                <a:ea typeface="+mj-ea"/>
                <a:sym typeface="Gill Sans" charset="0"/>
              </a:rPr>
              <a:t>		......</a:t>
            </a:r>
            <a:endParaRPr lang="en-US" altLang="zh-CN" sz="2000" dirty="0">
              <a:solidFill>
                <a:schemeClr val="accent1">
                  <a:lumMod val="75000"/>
                </a:schemeClr>
              </a:solidFill>
              <a:latin typeface="+mj-ea"/>
              <a:ea typeface="+mj-ea"/>
              <a:sym typeface="Gill Sans" charset="0"/>
            </a:endParaRPr>
          </a:p>
          <a:p>
            <a:pPr lvl="0" algn="l" eaLnBrk="0"/>
            <a:r>
              <a:rPr lang="en-US" altLang="zh-CN" sz="2000" dirty="0" smtClean="0">
                <a:solidFill>
                  <a:schemeClr val="accent1">
                    <a:lumMod val="75000"/>
                  </a:schemeClr>
                </a:solidFill>
                <a:latin typeface="+mj-ea"/>
                <a:ea typeface="+mj-ea"/>
                <a:sym typeface="Gill Sans" charset="0"/>
              </a:rPr>
              <a:t>	&lt;/</a:t>
            </a:r>
            <a:r>
              <a:rPr lang="en-US" altLang="zh-CN" sz="2000" dirty="0">
                <a:solidFill>
                  <a:schemeClr val="accent1">
                    <a:lumMod val="75000"/>
                  </a:schemeClr>
                </a:solidFill>
                <a:latin typeface="+mj-ea"/>
                <a:ea typeface="+mj-ea"/>
                <a:sym typeface="Gill Sans" charset="0"/>
              </a:rPr>
              <a:t>body</a:t>
            </a:r>
            <a:r>
              <a:rPr lang="en-US" altLang="zh-CN" sz="2000" dirty="0" smtClean="0">
                <a:solidFill>
                  <a:schemeClr val="accent1">
                    <a:lumMod val="75000"/>
                  </a:schemeClr>
                </a:solidFill>
                <a:latin typeface="+mj-ea"/>
                <a:ea typeface="+mj-ea"/>
                <a:sym typeface="Gill Sans" charset="0"/>
              </a:rPr>
              <a:t>&gt;</a:t>
            </a:r>
            <a:endParaRPr lang="en-US" altLang="zh-CN" sz="2000" dirty="0" smtClean="0">
              <a:solidFill>
                <a:schemeClr val="accent1">
                  <a:lumMod val="75000"/>
                </a:schemeClr>
              </a:solidFill>
              <a:latin typeface="+mj-ea"/>
              <a:ea typeface="+mj-ea"/>
              <a:sym typeface="Gill Sans" charset="0"/>
            </a:endParaRPr>
          </a:p>
          <a:p>
            <a:pPr lvl="0" algn="l" eaLnBrk="0"/>
            <a:r>
              <a:rPr lang="en-US" altLang="zh-CN" sz="2000" dirty="0" smtClean="0">
                <a:solidFill>
                  <a:schemeClr val="accent1">
                    <a:lumMod val="75000"/>
                  </a:schemeClr>
                </a:solidFill>
                <a:latin typeface="+mj-ea"/>
                <a:ea typeface="+mj-ea"/>
                <a:sym typeface="Gill Sans" charset="0"/>
              </a:rPr>
              <a:t>	&lt;/</a:t>
            </a:r>
            <a:r>
              <a:rPr lang="en-US" altLang="zh-CN" sz="2000" dirty="0">
                <a:solidFill>
                  <a:schemeClr val="accent1">
                    <a:lumMod val="75000"/>
                  </a:schemeClr>
                </a:solidFill>
                <a:latin typeface="+mj-ea"/>
                <a:ea typeface="+mj-ea"/>
                <a:sym typeface="Gill Sans" charset="0"/>
              </a:rPr>
              <a:t>html</a:t>
            </a:r>
            <a:r>
              <a:rPr lang="en-US" altLang="zh-CN" sz="2000" dirty="0" smtClean="0">
                <a:solidFill>
                  <a:schemeClr val="accent1">
                    <a:lumMod val="75000"/>
                  </a:schemeClr>
                </a:solidFill>
                <a:latin typeface="+mj-ea"/>
                <a:ea typeface="+mj-ea"/>
                <a:sym typeface="Gill Sans" charset="0"/>
              </a:rPr>
              <a:t>&gt;</a:t>
            </a:r>
            <a:endParaRPr lang="en-US" altLang="zh-CN" sz="2000" dirty="0" smtClean="0">
              <a:solidFill>
                <a:schemeClr val="accent1">
                  <a:lumMod val="75000"/>
                </a:schemeClr>
              </a:solidFill>
              <a:latin typeface="+mj-ea"/>
              <a:ea typeface="+mj-ea"/>
              <a:sym typeface="Gill Sans"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sz="3600" b="1">
                <a:solidFill>
                  <a:srgbClr val="2C7FC2"/>
                </a:solidFill>
                <a:latin typeface="微软雅黑" panose="020B0503020204020204" charset="-122"/>
                <a:ea typeface="微软雅黑" panose="020B0503020204020204" charset="-122"/>
                <a:cs typeface="+mn-cs"/>
                <a:sym typeface="+mn-ea"/>
              </a:rPr>
              <a:t>3 . HTML</a:t>
            </a:r>
            <a:r>
              <a:rPr lang="zh-CN" altLang="en-US" sz="3600" b="1">
                <a:solidFill>
                  <a:srgbClr val="2C7FC2"/>
                </a:solidFill>
                <a:latin typeface="微软雅黑" panose="020B0503020204020204" charset="-122"/>
                <a:ea typeface="微软雅黑" panose="020B0503020204020204" charset="-122"/>
                <a:cs typeface="+mn-cs"/>
                <a:sym typeface="+mn-ea"/>
              </a:rPr>
              <a:t>基本结构</a:t>
            </a:r>
            <a:endParaRPr lang="zh-CN" altLang="en-US" sz="3600" b="1">
              <a:solidFill>
                <a:srgbClr val="2C7FC2"/>
              </a:solidFill>
              <a:latin typeface="微软雅黑" panose="020B0503020204020204" charset="-122"/>
              <a:ea typeface="微软雅黑" panose="020B0503020204020204" charset="-122"/>
              <a:cs typeface="+mn-cs"/>
              <a:sym typeface="+mn-ea"/>
            </a:endParaRPr>
          </a:p>
        </p:txBody>
      </p:sp>
      <p:sp>
        <p:nvSpPr>
          <p:cNvPr id="3" name="内容占位符 2"/>
          <p:cNvSpPr>
            <a:spLocks noGrp="1"/>
          </p:cNvSpPr>
          <p:nvPr>
            <p:ph idx="1"/>
          </p:nvPr>
        </p:nvSpPr>
        <p:spPr>
          <a:xfrm>
            <a:off x="838200" y="1496060"/>
            <a:ext cx="10515600" cy="5019040"/>
          </a:xfrm>
        </p:spPr>
        <p:txBody>
          <a:bodyPr>
            <a:normAutofit lnSpcReduction="20000"/>
          </a:bodyPr>
          <a:p>
            <a:pPr marL="537845" lvl="1" indent="457200" fontAlgn="auto">
              <a:lnSpc>
                <a:spcPct val="150000"/>
              </a:lnSpc>
              <a:buNone/>
            </a:pPr>
            <a:endParaRPr lang="zh-CN" altLang="en-US" dirty="0">
              <a:solidFill>
                <a:schemeClr val="accent1">
                  <a:lumMod val="75000"/>
                </a:schemeClr>
              </a:solidFill>
              <a:latin typeface="宋体" panose="02010600030101010101" pitchFamily="2" charset="-122"/>
              <a:ea typeface="宋体" panose="02010600030101010101" pitchFamily="2" charset="-122"/>
              <a:sym typeface="Gill Sans" charset="0"/>
            </a:endParaRPr>
          </a:p>
          <a:p>
            <a:pPr marL="266700" lvl="0" indent="-266700" eaLnBrk="0" hangingPunct="0">
              <a:lnSpc>
                <a:spcPct val="150000"/>
              </a:lnSpc>
              <a:buFont typeface="Wingdings" panose="05000000000000000000" pitchFamily="2" charset="2"/>
              <a:buChar char="l"/>
            </a:pPr>
            <a:endParaRPr lang="zh-CN" altLang="en-US" sz="1800" dirty="0">
              <a:solidFill>
                <a:schemeClr val="accent1">
                  <a:lumMod val="75000"/>
                </a:schemeClr>
              </a:solidFill>
              <a:latin typeface="宋体" panose="02010600030101010101" pitchFamily="2" charset="-122"/>
              <a:ea typeface="宋体" panose="02010600030101010101" pitchFamily="2" charset="-122"/>
              <a:sym typeface="+mn-ea"/>
            </a:endParaRPr>
          </a:p>
          <a:p>
            <a:pPr marL="266700" lvl="0" indent="-266700" eaLnBrk="0" hangingPunct="0">
              <a:lnSpc>
                <a:spcPct val="150000"/>
              </a:lnSpc>
              <a:buFont typeface="Wingdings" panose="05000000000000000000" pitchFamily="2" charset="2"/>
              <a:buChar char="l"/>
            </a:pPr>
            <a:endParaRPr lang="zh-CN" altLang="en-US" sz="1800" dirty="0" smtClean="0">
              <a:solidFill>
                <a:schemeClr val="accent1"/>
              </a:solidFill>
              <a:latin typeface="宋体" panose="02010600030101010101" pitchFamily="2" charset="-122"/>
              <a:ea typeface="宋体" panose="02010600030101010101" pitchFamily="2" charset="-122"/>
              <a:sym typeface="Gill Sans" charset="0"/>
            </a:endParaRPr>
          </a:p>
          <a:p>
            <a:pPr marL="0" lvl="0" indent="0" algn="l">
              <a:lnSpc>
                <a:spcPct val="100000"/>
              </a:lnSpc>
              <a:buFont typeface="Wingdings" panose="05000000000000000000" pitchFamily="2" charset="2"/>
              <a:buNone/>
            </a:pPr>
            <a:endParaRPr lang="zh-CN" altLang="en-US" dirty="0" smtClean="0">
              <a:solidFill>
                <a:schemeClr val="accent1">
                  <a:lumMod val="75000"/>
                </a:schemeClr>
              </a:solidFill>
              <a:latin typeface="微软雅黑" panose="020B0503020204020204" charset="-122"/>
              <a:ea typeface="微软雅黑" panose="020B0503020204020204" charset="-122"/>
              <a:sym typeface="+mn-ea"/>
            </a:endParaRPr>
          </a:p>
          <a:p>
            <a:endParaRPr lang="zh-CN" altLang="en-US" b="1" dirty="0">
              <a:solidFill>
                <a:schemeClr val="accent1">
                  <a:lumMod val="75000"/>
                </a:schemeClr>
              </a:solidFill>
            </a:endParaRPr>
          </a:p>
        </p:txBody>
      </p:sp>
      <p:sp>
        <p:nvSpPr>
          <p:cNvPr id="4" name="文本框 3"/>
          <p:cNvSpPr txBox="1"/>
          <p:nvPr/>
        </p:nvSpPr>
        <p:spPr>
          <a:xfrm>
            <a:off x="838200" y="1691005"/>
            <a:ext cx="10343515" cy="3907790"/>
          </a:xfrm>
          <a:prstGeom prst="rect">
            <a:avLst/>
          </a:prstGeom>
          <a:noFill/>
        </p:spPr>
        <p:txBody>
          <a:bodyPr wrap="square" rtlCol="0" anchor="t">
            <a:spAutoFit/>
          </a:bodyPr>
          <a:p>
            <a:pPr lvl="0" algn="l" eaLnBrk="0">
              <a:lnSpc>
                <a:spcPct val="100000"/>
              </a:lnSpc>
              <a:buFont typeface="Wingdings" panose="05000000000000000000" pitchFamily="2" charset="2"/>
              <a:buNone/>
            </a:pPr>
            <a:r>
              <a:rPr lang="en-US" altLang="zh-CN" sz="2400" dirty="0">
                <a:solidFill>
                  <a:schemeClr val="accent1">
                    <a:lumMod val="75000"/>
                  </a:schemeClr>
                </a:solidFill>
                <a:latin typeface="+mj-ea"/>
                <a:ea typeface="+mj-ea"/>
                <a:sym typeface="Gill Sans" charset="0"/>
              </a:rPr>
              <a:t> </a:t>
            </a:r>
            <a:r>
              <a:rPr lang="en-US" altLang="zh-CN" sz="2800" dirty="0">
                <a:solidFill>
                  <a:schemeClr val="accent1">
                    <a:lumMod val="75000"/>
                  </a:schemeClr>
                </a:solidFill>
                <a:latin typeface="+mj-ea"/>
                <a:ea typeface="+mj-ea"/>
                <a:sym typeface="Gill Sans" charset="0"/>
              </a:rPr>
              <a:t>       &lt;head&gt;和&lt;/head&gt;构成html文档的开头部分，此标签对之间可以使用&lt;title&gt;&lt;/title&gt;标题标签、&lt;link/&gt;、&lt;style&gt;&lt;/style&gt;、&lt;script&gt;&lt;/script&gt;、&lt;meta/&gt;、</a:t>
            </a:r>
            <a:endParaRPr lang="en-US" altLang="zh-CN" sz="2800" dirty="0">
              <a:solidFill>
                <a:schemeClr val="accent1">
                  <a:lumMod val="75000"/>
                </a:schemeClr>
              </a:solidFill>
              <a:latin typeface="+mj-ea"/>
              <a:ea typeface="+mj-ea"/>
              <a:sym typeface="Gill Sans" charset="0"/>
            </a:endParaRPr>
          </a:p>
          <a:p>
            <a:pPr lvl="0" algn="l" eaLnBrk="0">
              <a:lnSpc>
                <a:spcPct val="100000"/>
              </a:lnSpc>
              <a:buFont typeface="Wingdings" panose="05000000000000000000" pitchFamily="2" charset="2"/>
              <a:buNone/>
            </a:pPr>
            <a:r>
              <a:rPr lang="en-US" altLang="zh-CN" sz="2800" dirty="0">
                <a:solidFill>
                  <a:schemeClr val="accent1">
                    <a:lumMod val="75000"/>
                  </a:schemeClr>
                </a:solidFill>
                <a:latin typeface="+mj-ea"/>
                <a:ea typeface="+mj-ea"/>
                <a:sym typeface="Gill Sans" charset="0"/>
              </a:rPr>
              <a:t>&lt;head&gt;和&lt;/head&gt;标签对之间的内容是不会在浏览器的框内显示出来的。</a:t>
            </a:r>
            <a:endParaRPr lang="en-US" altLang="zh-CN" sz="2800" dirty="0">
              <a:solidFill>
                <a:schemeClr val="accent1">
                  <a:lumMod val="75000"/>
                </a:schemeClr>
              </a:solidFill>
              <a:latin typeface="+mj-ea"/>
              <a:ea typeface="+mj-ea"/>
              <a:sym typeface="Gill Sans" charset="0"/>
            </a:endParaRPr>
          </a:p>
          <a:p>
            <a:pPr lvl="0" algn="l" eaLnBrk="0">
              <a:lnSpc>
                <a:spcPct val="100000"/>
              </a:lnSpc>
              <a:buFont typeface="Wingdings" panose="05000000000000000000" pitchFamily="2" charset="2"/>
              <a:buNone/>
            </a:pPr>
            <a:r>
              <a:rPr lang="en-US" altLang="zh-CN" sz="2800" dirty="0">
                <a:solidFill>
                  <a:schemeClr val="accent1">
                    <a:lumMod val="75000"/>
                  </a:schemeClr>
                </a:solidFill>
                <a:latin typeface="+mj-ea"/>
                <a:ea typeface="+mj-ea"/>
                <a:sym typeface="Gill Sans" charset="0"/>
              </a:rPr>
              <a:t>       &lt;body&gt;&lt;/body&gt;是html文档的的主体部分，此标签对之间可以包含&lt;p&gt;&lt;/p&gt;段落、&lt;h1&gt;&lt;/h1&gt;标题、&lt;br/&gt;强制换行、&lt;table&gt;&lt;/table&gt;表格等众多的标签。</a:t>
            </a:r>
            <a:endParaRPr lang="en-US" altLang="zh-CN" sz="2800" dirty="0">
              <a:solidFill>
                <a:schemeClr val="accent1">
                  <a:lumMod val="75000"/>
                </a:schemeClr>
              </a:solidFill>
              <a:latin typeface="+mj-ea"/>
              <a:ea typeface="+mj-ea"/>
              <a:sym typeface="Gill Sans" charset="0"/>
            </a:endParaRPr>
          </a:p>
          <a:p>
            <a:pPr lvl="0" algn="l" eaLnBrk="0">
              <a:lnSpc>
                <a:spcPct val="100000"/>
              </a:lnSpc>
              <a:buFont typeface="Wingdings" panose="05000000000000000000" pitchFamily="2" charset="2"/>
              <a:buNone/>
            </a:pPr>
            <a:r>
              <a:rPr lang="en-US" altLang="zh-CN" sz="2400" dirty="0">
                <a:solidFill>
                  <a:schemeClr val="accent1">
                    <a:lumMod val="75000"/>
                  </a:schemeClr>
                </a:solidFill>
                <a:latin typeface="+mj-ea"/>
                <a:ea typeface="+mj-ea"/>
                <a:sym typeface="Gill Sans" charset="0"/>
              </a:rPr>
              <a:t>	注：html代码从上至下执行</a:t>
            </a:r>
            <a:endParaRPr lang="en-US" altLang="zh-CN" sz="2400" dirty="0">
              <a:solidFill>
                <a:schemeClr val="accent1">
                  <a:lumMod val="75000"/>
                </a:schemeClr>
              </a:solidFill>
              <a:latin typeface="+mj-ea"/>
              <a:ea typeface="+mj-ea"/>
              <a:sym typeface="Gill Sans"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6" name="图片 5" descr="PPT模板"/>
          <p:cNvPicPr>
            <a:picLocks noChangeAspect="1"/>
          </p:cNvPicPr>
          <p:nvPr/>
        </p:nvPicPr>
        <p:blipFill>
          <a:blip r:embed="rId1"/>
          <a:stretch>
            <a:fillRect/>
          </a:stretch>
        </p:blipFill>
        <p:spPr>
          <a:xfrm>
            <a:off x="-6350" y="3434080"/>
            <a:ext cx="12212955" cy="2518410"/>
          </a:xfrm>
          <a:prstGeom prst="rect">
            <a:avLst/>
          </a:prstGeom>
        </p:spPr>
      </p:pic>
      <p:sp>
        <p:nvSpPr>
          <p:cNvPr id="5" name="文本框 4"/>
          <p:cNvSpPr txBox="1"/>
          <p:nvPr/>
        </p:nvSpPr>
        <p:spPr>
          <a:xfrm>
            <a:off x="3252153" y="1640840"/>
            <a:ext cx="5695950" cy="1168400"/>
          </a:xfrm>
          <a:prstGeom prst="rect">
            <a:avLst/>
          </a:prstGeom>
          <a:noFill/>
        </p:spPr>
        <p:txBody>
          <a:bodyPr wrap="square" rtlCol="0">
            <a:spAutoFit/>
          </a:bodyPr>
          <a:p>
            <a:pPr algn="ctr"/>
            <a:r>
              <a:rPr lang="zh-CN" altLang="en-US" sz="6600" b="1">
                <a:solidFill>
                  <a:srgbClr val="2E7FC1"/>
                </a:solidFill>
                <a:latin typeface="微软雅黑" panose="020B0503020204020204" charset="-122"/>
                <a:ea typeface="微软雅黑" panose="020B0503020204020204" charset="-122"/>
              </a:rPr>
              <a:t>积云教育</a:t>
            </a:r>
            <a:endParaRPr lang="zh-CN" altLang="en-US" sz="6600" b="1">
              <a:solidFill>
                <a:srgbClr val="2E7FC1"/>
              </a:solidFill>
              <a:latin typeface="微软雅黑" panose="020B0503020204020204" charset="-122"/>
              <a:ea typeface="微软雅黑" panose="020B0503020204020204" charset="-122"/>
            </a:endParaRPr>
          </a:p>
        </p:txBody>
      </p:sp>
      <p:sp>
        <p:nvSpPr>
          <p:cNvPr id="15" name="文本框 14"/>
          <p:cNvSpPr txBox="1"/>
          <p:nvPr/>
        </p:nvSpPr>
        <p:spPr>
          <a:xfrm>
            <a:off x="3918585" y="2598420"/>
            <a:ext cx="4363085" cy="743585"/>
          </a:xfrm>
          <a:prstGeom prst="rect">
            <a:avLst/>
          </a:prstGeom>
          <a:noFill/>
        </p:spPr>
        <p:txBody>
          <a:bodyPr wrap="square" rtlCol="0">
            <a:spAutoFit/>
          </a:bodyPr>
          <a:p>
            <a:pPr algn="ctr"/>
            <a:r>
              <a:rPr lang="en-US" altLang="zh-CN" sz="4000">
                <a:solidFill>
                  <a:srgbClr val="2E7FC1"/>
                </a:solidFill>
                <a:latin typeface="微软雅黑" panose="020B0503020204020204" charset="-122"/>
                <a:ea typeface="微软雅黑" panose="020B0503020204020204" charset="-122"/>
              </a:rPr>
              <a:t>www.usian.cn</a:t>
            </a:r>
            <a:endParaRPr lang="en-US" altLang="zh-CN" sz="4000">
              <a:solidFill>
                <a:srgbClr val="2E7FC1"/>
              </a:solidFill>
              <a:latin typeface="微软雅黑" panose="020B0503020204020204" charset="-122"/>
              <a:ea typeface="微软雅黑" panose="020B0503020204020204" charset="-122"/>
            </a:endParaRPr>
          </a:p>
        </p:txBody>
      </p:sp>
      <p:sp>
        <p:nvSpPr>
          <p:cNvPr id="8" name="文本框 7"/>
          <p:cNvSpPr txBox="1"/>
          <p:nvPr/>
        </p:nvSpPr>
        <p:spPr>
          <a:xfrm>
            <a:off x="2718753" y="3888740"/>
            <a:ext cx="6762750" cy="678815"/>
          </a:xfrm>
          <a:prstGeom prst="rect">
            <a:avLst/>
          </a:prstGeom>
          <a:noFill/>
        </p:spPr>
        <p:txBody>
          <a:bodyPr wrap="square" rtlCol="0">
            <a:spAutoFit/>
          </a:bodyPr>
          <a:p>
            <a:pPr algn="ctr"/>
            <a:r>
              <a:rPr lang="zh-CN" altLang="en-US" sz="3600" b="1">
                <a:solidFill>
                  <a:schemeClr val="bg1"/>
                </a:solidFill>
                <a:latin typeface="微软雅黑" panose="020B0503020204020204" charset="-122"/>
                <a:ea typeface="微软雅黑" panose="020B0503020204020204" charset="-122"/>
              </a:rPr>
              <a:t>本课程版权归积云教育独家所有</a:t>
            </a:r>
            <a:endParaRPr lang="zh-CN" altLang="en-US" sz="3600" b="1">
              <a:solidFill>
                <a:schemeClr val="bg1"/>
              </a:solidFill>
              <a:latin typeface="微软雅黑" panose="020B0503020204020204" charset="-122"/>
              <a:ea typeface="微软雅黑" panose="020B0503020204020204" charset="-122"/>
            </a:endParaRPr>
          </a:p>
        </p:txBody>
      </p:sp>
      <p:sp>
        <p:nvSpPr>
          <p:cNvPr id="9" name="文本框 8"/>
          <p:cNvSpPr txBox="1"/>
          <p:nvPr/>
        </p:nvSpPr>
        <p:spPr>
          <a:xfrm>
            <a:off x="3471228" y="4879340"/>
            <a:ext cx="5257800" cy="384810"/>
          </a:xfrm>
          <a:prstGeom prst="rect">
            <a:avLst/>
          </a:prstGeom>
          <a:noFill/>
        </p:spPr>
        <p:txBody>
          <a:bodyPr wrap="square" rtlCol="0">
            <a:spAutoFit/>
          </a:bodyPr>
          <a:p>
            <a:pPr algn="ctr"/>
            <a:r>
              <a:rPr lang="zh-CN" altLang="en-US" b="1">
                <a:solidFill>
                  <a:schemeClr val="bg1"/>
                </a:solidFill>
                <a:latin typeface="微软雅黑" panose="020B0503020204020204" charset="-122"/>
                <a:ea typeface="微软雅黑" panose="020B0503020204020204" charset="-122"/>
              </a:rPr>
              <a:t>未经书面同意私自录制、转载等行为均属违法行为</a:t>
            </a:r>
            <a:endParaRPr lang="zh-CN" altLang="en-US" b="1">
              <a:solidFill>
                <a:schemeClr val="bg1"/>
              </a:solidFill>
              <a:latin typeface="微软雅黑" panose="020B0503020204020204" charset="-122"/>
              <a:ea typeface="微软雅黑" panose="020B0503020204020204" charset="-122"/>
            </a:endParaRPr>
          </a:p>
        </p:txBody>
      </p:sp>
      <p:sp>
        <p:nvSpPr>
          <p:cNvPr id="10" name="文本框 9"/>
          <p:cNvSpPr txBox="1"/>
          <p:nvPr/>
        </p:nvSpPr>
        <p:spPr>
          <a:xfrm>
            <a:off x="3471228" y="5225415"/>
            <a:ext cx="5257800" cy="384810"/>
          </a:xfrm>
          <a:prstGeom prst="rect">
            <a:avLst/>
          </a:prstGeom>
          <a:noFill/>
        </p:spPr>
        <p:txBody>
          <a:bodyPr wrap="square" rtlCol="0">
            <a:spAutoFit/>
          </a:bodyPr>
          <a:p>
            <a:pPr algn="ctr"/>
            <a:r>
              <a:rPr lang="zh-CN" altLang="en-US" b="1">
                <a:solidFill>
                  <a:schemeClr val="bg1"/>
                </a:solidFill>
                <a:latin typeface="微软雅黑" panose="020B0503020204020204" charset="-122"/>
                <a:ea typeface="微软雅黑" panose="020B0503020204020204" charset="-122"/>
              </a:rPr>
              <a:t>积云教育将保留所有追责权利</a:t>
            </a:r>
            <a:endParaRPr lang="zh-CN" altLang="en-US" b="1">
              <a:solidFill>
                <a:schemeClr val="bg1"/>
              </a:solidFill>
              <a:latin typeface="微软雅黑" panose="020B0503020204020204" charset="-122"/>
              <a:ea typeface="微软雅黑" panose="020B0503020204020204" charset="-122"/>
            </a:endParaRPr>
          </a:p>
        </p:txBody>
      </p:sp>
      <p:cxnSp>
        <p:nvCxnSpPr>
          <p:cNvPr id="11" name="直接连接符 10"/>
          <p:cNvCxnSpPr/>
          <p:nvPr/>
        </p:nvCxnSpPr>
        <p:spPr>
          <a:xfrm>
            <a:off x="2547303" y="4603115"/>
            <a:ext cx="71056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sz="3600" b="1">
                <a:solidFill>
                  <a:srgbClr val="2C7FC2"/>
                </a:solidFill>
                <a:latin typeface="微软雅黑" panose="020B0503020204020204" charset="-122"/>
                <a:ea typeface="微软雅黑" panose="020B0503020204020204" charset="-122"/>
                <a:cs typeface="+mn-cs"/>
                <a:sym typeface="+mn-ea"/>
              </a:rPr>
              <a:t>3 . HTML</a:t>
            </a:r>
            <a:r>
              <a:rPr lang="zh-CN" altLang="en-US" sz="3600" b="1">
                <a:solidFill>
                  <a:srgbClr val="2C7FC2"/>
                </a:solidFill>
                <a:latin typeface="微软雅黑" panose="020B0503020204020204" charset="-122"/>
                <a:ea typeface="微软雅黑" panose="020B0503020204020204" charset="-122"/>
                <a:cs typeface="+mn-cs"/>
                <a:sym typeface="+mn-ea"/>
              </a:rPr>
              <a:t>基本结构</a:t>
            </a:r>
            <a:endParaRPr lang="zh-CN" altLang="en-US" sz="3600" b="1">
              <a:solidFill>
                <a:srgbClr val="2C7FC2"/>
              </a:solidFill>
              <a:latin typeface="微软雅黑" panose="020B0503020204020204" charset="-122"/>
              <a:ea typeface="微软雅黑" panose="020B0503020204020204" charset="-122"/>
              <a:cs typeface="+mn-cs"/>
              <a:sym typeface="+mn-ea"/>
            </a:endParaRPr>
          </a:p>
        </p:txBody>
      </p:sp>
      <p:sp>
        <p:nvSpPr>
          <p:cNvPr id="3" name="内容占位符 2"/>
          <p:cNvSpPr>
            <a:spLocks noGrp="1"/>
          </p:cNvSpPr>
          <p:nvPr>
            <p:ph idx="1"/>
          </p:nvPr>
        </p:nvSpPr>
        <p:spPr>
          <a:xfrm>
            <a:off x="838200" y="1496060"/>
            <a:ext cx="10515600" cy="5019040"/>
          </a:xfrm>
        </p:spPr>
        <p:txBody>
          <a:bodyPr>
            <a:normAutofit lnSpcReduction="20000"/>
          </a:bodyPr>
          <a:p>
            <a:pPr marL="537845" lvl="1" indent="457200" fontAlgn="auto">
              <a:lnSpc>
                <a:spcPct val="150000"/>
              </a:lnSpc>
              <a:buNone/>
            </a:pPr>
            <a:endParaRPr lang="zh-CN" altLang="en-US" dirty="0">
              <a:solidFill>
                <a:schemeClr val="accent1">
                  <a:lumMod val="75000"/>
                </a:schemeClr>
              </a:solidFill>
              <a:latin typeface="宋体" panose="02010600030101010101" pitchFamily="2" charset="-122"/>
              <a:ea typeface="宋体" panose="02010600030101010101" pitchFamily="2" charset="-122"/>
              <a:sym typeface="Gill Sans" charset="0"/>
            </a:endParaRPr>
          </a:p>
          <a:p>
            <a:pPr marL="266700" lvl="0" indent="-266700" eaLnBrk="0" hangingPunct="0">
              <a:lnSpc>
                <a:spcPct val="150000"/>
              </a:lnSpc>
              <a:buFont typeface="Wingdings" panose="05000000000000000000" pitchFamily="2" charset="2"/>
              <a:buChar char="l"/>
            </a:pPr>
            <a:endParaRPr lang="zh-CN" altLang="en-US" sz="1800" dirty="0">
              <a:solidFill>
                <a:schemeClr val="accent1">
                  <a:lumMod val="75000"/>
                </a:schemeClr>
              </a:solidFill>
              <a:latin typeface="宋体" panose="02010600030101010101" pitchFamily="2" charset="-122"/>
              <a:ea typeface="宋体" panose="02010600030101010101" pitchFamily="2" charset="-122"/>
              <a:sym typeface="+mn-ea"/>
            </a:endParaRPr>
          </a:p>
          <a:p>
            <a:pPr marL="266700" lvl="0" indent="-266700" eaLnBrk="0" hangingPunct="0">
              <a:lnSpc>
                <a:spcPct val="150000"/>
              </a:lnSpc>
              <a:buFont typeface="Wingdings" panose="05000000000000000000" pitchFamily="2" charset="2"/>
              <a:buChar char="l"/>
            </a:pPr>
            <a:endParaRPr lang="zh-CN" altLang="en-US" sz="1800" dirty="0" smtClean="0">
              <a:solidFill>
                <a:schemeClr val="accent1"/>
              </a:solidFill>
              <a:latin typeface="宋体" panose="02010600030101010101" pitchFamily="2" charset="-122"/>
              <a:ea typeface="宋体" panose="02010600030101010101" pitchFamily="2" charset="-122"/>
              <a:sym typeface="Gill Sans" charset="0"/>
            </a:endParaRPr>
          </a:p>
          <a:p>
            <a:pPr marL="0" lvl="0" indent="0" algn="l">
              <a:lnSpc>
                <a:spcPct val="100000"/>
              </a:lnSpc>
              <a:buFont typeface="Wingdings" panose="05000000000000000000" pitchFamily="2" charset="2"/>
              <a:buNone/>
            </a:pPr>
            <a:endParaRPr lang="zh-CN" altLang="en-US" dirty="0" smtClean="0">
              <a:solidFill>
                <a:schemeClr val="accent1">
                  <a:lumMod val="75000"/>
                </a:schemeClr>
              </a:solidFill>
              <a:latin typeface="微软雅黑" panose="020B0503020204020204" charset="-122"/>
              <a:ea typeface="微软雅黑" panose="020B0503020204020204" charset="-122"/>
              <a:sym typeface="+mn-ea"/>
            </a:endParaRPr>
          </a:p>
          <a:p>
            <a:endParaRPr lang="zh-CN" altLang="en-US" b="1" dirty="0">
              <a:solidFill>
                <a:schemeClr val="accent1">
                  <a:lumMod val="75000"/>
                </a:schemeClr>
              </a:solidFill>
            </a:endParaRPr>
          </a:p>
        </p:txBody>
      </p:sp>
      <p:sp>
        <p:nvSpPr>
          <p:cNvPr id="4" name="文本框 3"/>
          <p:cNvSpPr txBox="1"/>
          <p:nvPr/>
        </p:nvSpPr>
        <p:spPr>
          <a:xfrm>
            <a:off x="838200" y="1691005"/>
            <a:ext cx="10343515" cy="4276725"/>
          </a:xfrm>
          <a:prstGeom prst="rect">
            <a:avLst/>
          </a:prstGeom>
          <a:noFill/>
        </p:spPr>
        <p:txBody>
          <a:bodyPr wrap="square" rtlCol="0" anchor="t">
            <a:spAutoFit/>
          </a:bodyPr>
          <a:p>
            <a:pPr lvl="0" algn="l" eaLnBrk="0" fontAlgn="auto">
              <a:lnSpc>
                <a:spcPct val="100000"/>
              </a:lnSpc>
              <a:buFont typeface="Wingdings" panose="05000000000000000000" pitchFamily="2" charset="2"/>
              <a:buNone/>
            </a:pPr>
            <a:r>
              <a:rPr lang="en-US" altLang="zh-CN" sz="2800" b="1" dirty="0">
                <a:solidFill>
                  <a:schemeClr val="accent1">
                    <a:lumMod val="75000"/>
                  </a:schemeClr>
                </a:solidFill>
                <a:latin typeface="+mj-ea"/>
                <a:ea typeface="+mj-ea"/>
                <a:sym typeface="Gill Sans" charset="0"/>
              </a:rPr>
              <a:t>doctype（文档类型声明）：</a:t>
            </a:r>
            <a:endParaRPr lang="en-US" altLang="zh-CN" sz="2800" b="1" dirty="0">
              <a:solidFill>
                <a:schemeClr val="accent1">
                  <a:lumMod val="75000"/>
                </a:schemeClr>
              </a:solidFill>
              <a:latin typeface="+mj-ea"/>
              <a:ea typeface="+mj-ea"/>
              <a:sym typeface="Gill Sans" charset="0"/>
            </a:endParaRPr>
          </a:p>
          <a:p>
            <a:pPr lvl="0" algn="l" eaLnBrk="0" fontAlgn="auto">
              <a:lnSpc>
                <a:spcPct val="100000"/>
              </a:lnSpc>
              <a:buFont typeface="Wingdings" panose="05000000000000000000" pitchFamily="2" charset="2"/>
              <a:buNone/>
            </a:pPr>
            <a:r>
              <a:rPr lang="en-US" altLang="zh-CN" sz="2400" dirty="0">
                <a:solidFill>
                  <a:schemeClr val="accent1">
                    <a:lumMod val="75000"/>
                  </a:schemeClr>
                </a:solidFill>
                <a:latin typeface="+mj-ea"/>
                <a:ea typeface="+mj-ea"/>
                <a:sym typeface="Gill Sans" charset="0"/>
              </a:rPr>
              <a:t>&lt;!DOCTYPE&gt; 声明必须是 HTML 文档的第一行，位于 &lt;html&gt; 标签之前。</a:t>
            </a:r>
            <a:endParaRPr lang="en-US" altLang="zh-CN" sz="2400" dirty="0">
              <a:solidFill>
                <a:schemeClr val="accent1">
                  <a:lumMod val="75000"/>
                </a:schemeClr>
              </a:solidFill>
              <a:latin typeface="+mj-ea"/>
              <a:ea typeface="+mj-ea"/>
              <a:sym typeface="Gill Sans" charset="0"/>
            </a:endParaRPr>
          </a:p>
          <a:p>
            <a:pPr lvl="0" algn="l" eaLnBrk="0" fontAlgn="auto">
              <a:lnSpc>
                <a:spcPct val="100000"/>
              </a:lnSpc>
              <a:buFont typeface="Wingdings" panose="05000000000000000000" pitchFamily="2" charset="2"/>
              <a:buNone/>
            </a:pPr>
            <a:r>
              <a:rPr lang="en-US" altLang="zh-CN" sz="2400" dirty="0">
                <a:solidFill>
                  <a:schemeClr val="accent1">
                    <a:lumMod val="75000"/>
                  </a:schemeClr>
                </a:solidFill>
                <a:latin typeface="+mj-ea"/>
                <a:ea typeface="+mj-ea"/>
                <a:sym typeface="Gill Sans" charset="0"/>
              </a:rPr>
              <a:t>它是指示 web 浏览器关于页面使用哪个 HTML 版本进行编写的指令。</a:t>
            </a:r>
            <a:endParaRPr lang="en-US" altLang="zh-CN" sz="2400" dirty="0">
              <a:solidFill>
                <a:schemeClr val="accent1">
                  <a:lumMod val="75000"/>
                </a:schemeClr>
              </a:solidFill>
              <a:latin typeface="+mj-ea"/>
              <a:ea typeface="+mj-ea"/>
              <a:sym typeface="Gill Sans" charset="0"/>
            </a:endParaRPr>
          </a:p>
          <a:p>
            <a:pPr lvl="0" indent="0" algn="l" eaLnBrk="0" fontAlgn="auto">
              <a:lnSpc>
                <a:spcPct val="100000"/>
              </a:lnSpc>
              <a:buFont typeface="Wingdings" panose="05000000000000000000" charset="0"/>
              <a:buNone/>
            </a:pPr>
            <a:r>
              <a:rPr lang="en-US" altLang="zh-CN" sz="2400" dirty="0">
                <a:solidFill>
                  <a:schemeClr val="accent1">
                    <a:lumMod val="75000"/>
                  </a:schemeClr>
                </a:solidFill>
                <a:latin typeface="+mj-ea"/>
                <a:ea typeface="+mj-ea"/>
                <a:sym typeface="Gill Sans" charset="0"/>
              </a:rPr>
              <a:t>&lt;!doctype html&gt;声明文档是html5类型的</a:t>
            </a:r>
            <a:endParaRPr lang="en-US" altLang="zh-CN" sz="2400" dirty="0">
              <a:solidFill>
                <a:schemeClr val="accent1">
                  <a:lumMod val="75000"/>
                </a:schemeClr>
              </a:solidFill>
              <a:latin typeface="+mj-ea"/>
              <a:ea typeface="+mj-ea"/>
              <a:sym typeface="Gill Sans" charset="0"/>
            </a:endParaRPr>
          </a:p>
          <a:p>
            <a:pPr lvl="0" indent="0" algn="l" eaLnBrk="0" fontAlgn="auto">
              <a:lnSpc>
                <a:spcPct val="100000"/>
              </a:lnSpc>
              <a:buFont typeface="Wingdings" panose="05000000000000000000" charset="0"/>
              <a:buNone/>
            </a:pPr>
            <a:r>
              <a:rPr lang="en-US" altLang="zh-CN" sz="2400" dirty="0">
                <a:solidFill>
                  <a:schemeClr val="accent1">
                    <a:lumMod val="75000"/>
                  </a:schemeClr>
                </a:solidFill>
                <a:latin typeface="+mj-ea"/>
                <a:ea typeface="+mj-ea"/>
                <a:sym typeface="Gill Sans" charset="0"/>
              </a:rPr>
              <a:t>&lt;!DOCTYPE HTML PUBLIC "-//W3C//DTD HTML 4.01 Transitional//EN" </a:t>
            </a:r>
            <a:endParaRPr lang="en-US" altLang="zh-CN" sz="2400" dirty="0">
              <a:solidFill>
                <a:schemeClr val="accent1">
                  <a:lumMod val="75000"/>
                </a:schemeClr>
              </a:solidFill>
              <a:latin typeface="+mj-ea"/>
              <a:ea typeface="+mj-ea"/>
              <a:sym typeface="Gill Sans" charset="0"/>
            </a:endParaRPr>
          </a:p>
          <a:p>
            <a:pPr lvl="0" indent="0" algn="l" eaLnBrk="0" fontAlgn="auto">
              <a:lnSpc>
                <a:spcPct val="100000"/>
              </a:lnSpc>
              <a:buFont typeface="Wingdings" panose="05000000000000000000" charset="0"/>
              <a:buNone/>
            </a:pPr>
            <a:r>
              <a:rPr lang="en-US" altLang="zh-CN" sz="2400" dirty="0">
                <a:solidFill>
                  <a:schemeClr val="accent1">
                    <a:lumMod val="75000"/>
                  </a:schemeClr>
                </a:solidFill>
                <a:latin typeface="+mj-ea"/>
                <a:ea typeface="+mj-ea"/>
                <a:sym typeface="Gill Sans" charset="0"/>
              </a:rPr>
              <a:t>"http://www.w3.org/TR/html4/loose.dtd"&gt; 声明文档是html4.01类型的</a:t>
            </a:r>
            <a:endParaRPr lang="en-US" altLang="zh-CN" sz="2400" dirty="0">
              <a:solidFill>
                <a:schemeClr val="accent1">
                  <a:lumMod val="75000"/>
                </a:schemeClr>
              </a:solidFill>
              <a:latin typeface="+mj-ea"/>
              <a:ea typeface="+mj-ea"/>
              <a:sym typeface="Gill Sans" charset="0"/>
            </a:endParaRPr>
          </a:p>
          <a:p>
            <a:pPr lvl="0" indent="0" algn="l" eaLnBrk="0" fontAlgn="auto">
              <a:lnSpc>
                <a:spcPct val="100000"/>
              </a:lnSpc>
              <a:buFont typeface="Wingdings" panose="05000000000000000000" charset="0"/>
              <a:buNone/>
            </a:pPr>
            <a:endParaRPr lang="en-US" altLang="zh-CN" sz="2800" dirty="0">
              <a:solidFill>
                <a:schemeClr val="accent1">
                  <a:lumMod val="75000"/>
                </a:schemeClr>
              </a:solidFill>
              <a:latin typeface="+mj-ea"/>
              <a:ea typeface="+mj-ea"/>
              <a:sym typeface="Gill Sans" charset="0"/>
            </a:endParaRPr>
          </a:p>
          <a:p>
            <a:pPr lvl="0" algn="l" eaLnBrk="0" fontAlgn="auto">
              <a:lnSpc>
                <a:spcPct val="100000"/>
              </a:lnSpc>
              <a:buNone/>
            </a:pPr>
            <a:r>
              <a:rPr lang="en-US" altLang="zh-CN" sz="2400" dirty="0">
                <a:solidFill>
                  <a:schemeClr val="accent1">
                    <a:lumMod val="75000"/>
                  </a:schemeClr>
                </a:solidFill>
                <a:latin typeface="+mj-ea"/>
                <a:ea typeface="+mj-ea"/>
                <a:sym typeface="Gill Sans" charset="0"/>
              </a:rPr>
              <a:t>&lt;meta charset=“”/&gt; 定义文档使用的字符编码；</a:t>
            </a:r>
            <a:endParaRPr lang="en-US" altLang="zh-CN" sz="2400" dirty="0">
              <a:solidFill>
                <a:schemeClr val="accent1">
                  <a:lumMod val="75000"/>
                </a:schemeClr>
              </a:solidFill>
              <a:latin typeface="+mj-ea"/>
              <a:ea typeface="+mj-ea"/>
              <a:sym typeface="Gill Sans" charset="0"/>
            </a:endParaRPr>
          </a:p>
          <a:p>
            <a:pPr lvl="0" algn="l" eaLnBrk="0" fontAlgn="auto">
              <a:lnSpc>
                <a:spcPct val="100000"/>
              </a:lnSpc>
              <a:buNone/>
            </a:pPr>
            <a:r>
              <a:rPr lang="en-US" altLang="zh-CN" sz="2400" dirty="0">
                <a:solidFill>
                  <a:schemeClr val="accent1">
                    <a:lumMod val="75000"/>
                  </a:schemeClr>
                </a:solidFill>
                <a:latin typeface="+mj-ea"/>
                <a:ea typeface="+mj-ea"/>
                <a:sym typeface="Gill Sans" charset="0"/>
              </a:rPr>
              <a:t>Utf-8“国际通用字符编码”通用字符集，</a:t>
            </a:r>
            <a:endParaRPr lang="en-US" altLang="zh-CN" sz="2400" dirty="0">
              <a:solidFill>
                <a:schemeClr val="accent1">
                  <a:lumMod val="75000"/>
                </a:schemeClr>
              </a:solidFill>
              <a:latin typeface="+mj-ea"/>
              <a:ea typeface="+mj-ea"/>
              <a:sym typeface="Gill Sans" charset="0"/>
            </a:endParaRPr>
          </a:p>
          <a:p>
            <a:pPr lvl="0" algn="l" eaLnBrk="0" fontAlgn="auto">
              <a:lnSpc>
                <a:spcPct val="100000"/>
              </a:lnSpc>
              <a:buNone/>
            </a:pPr>
            <a:r>
              <a:rPr lang="en-US" altLang="zh-CN" sz="2400" dirty="0">
                <a:solidFill>
                  <a:schemeClr val="accent1">
                    <a:lumMod val="75000"/>
                  </a:schemeClr>
                </a:solidFill>
                <a:latin typeface="+mj-ea"/>
                <a:ea typeface="+mj-ea"/>
                <a:sym typeface="Gill Sans" charset="0"/>
              </a:rPr>
              <a:t>Gb-2312“简体中文”</a:t>
            </a:r>
            <a:endParaRPr lang="en-US" altLang="zh-CN" sz="2400" dirty="0">
              <a:solidFill>
                <a:schemeClr val="accent1">
                  <a:lumMod val="75000"/>
                </a:schemeClr>
              </a:solidFill>
              <a:latin typeface="+mj-ea"/>
              <a:ea typeface="+mj-ea"/>
              <a:sym typeface="Gill Sans" charset="0"/>
            </a:endParaRPr>
          </a:p>
          <a:p>
            <a:pPr lvl="0" indent="0" algn="l" eaLnBrk="0" fontAlgn="auto">
              <a:lnSpc>
                <a:spcPct val="100000"/>
              </a:lnSpc>
              <a:buFont typeface="Wingdings" panose="05000000000000000000" charset="0"/>
              <a:buNone/>
            </a:pPr>
            <a:r>
              <a:rPr lang="en-US" altLang="zh-CN" sz="2400" dirty="0">
                <a:solidFill>
                  <a:schemeClr val="accent1">
                    <a:lumMod val="75000"/>
                  </a:schemeClr>
                </a:solidFill>
                <a:latin typeface="+mj-ea"/>
                <a:ea typeface="+mj-ea"/>
                <a:sym typeface="+mn-ea"/>
              </a:rPr>
              <a:t>&lt;!- -注释- - &gt;</a:t>
            </a:r>
            <a:endParaRPr lang="en-US" altLang="zh-CN" sz="2400" dirty="0">
              <a:solidFill>
                <a:schemeClr val="accent1">
                  <a:lumMod val="75000"/>
                </a:schemeClr>
              </a:solidFill>
              <a:latin typeface="+mj-ea"/>
              <a:ea typeface="+mj-ea"/>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sz="3600" b="1">
                <a:solidFill>
                  <a:srgbClr val="2C7FC2"/>
                </a:solidFill>
                <a:latin typeface="微软雅黑" panose="020B0503020204020204" charset="-122"/>
                <a:ea typeface="微软雅黑" panose="020B0503020204020204" charset="-122"/>
                <a:cs typeface="+mn-cs"/>
                <a:sym typeface="+mn-ea"/>
              </a:rPr>
              <a:t>3 . HTML</a:t>
            </a:r>
            <a:r>
              <a:rPr lang="zh-CN" altLang="en-US" sz="3600" b="1">
                <a:solidFill>
                  <a:srgbClr val="2C7FC2"/>
                </a:solidFill>
                <a:latin typeface="微软雅黑" panose="020B0503020204020204" charset="-122"/>
                <a:ea typeface="微软雅黑" panose="020B0503020204020204" charset="-122"/>
                <a:cs typeface="+mn-cs"/>
                <a:sym typeface="+mn-ea"/>
              </a:rPr>
              <a:t>基本结构</a:t>
            </a:r>
            <a:endParaRPr lang="zh-CN" altLang="en-US" sz="3600" b="1">
              <a:solidFill>
                <a:srgbClr val="2C7FC2"/>
              </a:solidFill>
              <a:latin typeface="微软雅黑" panose="020B0503020204020204" charset="-122"/>
              <a:ea typeface="微软雅黑" panose="020B0503020204020204" charset="-122"/>
              <a:cs typeface="+mn-cs"/>
              <a:sym typeface="+mn-ea"/>
            </a:endParaRPr>
          </a:p>
        </p:txBody>
      </p:sp>
      <p:sp>
        <p:nvSpPr>
          <p:cNvPr id="3" name="内容占位符 2"/>
          <p:cNvSpPr>
            <a:spLocks noGrp="1"/>
          </p:cNvSpPr>
          <p:nvPr>
            <p:ph idx="1"/>
          </p:nvPr>
        </p:nvSpPr>
        <p:spPr>
          <a:xfrm>
            <a:off x="838200" y="1496060"/>
            <a:ext cx="10515600" cy="5019040"/>
          </a:xfrm>
        </p:spPr>
        <p:txBody>
          <a:bodyPr>
            <a:normAutofit lnSpcReduction="20000"/>
          </a:bodyPr>
          <a:p>
            <a:pPr marL="537845" lvl="1" indent="457200" fontAlgn="auto">
              <a:lnSpc>
                <a:spcPct val="150000"/>
              </a:lnSpc>
              <a:buNone/>
            </a:pPr>
            <a:endParaRPr lang="zh-CN" altLang="en-US" dirty="0">
              <a:solidFill>
                <a:schemeClr val="accent1">
                  <a:lumMod val="75000"/>
                </a:schemeClr>
              </a:solidFill>
              <a:latin typeface="宋体" panose="02010600030101010101" pitchFamily="2" charset="-122"/>
              <a:ea typeface="宋体" panose="02010600030101010101" pitchFamily="2" charset="-122"/>
              <a:sym typeface="Gill Sans" charset="0"/>
            </a:endParaRPr>
          </a:p>
          <a:p>
            <a:pPr marL="266700" lvl="0" indent="-266700" eaLnBrk="0" hangingPunct="0">
              <a:lnSpc>
                <a:spcPct val="150000"/>
              </a:lnSpc>
              <a:buFont typeface="Wingdings" panose="05000000000000000000" pitchFamily="2" charset="2"/>
              <a:buChar char="l"/>
            </a:pPr>
            <a:endParaRPr lang="zh-CN" altLang="en-US" sz="1800" dirty="0">
              <a:solidFill>
                <a:schemeClr val="accent1">
                  <a:lumMod val="75000"/>
                </a:schemeClr>
              </a:solidFill>
              <a:latin typeface="宋体" panose="02010600030101010101" pitchFamily="2" charset="-122"/>
              <a:ea typeface="宋体" panose="02010600030101010101" pitchFamily="2" charset="-122"/>
              <a:sym typeface="+mn-ea"/>
            </a:endParaRPr>
          </a:p>
          <a:p>
            <a:pPr marL="266700" lvl="0" indent="-266700" eaLnBrk="0" hangingPunct="0">
              <a:lnSpc>
                <a:spcPct val="150000"/>
              </a:lnSpc>
              <a:buFont typeface="Wingdings" panose="05000000000000000000" pitchFamily="2" charset="2"/>
              <a:buChar char="l"/>
            </a:pPr>
            <a:endParaRPr lang="zh-CN" altLang="en-US" sz="1800" dirty="0" smtClean="0">
              <a:solidFill>
                <a:schemeClr val="accent1"/>
              </a:solidFill>
              <a:latin typeface="宋体" panose="02010600030101010101" pitchFamily="2" charset="-122"/>
              <a:ea typeface="宋体" panose="02010600030101010101" pitchFamily="2" charset="-122"/>
              <a:sym typeface="Gill Sans" charset="0"/>
            </a:endParaRPr>
          </a:p>
          <a:p>
            <a:pPr marL="0" lvl="0" indent="0" algn="l">
              <a:lnSpc>
                <a:spcPct val="100000"/>
              </a:lnSpc>
              <a:buFont typeface="Wingdings" panose="05000000000000000000" pitchFamily="2" charset="2"/>
              <a:buNone/>
            </a:pPr>
            <a:endParaRPr lang="zh-CN" altLang="en-US" dirty="0" smtClean="0">
              <a:solidFill>
                <a:schemeClr val="accent1">
                  <a:lumMod val="75000"/>
                </a:schemeClr>
              </a:solidFill>
              <a:latin typeface="微软雅黑" panose="020B0503020204020204" charset="-122"/>
              <a:ea typeface="微软雅黑" panose="020B0503020204020204" charset="-122"/>
              <a:sym typeface="+mn-ea"/>
            </a:endParaRPr>
          </a:p>
          <a:p>
            <a:endParaRPr lang="zh-CN" altLang="en-US" b="1" dirty="0">
              <a:solidFill>
                <a:schemeClr val="accent1">
                  <a:lumMod val="75000"/>
                </a:schemeClr>
              </a:solidFill>
            </a:endParaRPr>
          </a:p>
        </p:txBody>
      </p:sp>
      <p:sp>
        <p:nvSpPr>
          <p:cNvPr id="4" name="文本框 3"/>
          <p:cNvSpPr txBox="1"/>
          <p:nvPr/>
        </p:nvSpPr>
        <p:spPr>
          <a:xfrm>
            <a:off x="838200" y="1691005"/>
            <a:ext cx="10343515" cy="3969385"/>
          </a:xfrm>
          <a:prstGeom prst="rect">
            <a:avLst/>
          </a:prstGeom>
          <a:noFill/>
        </p:spPr>
        <p:txBody>
          <a:bodyPr wrap="square" rtlCol="0" anchor="t">
            <a:spAutoFit/>
          </a:bodyPr>
          <a:p>
            <a:pPr algn="l" eaLnBrk="0">
              <a:lnSpc>
                <a:spcPct val="100000"/>
              </a:lnSpc>
              <a:buNone/>
            </a:pPr>
            <a:r>
              <a:rPr lang="en-US" altLang="zh-CN" sz="2800" dirty="0">
                <a:solidFill>
                  <a:schemeClr val="accent1">
                    <a:lumMod val="75000"/>
                  </a:schemeClr>
                </a:solidFill>
                <a:latin typeface="+mj-ea"/>
                <a:ea typeface="+mj-ea"/>
                <a:sym typeface="+mn-ea"/>
              </a:rPr>
              <a:t> &lt;link rel="shortcut icon“   href="favicon.ico" /&gt;（网页头部图标，图标大小为32X32像素）</a:t>
            </a:r>
            <a:endParaRPr lang="en-US" altLang="zh-CN" sz="2800" dirty="0">
              <a:solidFill>
                <a:schemeClr val="accent1">
                  <a:lumMod val="75000"/>
                </a:schemeClr>
              </a:solidFill>
              <a:latin typeface="+mj-ea"/>
              <a:ea typeface="+mj-ea"/>
              <a:sym typeface="+mn-ea"/>
            </a:endParaRPr>
          </a:p>
          <a:p>
            <a:pPr algn="l" eaLnBrk="0">
              <a:lnSpc>
                <a:spcPct val="100000"/>
              </a:lnSpc>
              <a:buNone/>
            </a:pPr>
            <a:endParaRPr lang="en-US" altLang="zh-CN" sz="2800" dirty="0">
              <a:solidFill>
                <a:schemeClr val="accent1">
                  <a:lumMod val="75000"/>
                </a:schemeClr>
              </a:solidFill>
              <a:latin typeface="+mj-ea"/>
              <a:ea typeface="+mj-ea"/>
              <a:sym typeface="+mn-ea"/>
            </a:endParaRPr>
          </a:p>
          <a:p>
            <a:pPr algn="l" eaLnBrk="0">
              <a:lnSpc>
                <a:spcPct val="100000"/>
              </a:lnSpc>
              <a:buNone/>
            </a:pPr>
            <a:r>
              <a:rPr lang="en-US" altLang="zh-CN" sz="2800" dirty="0">
                <a:solidFill>
                  <a:schemeClr val="accent1">
                    <a:lumMod val="75000"/>
                  </a:schemeClr>
                </a:solidFill>
                <a:latin typeface="+mj-ea"/>
                <a:ea typeface="+mj-ea"/>
                <a:sym typeface="+mn-ea"/>
              </a:rPr>
              <a:t>说明：keywords用来告诉搜索引擎你网页的关键字是什么。</a:t>
            </a:r>
            <a:endParaRPr lang="en-US" altLang="zh-CN" sz="2800" dirty="0">
              <a:solidFill>
                <a:schemeClr val="accent1">
                  <a:lumMod val="75000"/>
                </a:schemeClr>
              </a:solidFill>
              <a:latin typeface="+mj-ea"/>
              <a:ea typeface="+mj-ea"/>
              <a:sym typeface="+mn-ea"/>
            </a:endParaRPr>
          </a:p>
          <a:p>
            <a:pPr algn="l" eaLnBrk="0">
              <a:lnSpc>
                <a:spcPct val="100000"/>
              </a:lnSpc>
              <a:buNone/>
            </a:pPr>
            <a:r>
              <a:rPr lang="en-US" altLang="zh-CN" sz="2800" dirty="0">
                <a:solidFill>
                  <a:schemeClr val="accent1">
                    <a:lumMod val="75000"/>
                  </a:schemeClr>
                </a:solidFill>
                <a:latin typeface="+mj-ea"/>
                <a:ea typeface="+mj-ea"/>
                <a:sym typeface="+mn-ea"/>
              </a:rPr>
              <a:t>&lt;meta name="keywords" content="农药，3911，鹤顶红”&gt;</a:t>
            </a:r>
            <a:endParaRPr lang="en-US" altLang="zh-CN" sz="2800" dirty="0">
              <a:solidFill>
                <a:schemeClr val="accent1">
                  <a:lumMod val="75000"/>
                </a:schemeClr>
              </a:solidFill>
              <a:latin typeface="+mj-ea"/>
              <a:ea typeface="+mj-ea"/>
              <a:sym typeface="+mn-ea"/>
            </a:endParaRPr>
          </a:p>
          <a:p>
            <a:pPr algn="l" eaLnBrk="0">
              <a:lnSpc>
                <a:spcPct val="100000"/>
              </a:lnSpc>
              <a:buNone/>
            </a:pPr>
            <a:endParaRPr lang="en-US" altLang="zh-CN" sz="2800" dirty="0">
              <a:solidFill>
                <a:schemeClr val="accent1">
                  <a:lumMod val="75000"/>
                </a:schemeClr>
              </a:solidFill>
              <a:latin typeface="+mj-ea"/>
              <a:ea typeface="+mj-ea"/>
              <a:sym typeface="+mn-ea"/>
            </a:endParaRPr>
          </a:p>
          <a:p>
            <a:pPr lvl="0" algn="l" eaLnBrk="0" fontAlgn="auto">
              <a:lnSpc>
                <a:spcPct val="100000"/>
              </a:lnSpc>
              <a:buFont typeface="Wingdings" panose="05000000000000000000" pitchFamily="2" charset="2"/>
              <a:buNone/>
            </a:pPr>
            <a:r>
              <a:rPr lang="en-US" altLang="zh-CN" sz="2800" dirty="0">
                <a:solidFill>
                  <a:schemeClr val="accent1">
                    <a:lumMod val="75000"/>
                  </a:schemeClr>
                </a:solidFill>
                <a:latin typeface="+mj-ea"/>
                <a:ea typeface="+mj-ea"/>
                <a:sym typeface="+mn-ea"/>
              </a:rPr>
              <a:t>说明：description用来告诉搜索引擎你的网站主要内容。</a:t>
            </a:r>
            <a:endParaRPr lang="en-US" altLang="zh-CN" sz="2800" dirty="0">
              <a:solidFill>
                <a:schemeClr val="accent1">
                  <a:lumMod val="75000"/>
                </a:schemeClr>
              </a:solidFill>
              <a:latin typeface="+mj-ea"/>
              <a:ea typeface="+mj-ea"/>
              <a:sym typeface="+mn-ea"/>
            </a:endParaRPr>
          </a:p>
          <a:p>
            <a:pPr lvl="0" algn="l" eaLnBrk="0" fontAlgn="auto">
              <a:lnSpc>
                <a:spcPct val="100000"/>
              </a:lnSpc>
              <a:buFont typeface="Wingdings" panose="05000000000000000000" pitchFamily="2" charset="2"/>
              <a:buNone/>
            </a:pPr>
            <a:r>
              <a:rPr lang="en-US" altLang="zh-CN" sz="2800" dirty="0">
                <a:solidFill>
                  <a:schemeClr val="accent1">
                    <a:lumMod val="75000"/>
                  </a:schemeClr>
                </a:solidFill>
                <a:latin typeface="+mj-ea"/>
                <a:ea typeface="+mj-ea"/>
                <a:sym typeface="+mn-ea"/>
              </a:rPr>
              <a:t>&lt;meta name="description"  content="中国最好的农药，一口致命"&gt; </a:t>
            </a:r>
            <a:endParaRPr lang="en-US" altLang="zh-CN" sz="2800" dirty="0">
              <a:solidFill>
                <a:schemeClr val="accent1">
                  <a:lumMod val="75000"/>
                </a:schemeClr>
              </a:solidFill>
              <a:latin typeface="+mj-ea"/>
              <a:ea typeface="+mj-ea"/>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sz="3600" b="1">
                <a:solidFill>
                  <a:srgbClr val="2C7FC2"/>
                </a:solidFill>
                <a:latin typeface="微软雅黑" panose="020B0503020204020204" charset="-122"/>
                <a:ea typeface="微软雅黑" panose="020B0503020204020204" charset="-122"/>
                <a:cs typeface="+mn-cs"/>
                <a:sym typeface="+mn-ea"/>
              </a:rPr>
              <a:t>4 . HTML</a:t>
            </a:r>
            <a:r>
              <a:rPr lang="zh-CN" altLang="en-US" sz="3600" b="1">
                <a:solidFill>
                  <a:srgbClr val="2C7FC2"/>
                </a:solidFill>
                <a:latin typeface="微软雅黑" panose="020B0503020204020204" charset="-122"/>
                <a:ea typeface="微软雅黑" panose="020B0503020204020204" charset="-122"/>
                <a:cs typeface="+mn-cs"/>
                <a:sym typeface="+mn-ea"/>
              </a:rPr>
              <a:t>文件及文件夹命名规则</a:t>
            </a:r>
            <a:endParaRPr lang="zh-CN" altLang="en-US" sz="3600" b="1">
              <a:solidFill>
                <a:srgbClr val="2C7FC2"/>
              </a:solidFill>
              <a:latin typeface="微软雅黑" panose="020B0503020204020204" charset="-122"/>
              <a:ea typeface="微软雅黑" panose="020B0503020204020204" charset="-122"/>
              <a:cs typeface="+mn-cs"/>
              <a:sym typeface="+mn-ea"/>
            </a:endParaRPr>
          </a:p>
        </p:txBody>
      </p:sp>
      <p:sp>
        <p:nvSpPr>
          <p:cNvPr id="3" name="内容占位符 2"/>
          <p:cNvSpPr>
            <a:spLocks noGrp="1"/>
          </p:cNvSpPr>
          <p:nvPr>
            <p:ph idx="1"/>
          </p:nvPr>
        </p:nvSpPr>
        <p:spPr>
          <a:xfrm>
            <a:off x="838200" y="1496060"/>
            <a:ext cx="10515600" cy="5019040"/>
          </a:xfrm>
        </p:spPr>
        <p:txBody>
          <a:bodyPr>
            <a:normAutofit lnSpcReduction="20000"/>
          </a:bodyPr>
          <a:p>
            <a:pPr marL="537845" lvl="1" indent="457200" fontAlgn="auto">
              <a:lnSpc>
                <a:spcPct val="150000"/>
              </a:lnSpc>
              <a:buNone/>
            </a:pPr>
            <a:endParaRPr lang="zh-CN" altLang="en-US" dirty="0">
              <a:solidFill>
                <a:schemeClr val="accent1">
                  <a:lumMod val="75000"/>
                </a:schemeClr>
              </a:solidFill>
              <a:latin typeface="宋体" panose="02010600030101010101" pitchFamily="2" charset="-122"/>
              <a:ea typeface="宋体" panose="02010600030101010101" pitchFamily="2" charset="-122"/>
              <a:sym typeface="Gill Sans" charset="0"/>
            </a:endParaRPr>
          </a:p>
          <a:p>
            <a:pPr marL="266700" lvl="0" indent="-266700" eaLnBrk="0" hangingPunct="0">
              <a:lnSpc>
                <a:spcPct val="150000"/>
              </a:lnSpc>
              <a:buFont typeface="Wingdings" panose="05000000000000000000" pitchFamily="2" charset="2"/>
              <a:buChar char="l"/>
            </a:pPr>
            <a:endParaRPr lang="zh-CN" altLang="en-US" sz="1800" dirty="0">
              <a:solidFill>
                <a:schemeClr val="accent1">
                  <a:lumMod val="75000"/>
                </a:schemeClr>
              </a:solidFill>
              <a:latin typeface="宋体" panose="02010600030101010101" pitchFamily="2" charset="-122"/>
              <a:ea typeface="宋体" panose="02010600030101010101" pitchFamily="2" charset="-122"/>
              <a:sym typeface="+mn-ea"/>
            </a:endParaRPr>
          </a:p>
          <a:p>
            <a:pPr marL="266700" lvl="0" indent="-266700" eaLnBrk="0" hangingPunct="0">
              <a:lnSpc>
                <a:spcPct val="150000"/>
              </a:lnSpc>
              <a:buFont typeface="Wingdings" panose="05000000000000000000" pitchFamily="2" charset="2"/>
              <a:buChar char="l"/>
            </a:pPr>
            <a:endParaRPr lang="zh-CN" altLang="en-US" sz="1800" dirty="0" smtClean="0">
              <a:solidFill>
                <a:schemeClr val="accent1"/>
              </a:solidFill>
              <a:latin typeface="宋体" panose="02010600030101010101" pitchFamily="2" charset="-122"/>
              <a:ea typeface="宋体" panose="02010600030101010101" pitchFamily="2" charset="-122"/>
              <a:sym typeface="Gill Sans" charset="0"/>
            </a:endParaRPr>
          </a:p>
          <a:p>
            <a:pPr marL="0" lvl="0" indent="0" algn="l">
              <a:lnSpc>
                <a:spcPct val="100000"/>
              </a:lnSpc>
              <a:buFont typeface="Wingdings" panose="05000000000000000000" pitchFamily="2" charset="2"/>
              <a:buNone/>
            </a:pPr>
            <a:endParaRPr lang="zh-CN" altLang="en-US" dirty="0" smtClean="0">
              <a:solidFill>
                <a:schemeClr val="accent1">
                  <a:lumMod val="75000"/>
                </a:schemeClr>
              </a:solidFill>
              <a:latin typeface="微软雅黑" panose="020B0503020204020204" charset="-122"/>
              <a:ea typeface="微软雅黑" panose="020B0503020204020204" charset="-122"/>
              <a:sym typeface="+mn-ea"/>
            </a:endParaRPr>
          </a:p>
          <a:p>
            <a:endParaRPr lang="zh-CN" altLang="en-US" b="1" dirty="0">
              <a:solidFill>
                <a:schemeClr val="accent1">
                  <a:lumMod val="75000"/>
                </a:schemeClr>
              </a:solidFill>
            </a:endParaRPr>
          </a:p>
        </p:txBody>
      </p:sp>
      <p:sp>
        <p:nvSpPr>
          <p:cNvPr id="4" name="文本框 3"/>
          <p:cNvSpPr txBox="1"/>
          <p:nvPr/>
        </p:nvSpPr>
        <p:spPr>
          <a:xfrm>
            <a:off x="838200" y="1691005"/>
            <a:ext cx="10343515" cy="953135"/>
          </a:xfrm>
          <a:prstGeom prst="rect">
            <a:avLst/>
          </a:prstGeom>
          <a:noFill/>
        </p:spPr>
        <p:txBody>
          <a:bodyPr wrap="square" rtlCol="0" anchor="t">
            <a:spAutoFit/>
          </a:bodyPr>
          <a:p>
            <a:pPr marL="0" lvl="0" algn="l" eaLnBrk="0">
              <a:lnSpc>
                <a:spcPct val="100000"/>
              </a:lnSpc>
              <a:buNone/>
            </a:pPr>
            <a:r>
              <a:rPr lang="en-US" altLang="zh-CN" sz="2800" dirty="0">
                <a:solidFill>
                  <a:schemeClr val="accent1">
                    <a:lumMod val="75000"/>
                  </a:schemeClr>
                </a:solidFill>
                <a:latin typeface="+mj-ea"/>
                <a:ea typeface="+mj-ea"/>
                <a:sym typeface="Gill Sans" charset="0"/>
              </a:rPr>
              <a:t>1.由字母、数字、下划线构成、且不以数字开头</a:t>
            </a:r>
            <a:endParaRPr lang="en-US" altLang="zh-CN" sz="2800" dirty="0">
              <a:solidFill>
                <a:schemeClr val="accent1">
                  <a:lumMod val="75000"/>
                </a:schemeClr>
              </a:solidFill>
              <a:latin typeface="+mj-ea"/>
              <a:ea typeface="+mj-ea"/>
              <a:sym typeface="Gill Sans" charset="0"/>
            </a:endParaRPr>
          </a:p>
          <a:p>
            <a:pPr marL="0" lvl="0" algn="l" eaLnBrk="0">
              <a:lnSpc>
                <a:spcPct val="100000"/>
              </a:lnSpc>
              <a:buNone/>
            </a:pPr>
            <a:r>
              <a:rPr lang="en-US" altLang="zh-CN" sz="2800" dirty="0">
                <a:solidFill>
                  <a:schemeClr val="accent1">
                    <a:lumMod val="75000"/>
                  </a:schemeClr>
                </a:solidFill>
                <a:latin typeface="+mj-ea"/>
                <a:ea typeface="+mj-ea"/>
                <a:sym typeface="Gill Sans" charset="0"/>
              </a:rPr>
              <a:t>2.不建议使用中文</a:t>
            </a:r>
            <a:endParaRPr lang="en-US" altLang="zh-CN" sz="2800" dirty="0">
              <a:solidFill>
                <a:schemeClr val="accent1">
                  <a:lumMod val="75000"/>
                </a:schemeClr>
              </a:solidFill>
              <a:latin typeface="+mj-ea"/>
              <a:ea typeface="+mj-ea"/>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sz="3600" b="1">
                <a:solidFill>
                  <a:srgbClr val="2C7FC2"/>
                </a:solidFill>
                <a:latin typeface="微软雅黑" panose="020B0503020204020204" charset="-122"/>
                <a:ea typeface="微软雅黑" panose="020B0503020204020204" charset="-122"/>
                <a:cs typeface="+mn-cs"/>
                <a:sym typeface="+mn-ea"/>
              </a:rPr>
              <a:t>4 . </a:t>
            </a:r>
            <a:r>
              <a:rPr lang="zh-CN" sz="3600" b="1">
                <a:solidFill>
                  <a:srgbClr val="2C7FC2"/>
                </a:solidFill>
                <a:latin typeface="微软雅黑" panose="020B0503020204020204" charset="-122"/>
                <a:ea typeface="微软雅黑" panose="020B0503020204020204" charset="-122"/>
                <a:cs typeface="+mn-cs"/>
                <a:sym typeface="+mn-ea"/>
              </a:rPr>
              <a:t>标签的属性名和属性值</a:t>
            </a:r>
            <a:endParaRPr lang="zh-CN" sz="3600" b="1">
              <a:solidFill>
                <a:srgbClr val="2C7FC2"/>
              </a:solidFill>
              <a:latin typeface="微软雅黑" panose="020B0503020204020204" charset="-122"/>
              <a:ea typeface="微软雅黑" panose="020B0503020204020204" charset="-122"/>
              <a:cs typeface="+mn-cs"/>
              <a:sym typeface="+mn-ea"/>
            </a:endParaRPr>
          </a:p>
        </p:txBody>
      </p:sp>
      <p:sp>
        <p:nvSpPr>
          <p:cNvPr id="3" name="内容占位符 2"/>
          <p:cNvSpPr>
            <a:spLocks noGrp="1"/>
          </p:cNvSpPr>
          <p:nvPr>
            <p:ph idx="1"/>
          </p:nvPr>
        </p:nvSpPr>
        <p:spPr>
          <a:xfrm>
            <a:off x="838200" y="1496060"/>
            <a:ext cx="10515600" cy="5019040"/>
          </a:xfrm>
        </p:spPr>
        <p:txBody>
          <a:bodyPr>
            <a:normAutofit lnSpcReduction="20000"/>
          </a:bodyPr>
          <a:p>
            <a:pPr marL="537845" lvl="1" indent="457200" fontAlgn="auto">
              <a:lnSpc>
                <a:spcPct val="150000"/>
              </a:lnSpc>
              <a:buNone/>
            </a:pPr>
            <a:endParaRPr lang="zh-CN" altLang="en-US" dirty="0">
              <a:solidFill>
                <a:schemeClr val="accent1">
                  <a:lumMod val="75000"/>
                </a:schemeClr>
              </a:solidFill>
              <a:latin typeface="宋体" panose="02010600030101010101" pitchFamily="2" charset="-122"/>
              <a:ea typeface="宋体" panose="02010600030101010101" pitchFamily="2" charset="-122"/>
              <a:sym typeface="Gill Sans" charset="0"/>
            </a:endParaRPr>
          </a:p>
          <a:p>
            <a:pPr marL="266700" lvl="0" indent="-266700" eaLnBrk="0" hangingPunct="0">
              <a:lnSpc>
                <a:spcPct val="150000"/>
              </a:lnSpc>
              <a:buFont typeface="Wingdings" panose="05000000000000000000" pitchFamily="2" charset="2"/>
              <a:buChar char="l"/>
            </a:pPr>
            <a:endParaRPr lang="zh-CN" altLang="en-US" sz="1800" dirty="0">
              <a:solidFill>
                <a:schemeClr val="accent1">
                  <a:lumMod val="75000"/>
                </a:schemeClr>
              </a:solidFill>
              <a:latin typeface="宋体" panose="02010600030101010101" pitchFamily="2" charset="-122"/>
              <a:ea typeface="宋体" panose="02010600030101010101" pitchFamily="2" charset="-122"/>
              <a:sym typeface="+mn-ea"/>
            </a:endParaRPr>
          </a:p>
          <a:p>
            <a:pPr marL="266700" lvl="0" indent="-266700" eaLnBrk="0" hangingPunct="0">
              <a:lnSpc>
                <a:spcPct val="150000"/>
              </a:lnSpc>
              <a:buFont typeface="Wingdings" panose="05000000000000000000" pitchFamily="2" charset="2"/>
              <a:buChar char="l"/>
            </a:pPr>
            <a:endParaRPr lang="zh-CN" altLang="en-US" sz="1800" dirty="0" smtClean="0">
              <a:solidFill>
                <a:schemeClr val="accent1"/>
              </a:solidFill>
              <a:latin typeface="宋体" panose="02010600030101010101" pitchFamily="2" charset="-122"/>
              <a:ea typeface="宋体" panose="02010600030101010101" pitchFamily="2" charset="-122"/>
              <a:sym typeface="Gill Sans" charset="0"/>
            </a:endParaRPr>
          </a:p>
          <a:p>
            <a:pPr marL="0" lvl="0" indent="0" algn="l">
              <a:lnSpc>
                <a:spcPct val="100000"/>
              </a:lnSpc>
              <a:buFont typeface="Wingdings" panose="05000000000000000000" pitchFamily="2" charset="2"/>
              <a:buNone/>
            </a:pPr>
            <a:endParaRPr lang="zh-CN" altLang="en-US" dirty="0" smtClean="0">
              <a:solidFill>
                <a:schemeClr val="accent1">
                  <a:lumMod val="75000"/>
                </a:schemeClr>
              </a:solidFill>
              <a:latin typeface="微软雅黑" panose="020B0503020204020204" charset="-122"/>
              <a:ea typeface="微软雅黑" panose="020B0503020204020204" charset="-122"/>
              <a:sym typeface="+mn-ea"/>
            </a:endParaRPr>
          </a:p>
          <a:p>
            <a:endParaRPr lang="zh-CN" altLang="en-US" b="1" dirty="0">
              <a:solidFill>
                <a:schemeClr val="accent1">
                  <a:lumMod val="75000"/>
                </a:schemeClr>
              </a:solidFill>
            </a:endParaRPr>
          </a:p>
        </p:txBody>
      </p:sp>
      <p:sp>
        <p:nvSpPr>
          <p:cNvPr id="4" name="文本框 3"/>
          <p:cNvSpPr txBox="1"/>
          <p:nvPr/>
        </p:nvSpPr>
        <p:spPr>
          <a:xfrm>
            <a:off x="838200" y="1691005"/>
            <a:ext cx="10343515" cy="3107690"/>
          </a:xfrm>
          <a:prstGeom prst="rect">
            <a:avLst/>
          </a:prstGeom>
          <a:noFill/>
        </p:spPr>
        <p:txBody>
          <a:bodyPr wrap="square" rtlCol="0" anchor="t">
            <a:spAutoFit/>
          </a:bodyPr>
          <a:p>
            <a:pPr marL="0" lvl="0" algn="l" eaLnBrk="0">
              <a:lnSpc>
                <a:spcPct val="100000"/>
              </a:lnSpc>
              <a:buNone/>
            </a:pPr>
            <a:r>
              <a:rPr lang="en-US" altLang="zh-CN" sz="2800" dirty="0">
                <a:solidFill>
                  <a:schemeClr val="accent1">
                    <a:lumMod val="75000"/>
                  </a:schemeClr>
                </a:solidFill>
                <a:latin typeface="+mj-ea"/>
                <a:ea typeface="+mj-ea"/>
                <a:sym typeface="+mn-ea"/>
              </a:rPr>
              <a:t>属性</a:t>
            </a:r>
            <a:r>
              <a:rPr lang="zh-CN" altLang="en-US" sz="2800" dirty="0">
                <a:solidFill>
                  <a:schemeClr val="accent1">
                    <a:lumMod val="75000"/>
                  </a:schemeClr>
                </a:solidFill>
                <a:latin typeface="+mj-ea"/>
                <a:ea typeface="+mj-ea"/>
                <a:sym typeface="+mn-ea"/>
              </a:rPr>
              <a:t>名</a:t>
            </a:r>
            <a:r>
              <a:rPr lang="en-US" altLang="zh-CN" sz="2800" dirty="0">
                <a:solidFill>
                  <a:schemeClr val="accent1">
                    <a:lumMod val="75000"/>
                  </a:schemeClr>
                </a:solidFill>
                <a:latin typeface="+mj-ea"/>
                <a:ea typeface="+mj-ea"/>
                <a:sym typeface="+mn-ea"/>
              </a:rPr>
              <a:t>和属性值：</a:t>
            </a:r>
            <a:endParaRPr lang="en-US" altLang="zh-CN" sz="2800" dirty="0">
              <a:solidFill>
                <a:schemeClr val="accent1">
                  <a:lumMod val="75000"/>
                </a:schemeClr>
              </a:solidFill>
              <a:latin typeface="+mj-ea"/>
              <a:ea typeface="+mj-ea"/>
              <a:sym typeface="+mn-ea"/>
            </a:endParaRPr>
          </a:p>
          <a:p>
            <a:pPr marL="0" lvl="0" algn="l" eaLnBrk="0">
              <a:lnSpc>
                <a:spcPct val="100000"/>
              </a:lnSpc>
              <a:buNone/>
            </a:pPr>
            <a:r>
              <a:rPr lang="en-US" altLang="zh-CN" sz="2800" dirty="0">
                <a:solidFill>
                  <a:schemeClr val="accent1">
                    <a:lumMod val="75000"/>
                  </a:schemeClr>
                </a:solidFill>
                <a:latin typeface="+mj-ea"/>
                <a:ea typeface="+mj-ea"/>
                <a:sym typeface="Gill Sans" charset="0"/>
              </a:rPr>
              <a:t>	属性</a:t>
            </a:r>
            <a:r>
              <a:rPr lang="zh-CN" altLang="en-US" sz="2800" dirty="0">
                <a:solidFill>
                  <a:schemeClr val="accent1">
                    <a:lumMod val="75000"/>
                  </a:schemeClr>
                </a:solidFill>
                <a:latin typeface="+mj-ea"/>
                <a:ea typeface="+mj-ea"/>
                <a:sym typeface="Gill Sans" charset="0"/>
              </a:rPr>
              <a:t>名</a:t>
            </a:r>
            <a:r>
              <a:rPr lang="zh-CN" altLang="en-US" sz="2800" dirty="0">
                <a:solidFill>
                  <a:schemeClr val="accent1">
                    <a:lumMod val="75000"/>
                  </a:schemeClr>
                </a:solidFill>
                <a:latin typeface="+mj-ea"/>
                <a:ea typeface="+mj-ea"/>
                <a:sym typeface="Gill Sans" charset="0"/>
              </a:rPr>
              <a:t>：</a:t>
            </a:r>
            <a:r>
              <a:rPr lang="en-US" altLang="zh-CN" sz="2800" dirty="0">
                <a:solidFill>
                  <a:schemeClr val="accent1">
                    <a:lumMod val="75000"/>
                  </a:schemeClr>
                </a:solidFill>
                <a:latin typeface="+mj-ea"/>
                <a:ea typeface="+mj-ea"/>
                <a:sym typeface="Gill Sans" charset="0"/>
              </a:rPr>
              <a:t>标签的特征；</a:t>
            </a:r>
            <a:endParaRPr lang="en-US" altLang="zh-CN" sz="2800" dirty="0">
              <a:solidFill>
                <a:schemeClr val="accent1">
                  <a:lumMod val="75000"/>
                </a:schemeClr>
              </a:solidFill>
              <a:latin typeface="+mj-ea"/>
              <a:ea typeface="+mj-ea"/>
              <a:sym typeface="Gill Sans" charset="0"/>
            </a:endParaRPr>
          </a:p>
          <a:p>
            <a:pPr marL="0" lvl="0" algn="l" eaLnBrk="0">
              <a:lnSpc>
                <a:spcPct val="100000"/>
              </a:lnSpc>
              <a:buNone/>
            </a:pPr>
            <a:r>
              <a:rPr lang="en-US" altLang="zh-CN" sz="2800" dirty="0">
                <a:solidFill>
                  <a:schemeClr val="accent1">
                    <a:lumMod val="75000"/>
                  </a:schemeClr>
                </a:solidFill>
                <a:latin typeface="+mj-ea"/>
                <a:ea typeface="+mj-ea"/>
                <a:sym typeface="Gill Sans" charset="0"/>
              </a:rPr>
              <a:t>	属性值：为标签的特征所赋的值；</a:t>
            </a:r>
            <a:endParaRPr lang="en-US" altLang="zh-CN" sz="2800" dirty="0">
              <a:solidFill>
                <a:schemeClr val="accent1">
                  <a:lumMod val="75000"/>
                </a:schemeClr>
              </a:solidFill>
              <a:latin typeface="+mj-ea"/>
              <a:ea typeface="+mj-ea"/>
              <a:sym typeface="Gill Sans" charset="0"/>
            </a:endParaRPr>
          </a:p>
          <a:p>
            <a:pPr marL="0" lvl="0" algn="l" eaLnBrk="0">
              <a:lnSpc>
                <a:spcPct val="100000"/>
              </a:lnSpc>
              <a:buNone/>
            </a:pPr>
            <a:r>
              <a:rPr lang="en-US" altLang="zh-CN" sz="2800" dirty="0">
                <a:solidFill>
                  <a:schemeClr val="accent1">
                    <a:lumMod val="75000"/>
                  </a:schemeClr>
                </a:solidFill>
                <a:latin typeface="+mj-ea"/>
                <a:ea typeface="+mj-ea"/>
                <a:sym typeface="Gill Sans" charset="0"/>
              </a:rPr>
              <a:t>语法：</a:t>
            </a:r>
            <a:endParaRPr lang="en-US" altLang="zh-CN" sz="2800" dirty="0">
              <a:solidFill>
                <a:schemeClr val="accent1">
                  <a:lumMod val="75000"/>
                </a:schemeClr>
              </a:solidFill>
              <a:latin typeface="+mj-ea"/>
              <a:ea typeface="+mj-ea"/>
              <a:sym typeface="Gill Sans" charset="0"/>
            </a:endParaRPr>
          </a:p>
          <a:p>
            <a:pPr marL="0" lvl="0" algn="l" eaLnBrk="0">
              <a:lnSpc>
                <a:spcPct val="100000"/>
              </a:lnSpc>
              <a:buNone/>
            </a:pPr>
            <a:r>
              <a:rPr lang="en-US" altLang="zh-CN" sz="2800" dirty="0">
                <a:solidFill>
                  <a:schemeClr val="accent1">
                    <a:lumMod val="75000"/>
                  </a:schemeClr>
                </a:solidFill>
                <a:latin typeface="+mj-ea"/>
                <a:ea typeface="+mj-ea"/>
                <a:sym typeface="Gill Sans" charset="0"/>
              </a:rPr>
              <a:t>	&lt;标记 属性</a:t>
            </a:r>
            <a:r>
              <a:rPr lang="zh-CN" altLang="en-US" sz="2800" dirty="0">
                <a:solidFill>
                  <a:schemeClr val="accent1">
                    <a:lumMod val="75000"/>
                  </a:schemeClr>
                </a:solidFill>
                <a:latin typeface="+mj-ea"/>
                <a:ea typeface="+mj-ea"/>
                <a:sym typeface="Gill Sans" charset="0"/>
              </a:rPr>
              <a:t>名 </a:t>
            </a:r>
            <a:r>
              <a:rPr lang="en-US" altLang="zh-CN" sz="2800" dirty="0">
                <a:solidFill>
                  <a:schemeClr val="accent1">
                    <a:lumMod val="75000"/>
                  </a:schemeClr>
                </a:solidFill>
                <a:latin typeface="+mj-ea"/>
                <a:ea typeface="+mj-ea"/>
                <a:sym typeface="Gill Sans" charset="0"/>
              </a:rPr>
              <a:t>= "属性值"&gt; 内容&lt;/标记&gt;</a:t>
            </a:r>
            <a:endParaRPr lang="en-US" altLang="zh-CN" sz="2800" dirty="0">
              <a:solidFill>
                <a:schemeClr val="accent1">
                  <a:lumMod val="75000"/>
                </a:schemeClr>
              </a:solidFill>
              <a:latin typeface="+mj-ea"/>
              <a:ea typeface="+mj-ea"/>
              <a:sym typeface="Gill Sans" charset="0"/>
            </a:endParaRPr>
          </a:p>
          <a:p>
            <a:pPr marL="0" lvl="0" algn="l" eaLnBrk="0">
              <a:lnSpc>
                <a:spcPct val="100000"/>
              </a:lnSpc>
              <a:buNone/>
            </a:pPr>
            <a:r>
              <a:rPr lang="en-US" altLang="zh-CN" sz="2800" dirty="0">
                <a:solidFill>
                  <a:schemeClr val="accent1">
                    <a:lumMod val="75000"/>
                  </a:schemeClr>
                </a:solidFill>
                <a:latin typeface="+mj-ea"/>
                <a:ea typeface="+mj-ea"/>
                <a:sym typeface="Gill Sans" charset="0"/>
              </a:rPr>
              <a:t>	&lt;Tag class=“” width=“” height=“”/&gt;</a:t>
            </a:r>
            <a:endParaRPr lang="en-US" altLang="zh-CN" sz="2800" dirty="0">
              <a:solidFill>
                <a:schemeClr val="accent1">
                  <a:lumMod val="75000"/>
                </a:schemeClr>
              </a:solidFill>
              <a:latin typeface="+mj-ea"/>
              <a:ea typeface="+mj-ea"/>
              <a:sym typeface="Gill Sans" charset="0"/>
            </a:endParaRPr>
          </a:p>
          <a:p>
            <a:pPr marL="0" indent="0">
              <a:buNone/>
            </a:pPr>
            <a:endParaRPr lang="en-US" altLang="zh-CN" sz="2800" dirty="0">
              <a:solidFill>
                <a:schemeClr val="accent1">
                  <a:lumMod val="75000"/>
                </a:schemeClr>
              </a:solidFill>
              <a:latin typeface="+mj-ea"/>
              <a:ea typeface="+mj-ea"/>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sz="3600" b="1">
                <a:solidFill>
                  <a:srgbClr val="2C7FC2"/>
                </a:solidFill>
                <a:latin typeface="微软雅黑" panose="020B0503020204020204" charset="-122"/>
                <a:ea typeface="微软雅黑" panose="020B0503020204020204" charset="-122"/>
                <a:cs typeface="+mn-cs"/>
                <a:sym typeface="+mn-ea"/>
              </a:rPr>
              <a:t>4 .</a:t>
            </a:r>
            <a:r>
              <a:rPr lang="zh-CN" sz="3600" b="1">
                <a:solidFill>
                  <a:srgbClr val="2C7FC2"/>
                </a:solidFill>
                <a:latin typeface="微软雅黑" panose="020B0503020204020204" charset="-122"/>
                <a:ea typeface="微软雅黑" panose="020B0503020204020204" charset="-122"/>
                <a:cs typeface="+mn-cs"/>
                <a:sym typeface="+mn-ea"/>
              </a:rPr>
              <a:t>常用标签</a:t>
            </a:r>
            <a:endParaRPr lang="zh-CN" sz="3600" b="1">
              <a:solidFill>
                <a:srgbClr val="2C7FC2"/>
              </a:solidFill>
              <a:latin typeface="微软雅黑" panose="020B0503020204020204" charset="-122"/>
              <a:ea typeface="微软雅黑" panose="020B0503020204020204" charset="-122"/>
              <a:cs typeface="+mn-cs"/>
              <a:sym typeface="+mn-ea"/>
            </a:endParaRPr>
          </a:p>
        </p:txBody>
      </p:sp>
      <p:sp>
        <p:nvSpPr>
          <p:cNvPr id="3" name="内容占位符 2"/>
          <p:cNvSpPr>
            <a:spLocks noGrp="1"/>
          </p:cNvSpPr>
          <p:nvPr>
            <p:ph idx="1"/>
          </p:nvPr>
        </p:nvSpPr>
        <p:spPr>
          <a:xfrm>
            <a:off x="838200" y="1496060"/>
            <a:ext cx="10515600" cy="5019040"/>
          </a:xfrm>
        </p:spPr>
        <p:txBody>
          <a:bodyPr>
            <a:normAutofit lnSpcReduction="20000"/>
          </a:bodyPr>
          <a:p>
            <a:pPr marL="537845" lvl="1" indent="457200" fontAlgn="auto">
              <a:lnSpc>
                <a:spcPct val="150000"/>
              </a:lnSpc>
              <a:buNone/>
            </a:pPr>
            <a:endParaRPr lang="zh-CN" altLang="en-US" dirty="0">
              <a:solidFill>
                <a:schemeClr val="accent1">
                  <a:lumMod val="75000"/>
                </a:schemeClr>
              </a:solidFill>
              <a:latin typeface="宋体" panose="02010600030101010101" pitchFamily="2" charset="-122"/>
              <a:ea typeface="宋体" panose="02010600030101010101" pitchFamily="2" charset="-122"/>
              <a:sym typeface="Gill Sans" charset="0"/>
            </a:endParaRPr>
          </a:p>
          <a:p>
            <a:pPr marL="266700" lvl="0" indent="-266700" eaLnBrk="0" hangingPunct="0">
              <a:lnSpc>
                <a:spcPct val="150000"/>
              </a:lnSpc>
              <a:buFont typeface="Wingdings" panose="05000000000000000000" pitchFamily="2" charset="2"/>
              <a:buChar char="l"/>
            </a:pPr>
            <a:endParaRPr lang="zh-CN" altLang="en-US" sz="1800" dirty="0">
              <a:solidFill>
                <a:schemeClr val="accent1">
                  <a:lumMod val="75000"/>
                </a:schemeClr>
              </a:solidFill>
              <a:latin typeface="宋体" panose="02010600030101010101" pitchFamily="2" charset="-122"/>
              <a:ea typeface="宋体" panose="02010600030101010101" pitchFamily="2" charset="-122"/>
              <a:sym typeface="+mn-ea"/>
            </a:endParaRPr>
          </a:p>
          <a:p>
            <a:pPr marL="266700" lvl="0" indent="-266700" eaLnBrk="0" hangingPunct="0">
              <a:lnSpc>
                <a:spcPct val="150000"/>
              </a:lnSpc>
              <a:buFont typeface="Wingdings" panose="05000000000000000000" pitchFamily="2" charset="2"/>
              <a:buChar char="l"/>
            </a:pPr>
            <a:endParaRPr lang="zh-CN" altLang="en-US" sz="1800" dirty="0" smtClean="0">
              <a:solidFill>
                <a:schemeClr val="accent1"/>
              </a:solidFill>
              <a:latin typeface="宋体" panose="02010600030101010101" pitchFamily="2" charset="-122"/>
              <a:ea typeface="宋体" panose="02010600030101010101" pitchFamily="2" charset="-122"/>
              <a:sym typeface="Gill Sans" charset="0"/>
            </a:endParaRPr>
          </a:p>
          <a:p>
            <a:pPr marL="0" lvl="0" indent="0" algn="l">
              <a:lnSpc>
                <a:spcPct val="100000"/>
              </a:lnSpc>
              <a:buFont typeface="Wingdings" panose="05000000000000000000" pitchFamily="2" charset="2"/>
              <a:buNone/>
            </a:pPr>
            <a:endParaRPr lang="zh-CN" altLang="en-US" dirty="0" smtClean="0">
              <a:solidFill>
                <a:schemeClr val="accent1">
                  <a:lumMod val="75000"/>
                </a:schemeClr>
              </a:solidFill>
              <a:latin typeface="微软雅黑" panose="020B0503020204020204" charset="-122"/>
              <a:ea typeface="微软雅黑" panose="020B0503020204020204" charset="-122"/>
              <a:sym typeface="+mn-ea"/>
            </a:endParaRPr>
          </a:p>
          <a:p>
            <a:endParaRPr lang="zh-CN" altLang="en-US" b="1" dirty="0">
              <a:solidFill>
                <a:schemeClr val="accent1">
                  <a:lumMod val="75000"/>
                </a:schemeClr>
              </a:solidFill>
            </a:endParaRPr>
          </a:p>
        </p:txBody>
      </p:sp>
      <p:sp>
        <p:nvSpPr>
          <p:cNvPr id="4" name="文本框 3"/>
          <p:cNvSpPr txBox="1"/>
          <p:nvPr/>
        </p:nvSpPr>
        <p:spPr>
          <a:xfrm>
            <a:off x="838200" y="1691005"/>
            <a:ext cx="10343515" cy="4523105"/>
          </a:xfrm>
          <a:prstGeom prst="rect">
            <a:avLst/>
          </a:prstGeom>
          <a:noFill/>
        </p:spPr>
        <p:txBody>
          <a:bodyPr wrap="square" rtlCol="0" anchor="t">
            <a:spAutoFit/>
          </a:bodyPr>
          <a:p>
            <a:pPr lvl="0" algn="l" eaLnBrk="0">
              <a:lnSpc>
                <a:spcPct val="100000"/>
              </a:lnSpc>
              <a:buNone/>
            </a:pPr>
            <a:r>
              <a:rPr lang="en-US" altLang="zh-CN" sz="2800" b="1" dirty="0">
                <a:solidFill>
                  <a:schemeClr val="accent1">
                    <a:lumMod val="75000"/>
                  </a:schemeClr>
                </a:solidFill>
                <a:latin typeface="+mj-ea"/>
                <a:ea typeface="+mj-ea"/>
                <a:sym typeface="Gill Sans" charset="0"/>
              </a:rPr>
              <a:t>1)标题标签-&lt;h1&gt;至&lt;h6&gt;标签 </a:t>
            </a:r>
            <a:endParaRPr lang="en-US" altLang="zh-CN" sz="2800" b="1" dirty="0">
              <a:solidFill>
                <a:schemeClr val="accent1">
                  <a:lumMod val="75000"/>
                </a:schemeClr>
              </a:solidFill>
              <a:latin typeface="+mj-ea"/>
              <a:ea typeface="+mj-ea"/>
              <a:sym typeface="Gill Sans" charset="0"/>
            </a:endParaRPr>
          </a:p>
          <a:p>
            <a:pPr lvl="0" algn="l" eaLnBrk="0">
              <a:lnSpc>
                <a:spcPct val="100000"/>
              </a:lnSpc>
              <a:buNone/>
            </a:pPr>
            <a:r>
              <a:rPr lang="en-US" altLang="zh-CN" sz="2000" dirty="0">
                <a:solidFill>
                  <a:schemeClr val="accent1">
                    <a:lumMod val="75000"/>
                  </a:schemeClr>
                </a:solidFill>
                <a:latin typeface="+mj-ea"/>
                <a:ea typeface="+mj-ea"/>
                <a:sym typeface="Gill Sans" charset="0"/>
              </a:rPr>
              <a:t>    作用：&lt;h1&gt; - &lt;h6&gt; 标签可定义标题。&lt;h1&gt;表示一级标题，依次类推。</a:t>
            </a:r>
            <a:endParaRPr lang="en-US" altLang="zh-CN" sz="2000" dirty="0">
              <a:solidFill>
                <a:schemeClr val="accent1">
                  <a:lumMod val="75000"/>
                </a:schemeClr>
              </a:solidFill>
              <a:latin typeface="+mj-ea"/>
              <a:ea typeface="+mj-ea"/>
              <a:sym typeface="Gill Sans" charset="0"/>
            </a:endParaRPr>
          </a:p>
          <a:p>
            <a:pPr lvl="0" algn="l" eaLnBrk="0">
              <a:lnSpc>
                <a:spcPct val="100000"/>
              </a:lnSpc>
              <a:buNone/>
            </a:pPr>
            <a:r>
              <a:rPr lang="en-US" altLang="zh-CN" sz="2000" dirty="0">
                <a:solidFill>
                  <a:schemeClr val="accent1">
                    <a:lumMod val="75000"/>
                  </a:schemeClr>
                </a:solidFill>
                <a:latin typeface="+mj-ea"/>
                <a:ea typeface="+mj-ea"/>
                <a:sym typeface="Gill Sans" charset="0"/>
              </a:rPr>
              <a:t>         （&lt;h1&gt;&lt;/h1&gt;一般在页面中出现一次）</a:t>
            </a:r>
            <a:endParaRPr lang="en-US" altLang="zh-CN" sz="2000" dirty="0">
              <a:solidFill>
                <a:schemeClr val="accent1">
                  <a:lumMod val="75000"/>
                </a:schemeClr>
              </a:solidFill>
              <a:latin typeface="+mj-ea"/>
              <a:ea typeface="+mj-ea"/>
              <a:sym typeface="Gill Sans" charset="0"/>
            </a:endParaRPr>
          </a:p>
          <a:p>
            <a:pPr lvl="0" algn="l" eaLnBrk="0">
              <a:lnSpc>
                <a:spcPct val="100000"/>
              </a:lnSpc>
              <a:buNone/>
            </a:pPr>
            <a:r>
              <a:rPr lang="en-US" altLang="zh-CN" sz="2000" dirty="0">
                <a:solidFill>
                  <a:schemeClr val="accent1">
                    <a:lumMod val="75000"/>
                  </a:schemeClr>
                </a:solidFill>
                <a:latin typeface="+mj-ea"/>
                <a:ea typeface="+mj-ea"/>
                <a:sym typeface="Gill Sans" charset="0"/>
              </a:rPr>
              <a:t>	   语法：&lt;h#  属性</a:t>
            </a:r>
            <a:r>
              <a:rPr lang="zh-CN" altLang="en-US" sz="2000" dirty="0">
                <a:solidFill>
                  <a:schemeClr val="accent1">
                    <a:lumMod val="75000"/>
                  </a:schemeClr>
                </a:solidFill>
                <a:latin typeface="+mj-ea"/>
                <a:ea typeface="+mj-ea"/>
                <a:sym typeface="Gill Sans" charset="0"/>
              </a:rPr>
              <a:t>名</a:t>
            </a:r>
            <a:r>
              <a:rPr lang="en-US" altLang="zh-CN" sz="2000" dirty="0">
                <a:solidFill>
                  <a:schemeClr val="accent1">
                    <a:lumMod val="75000"/>
                  </a:schemeClr>
                </a:solidFill>
                <a:latin typeface="+mj-ea"/>
                <a:ea typeface="+mj-ea"/>
                <a:sym typeface="Gill Sans" charset="0"/>
              </a:rPr>
              <a:t>="属性值"&gt;......&lt;/hn&gt;（#代表1-6）</a:t>
            </a:r>
            <a:endParaRPr lang="en-US" altLang="zh-CN" sz="2000" dirty="0">
              <a:solidFill>
                <a:schemeClr val="accent1">
                  <a:lumMod val="75000"/>
                </a:schemeClr>
              </a:solidFill>
              <a:latin typeface="+mj-ea"/>
              <a:ea typeface="+mj-ea"/>
              <a:sym typeface="Gill Sans" charset="0"/>
            </a:endParaRPr>
          </a:p>
          <a:p>
            <a:pPr lvl="0" algn="l" eaLnBrk="0">
              <a:lnSpc>
                <a:spcPct val="100000"/>
              </a:lnSpc>
              <a:buNone/>
            </a:pPr>
            <a:r>
              <a:rPr lang="en-US" altLang="zh-CN" sz="2000" dirty="0">
                <a:solidFill>
                  <a:schemeClr val="accent1">
                    <a:lumMod val="75000"/>
                  </a:schemeClr>
                </a:solidFill>
                <a:latin typeface="+mj-ea"/>
                <a:ea typeface="+mj-ea"/>
                <a:sym typeface="Gill Sans" charset="0"/>
              </a:rPr>
              <a:t>	   属性</a:t>
            </a:r>
            <a:r>
              <a:rPr lang="zh-CN" altLang="en-US" sz="2000" dirty="0">
                <a:solidFill>
                  <a:schemeClr val="accent1">
                    <a:lumMod val="75000"/>
                  </a:schemeClr>
                </a:solidFill>
                <a:latin typeface="+mj-ea"/>
                <a:ea typeface="+mj-ea"/>
                <a:sym typeface="Gill Sans" charset="0"/>
              </a:rPr>
              <a:t>名</a:t>
            </a:r>
            <a:r>
              <a:rPr lang="en-US" altLang="zh-CN" sz="2000" dirty="0">
                <a:solidFill>
                  <a:schemeClr val="accent1">
                    <a:lumMod val="75000"/>
                  </a:schemeClr>
                </a:solidFill>
                <a:latin typeface="+mj-ea"/>
                <a:ea typeface="+mj-ea"/>
                <a:sym typeface="Gill Sans" charset="0"/>
              </a:rPr>
              <a:t>：align---对齐方式</a:t>
            </a:r>
            <a:endParaRPr lang="en-US" altLang="zh-CN" sz="2000" dirty="0">
              <a:solidFill>
                <a:schemeClr val="accent1">
                  <a:lumMod val="75000"/>
                </a:schemeClr>
              </a:solidFill>
              <a:latin typeface="+mj-ea"/>
              <a:ea typeface="+mj-ea"/>
              <a:sym typeface="Gill Sans" charset="0"/>
            </a:endParaRPr>
          </a:p>
          <a:p>
            <a:pPr lvl="0" algn="l" eaLnBrk="0">
              <a:lnSpc>
                <a:spcPct val="100000"/>
              </a:lnSpc>
              <a:buNone/>
            </a:pPr>
            <a:r>
              <a:rPr lang="en-US" altLang="zh-CN" sz="2000" dirty="0">
                <a:solidFill>
                  <a:schemeClr val="accent1">
                    <a:lumMod val="75000"/>
                  </a:schemeClr>
                </a:solidFill>
                <a:latin typeface="+mj-ea"/>
                <a:ea typeface="+mj-ea"/>
                <a:sym typeface="Gill Sans" charset="0"/>
              </a:rPr>
              <a:t>	   属性值：left（左—默认值）、center（中）、right（右）</a:t>
            </a:r>
            <a:endParaRPr lang="en-US" altLang="zh-CN" sz="2000" dirty="0">
              <a:solidFill>
                <a:schemeClr val="accent1">
                  <a:lumMod val="75000"/>
                </a:schemeClr>
              </a:solidFill>
              <a:latin typeface="+mj-ea"/>
              <a:ea typeface="+mj-ea"/>
              <a:sym typeface="Gill Sans" charset="0"/>
            </a:endParaRPr>
          </a:p>
          <a:p>
            <a:pPr lvl="0" algn="l" eaLnBrk="0">
              <a:lnSpc>
                <a:spcPct val="100000"/>
              </a:lnSpc>
              <a:buNone/>
            </a:pPr>
            <a:endParaRPr lang="en-US" altLang="zh-CN" sz="2000" dirty="0">
              <a:solidFill>
                <a:schemeClr val="accent1">
                  <a:lumMod val="75000"/>
                </a:schemeClr>
              </a:solidFill>
              <a:latin typeface="+mj-ea"/>
              <a:ea typeface="+mj-ea"/>
              <a:sym typeface="Gill Sans" charset="0"/>
            </a:endParaRPr>
          </a:p>
          <a:p>
            <a:pPr lvl="0" algn="l" eaLnBrk="0">
              <a:lnSpc>
                <a:spcPct val="100000"/>
              </a:lnSpc>
              <a:buNone/>
            </a:pPr>
            <a:r>
              <a:rPr lang="en-US" altLang="zh-CN" sz="2000" dirty="0">
                <a:solidFill>
                  <a:schemeClr val="accent1">
                    <a:lumMod val="75000"/>
                  </a:schemeClr>
                </a:solidFill>
                <a:latin typeface="+mj-ea"/>
                <a:ea typeface="+mj-ea"/>
                <a:sym typeface="Gill Sans" charset="0"/>
              </a:rPr>
              <a:t>    </a:t>
            </a:r>
            <a:r>
              <a:rPr lang="zh-CN" altLang="en-US" sz="2000" dirty="0">
                <a:solidFill>
                  <a:schemeClr val="accent1">
                    <a:lumMod val="75000"/>
                  </a:schemeClr>
                </a:solidFill>
                <a:latin typeface="+mj-ea"/>
                <a:ea typeface="+mj-ea"/>
                <a:sym typeface="Gill Sans" charset="0"/>
              </a:rPr>
              <a:t>注意：</a:t>
            </a:r>
            <a:r>
              <a:rPr lang="en-US" altLang="zh-CN" sz="2000" dirty="0">
                <a:solidFill>
                  <a:schemeClr val="accent1">
                    <a:lumMod val="75000"/>
                  </a:schemeClr>
                </a:solidFill>
                <a:latin typeface="+mj-ea"/>
                <a:ea typeface="+mj-ea"/>
                <a:sym typeface="Gill Sans" charset="0"/>
              </a:rPr>
              <a:t>一般不会通过标签的属性设置样式而是通过样式表的方式改变标签样式</a:t>
            </a:r>
            <a:endParaRPr lang="en-US" altLang="zh-CN" sz="2000" dirty="0">
              <a:solidFill>
                <a:schemeClr val="accent1">
                  <a:lumMod val="75000"/>
                </a:schemeClr>
              </a:solidFill>
              <a:latin typeface="+mj-ea"/>
              <a:ea typeface="+mj-ea"/>
              <a:sym typeface="Gill Sans" charset="0"/>
            </a:endParaRPr>
          </a:p>
          <a:p>
            <a:pPr lvl="0" algn="l" eaLnBrk="0">
              <a:lnSpc>
                <a:spcPct val="100000"/>
              </a:lnSpc>
              <a:buNone/>
            </a:pPr>
            <a:endParaRPr lang="en-US" altLang="zh-CN" sz="2000" dirty="0">
              <a:solidFill>
                <a:schemeClr val="accent1">
                  <a:lumMod val="75000"/>
                </a:schemeClr>
              </a:solidFill>
              <a:latin typeface="+mj-ea"/>
              <a:ea typeface="+mj-ea"/>
              <a:sym typeface="Gill Sans" charset="0"/>
            </a:endParaRPr>
          </a:p>
          <a:p>
            <a:pPr lvl="0" algn="l" eaLnBrk="0">
              <a:lnSpc>
                <a:spcPct val="100000"/>
              </a:lnSpc>
              <a:buNone/>
            </a:pPr>
            <a:r>
              <a:rPr lang="en-US" altLang="zh-CN" sz="2000" dirty="0">
                <a:solidFill>
                  <a:schemeClr val="accent1">
                    <a:lumMod val="75000"/>
                  </a:schemeClr>
                </a:solidFill>
                <a:latin typeface="+mj-ea"/>
                <a:ea typeface="+mj-ea"/>
                <a:sym typeface="Gill Sans" charset="0"/>
              </a:rPr>
              <a:t>    特点：</a:t>
            </a:r>
            <a:endParaRPr lang="en-US" altLang="zh-CN" sz="2000" dirty="0">
              <a:solidFill>
                <a:schemeClr val="accent1">
                  <a:lumMod val="75000"/>
                </a:schemeClr>
              </a:solidFill>
              <a:latin typeface="+mj-ea"/>
              <a:ea typeface="+mj-ea"/>
              <a:sym typeface="Gill Sans" charset="0"/>
            </a:endParaRPr>
          </a:p>
          <a:p>
            <a:pPr lvl="0" algn="l" eaLnBrk="0">
              <a:lnSpc>
                <a:spcPct val="100000"/>
              </a:lnSpc>
              <a:buNone/>
            </a:pPr>
            <a:r>
              <a:rPr lang="en-US" altLang="zh-CN" sz="2000" dirty="0">
                <a:solidFill>
                  <a:schemeClr val="accent1">
                    <a:lumMod val="75000"/>
                  </a:schemeClr>
                </a:solidFill>
                <a:latin typeface="+mj-ea"/>
                <a:ea typeface="+mj-ea"/>
                <a:sym typeface="Gill Sans" charset="0"/>
              </a:rPr>
              <a:t>        1)	&lt;h1&gt;字体最大，&lt;h6&gt;字体最小</a:t>
            </a:r>
            <a:endParaRPr lang="en-US" altLang="zh-CN" sz="2000" dirty="0">
              <a:solidFill>
                <a:schemeClr val="accent1">
                  <a:lumMod val="75000"/>
                </a:schemeClr>
              </a:solidFill>
              <a:latin typeface="+mj-ea"/>
              <a:ea typeface="+mj-ea"/>
              <a:sym typeface="Gill Sans" charset="0"/>
            </a:endParaRPr>
          </a:p>
          <a:p>
            <a:pPr lvl="0" algn="l" eaLnBrk="0">
              <a:lnSpc>
                <a:spcPct val="100000"/>
              </a:lnSpc>
              <a:buNone/>
            </a:pPr>
            <a:r>
              <a:rPr lang="en-US" altLang="zh-CN" sz="2000" dirty="0">
                <a:solidFill>
                  <a:schemeClr val="accent1">
                    <a:lumMod val="75000"/>
                  </a:schemeClr>
                </a:solidFill>
                <a:latin typeface="+mj-ea"/>
                <a:ea typeface="+mj-ea"/>
                <a:sym typeface="Gill Sans" charset="0"/>
              </a:rPr>
              <a:t>        2)	标题标签的附加效果是加粗</a:t>
            </a:r>
            <a:endParaRPr lang="en-US" altLang="zh-CN" sz="2000" dirty="0">
              <a:solidFill>
                <a:schemeClr val="accent1">
                  <a:lumMod val="75000"/>
                </a:schemeClr>
              </a:solidFill>
              <a:latin typeface="+mj-ea"/>
              <a:ea typeface="+mj-ea"/>
              <a:sym typeface="Gill Sans" charset="0"/>
            </a:endParaRPr>
          </a:p>
          <a:p>
            <a:pPr lvl="0" algn="l" eaLnBrk="0">
              <a:lnSpc>
                <a:spcPct val="100000"/>
              </a:lnSpc>
              <a:buNone/>
            </a:pPr>
            <a:r>
              <a:rPr lang="en-US" altLang="zh-CN" sz="2000" dirty="0">
                <a:solidFill>
                  <a:schemeClr val="accent1">
                    <a:lumMod val="75000"/>
                  </a:schemeClr>
                </a:solidFill>
                <a:latin typeface="+mj-ea"/>
                <a:ea typeface="+mj-ea"/>
                <a:sym typeface="Gill Sans" charset="0"/>
              </a:rPr>
              <a:t>        3)	独占一行---块元素（与行内元素区别）</a:t>
            </a:r>
            <a:endParaRPr lang="en-US" altLang="zh-CN" sz="2000" dirty="0">
              <a:solidFill>
                <a:schemeClr val="accent1">
                  <a:lumMod val="75000"/>
                </a:schemeClr>
              </a:solidFill>
              <a:latin typeface="+mj-ea"/>
              <a:ea typeface="+mj-ea"/>
              <a:sym typeface="Gill Sans" charset="0"/>
            </a:endParaRPr>
          </a:p>
          <a:p>
            <a:pPr marL="0" indent="0">
              <a:buNone/>
            </a:pPr>
            <a:endParaRPr lang="en-US" altLang="zh-CN" sz="2000" dirty="0">
              <a:solidFill>
                <a:schemeClr val="accent1">
                  <a:lumMod val="75000"/>
                </a:schemeClr>
              </a:solidFill>
              <a:latin typeface="+mj-ea"/>
              <a:ea typeface="+mj-ea"/>
              <a:sym typeface="Gill Sans"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sz="3600" b="1">
                <a:solidFill>
                  <a:srgbClr val="2C7FC2"/>
                </a:solidFill>
                <a:latin typeface="微软雅黑" panose="020B0503020204020204" charset="-122"/>
                <a:ea typeface="微软雅黑" panose="020B0503020204020204" charset="-122"/>
                <a:cs typeface="+mn-cs"/>
                <a:sym typeface="+mn-ea"/>
              </a:rPr>
              <a:t>4 .</a:t>
            </a:r>
            <a:r>
              <a:rPr lang="zh-CN" sz="3600" b="1">
                <a:solidFill>
                  <a:srgbClr val="2C7FC2"/>
                </a:solidFill>
                <a:latin typeface="微软雅黑" panose="020B0503020204020204" charset="-122"/>
                <a:ea typeface="微软雅黑" panose="020B0503020204020204" charset="-122"/>
                <a:cs typeface="+mn-cs"/>
                <a:sym typeface="+mn-ea"/>
              </a:rPr>
              <a:t>常用标签</a:t>
            </a:r>
            <a:endParaRPr lang="zh-CN" sz="3600" b="1">
              <a:solidFill>
                <a:srgbClr val="2C7FC2"/>
              </a:solidFill>
              <a:latin typeface="微软雅黑" panose="020B0503020204020204" charset="-122"/>
              <a:ea typeface="微软雅黑" panose="020B0503020204020204" charset="-122"/>
              <a:cs typeface="+mn-cs"/>
              <a:sym typeface="+mn-ea"/>
            </a:endParaRPr>
          </a:p>
        </p:txBody>
      </p:sp>
      <p:sp>
        <p:nvSpPr>
          <p:cNvPr id="3" name="内容占位符 2"/>
          <p:cNvSpPr>
            <a:spLocks noGrp="1"/>
          </p:cNvSpPr>
          <p:nvPr>
            <p:ph idx="1"/>
          </p:nvPr>
        </p:nvSpPr>
        <p:spPr>
          <a:xfrm>
            <a:off x="838200" y="1496060"/>
            <a:ext cx="10515600" cy="5019040"/>
          </a:xfrm>
        </p:spPr>
        <p:txBody>
          <a:bodyPr>
            <a:normAutofit lnSpcReduction="20000"/>
          </a:bodyPr>
          <a:p>
            <a:pPr marL="537845" lvl="1" indent="457200" fontAlgn="auto">
              <a:lnSpc>
                <a:spcPct val="150000"/>
              </a:lnSpc>
              <a:buNone/>
            </a:pPr>
            <a:endParaRPr lang="zh-CN" altLang="en-US" dirty="0">
              <a:solidFill>
                <a:schemeClr val="accent1">
                  <a:lumMod val="75000"/>
                </a:schemeClr>
              </a:solidFill>
              <a:latin typeface="宋体" panose="02010600030101010101" pitchFamily="2" charset="-122"/>
              <a:ea typeface="宋体" panose="02010600030101010101" pitchFamily="2" charset="-122"/>
              <a:sym typeface="Gill Sans" charset="0"/>
            </a:endParaRPr>
          </a:p>
          <a:p>
            <a:pPr marL="266700" lvl="0" indent="-266700" eaLnBrk="0" hangingPunct="0">
              <a:lnSpc>
                <a:spcPct val="150000"/>
              </a:lnSpc>
              <a:buFont typeface="Wingdings" panose="05000000000000000000" pitchFamily="2" charset="2"/>
              <a:buChar char="l"/>
            </a:pPr>
            <a:endParaRPr lang="zh-CN" altLang="en-US" sz="1800" dirty="0">
              <a:solidFill>
                <a:schemeClr val="accent1">
                  <a:lumMod val="75000"/>
                </a:schemeClr>
              </a:solidFill>
              <a:latin typeface="宋体" panose="02010600030101010101" pitchFamily="2" charset="-122"/>
              <a:ea typeface="宋体" panose="02010600030101010101" pitchFamily="2" charset="-122"/>
              <a:sym typeface="+mn-ea"/>
            </a:endParaRPr>
          </a:p>
          <a:p>
            <a:pPr marL="266700" lvl="0" indent="-266700" eaLnBrk="0" hangingPunct="0">
              <a:lnSpc>
                <a:spcPct val="150000"/>
              </a:lnSpc>
              <a:buFont typeface="Wingdings" panose="05000000000000000000" pitchFamily="2" charset="2"/>
              <a:buChar char="l"/>
            </a:pPr>
            <a:endParaRPr lang="zh-CN" altLang="en-US" sz="1800" dirty="0" smtClean="0">
              <a:solidFill>
                <a:schemeClr val="accent1"/>
              </a:solidFill>
              <a:latin typeface="宋体" panose="02010600030101010101" pitchFamily="2" charset="-122"/>
              <a:ea typeface="宋体" panose="02010600030101010101" pitchFamily="2" charset="-122"/>
              <a:sym typeface="Gill Sans" charset="0"/>
            </a:endParaRPr>
          </a:p>
          <a:p>
            <a:pPr marL="0" lvl="0" indent="0" algn="l">
              <a:lnSpc>
                <a:spcPct val="100000"/>
              </a:lnSpc>
              <a:buFont typeface="Wingdings" panose="05000000000000000000" pitchFamily="2" charset="2"/>
              <a:buNone/>
            </a:pPr>
            <a:endParaRPr lang="zh-CN" altLang="en-US" dirty="0" smtClean="0">
              <a:solidFill>
                <a:schemeClr val="accent1">
                  <a:lumMod val="75000"/>
                </a:schemeClr>
              </a:solidFill>
              <a:latin typeface="微软雅黑" panose="020B0503020204020204" charset="-122"/>
              <a:ea typeface="微软雅黑" panose="020B0503020204020204" charset="-122"/>
              <a:sym typeface="+mn-ea"/>
            </a:endParaRPr>
          </a:p>
          <a:p>
            <a:endParaRPr lang="zh-CN" altLang="en-US" b="1" dirty="0">
              <a:solidFill>
                <a:schemeClr val="accent1">
                  <a:lumMod val="75000"/>
                </a:schemeClr>
              </a:solidFill>
            </a:endParaRPr>
          </a:p>
        </p:txBody>
      </p:sp>
      <p:sp>
        <p:nvSpPr>
          <p:cNvPr id="4" name="文本框 3"/>
          <p:cNvSpPr txBox="1"/>
          <p:nvPr/>
        </p:nvSpPr>
        <p:spPr>
          <a:xfrm>
            <a:off x="838200" y="1691005"/>
            <a:ext cx="10343515" cy="3538220"/>
          </a:xfrm>
          <a:prstGeom prst="rect">
            <a:avLst/>
          </a:prstGeom>
          <a:noFill/>
        </p:spPr>
        <p:txBody>
          <a:bodyPr wrap="square" rtlCol="0" anchor="t">
            <a:spAutoFit/>
          </a:bodyPr>
          <a:p>
            <a:pPr lvl="0" algn="l" eaLnBrk="0">
              <a:lnSpc>
                <a:spcPct val="100000"/>
              </a:lnSpc>
              <a:buNone/>
            </a:pPr>
            <a:r>
              <a:rPr lang="en-US" altLang="zh-CN" sz="2800" b="1" dirty="0">
                <a:solidFill>
                  <a:schemeClr val="accent1">
                    <a:lumMod val="75000"/>
                  </a:schemeClr>
                </a:solidFill>
                <a:latin typeface="+mj-ea"/>
                <a:ea typeface="+mj-ea"/>
                <a:sym typeface="Gill Sans" charset="0"/>
              </a:rPr>
              <a:t>2) 段落标签 &lt;P&gt;&lt;/P&gt;</a:t>
            </a:r>
            <a:r>
              <a:rPr lang="zh-CN" altLang="en-US" sz="2800" b="1" dirty="0">
                <a:solidFill>
                  <a:schemeClr val="accent1">
                    <a:lumMod val="75000"/>
                  </a:schemeClr>
                </a:solidFill>
                <a:latin typeface="+mj-ea"/>
                <a:ea typeface="+mj-ea"/>
                <a:sym typeface="Gill Sans" charset="0"/>
              </a:rPr>
              <a:t>标签</a:t>
            </a:r>
            <a:endParaRPr lang="zh-CN" altLang="en-US" sz="2800" b="1" dirty="0">
              <a:solidFill>
                <a:schemeClr val="accent1">
                  <a:lumMod val="75000"/>
                </a:schemeClr>
              </a:solidFill>
              <a:latin typeface="+mj-ea"/>
              <a:ea typeface="+mj-ea"/>
              <a:sym typeface="Gill Sans" charset="0"/>
            </a:endParaRPr>
          </a:p>
          <a:p>
            <a:pPr lvl="0" algn="l" eaLnBrk="0">
              <a:lnSpc>
                <a:spcPct val="100000"/>
              </a:lnSpc>
              <a:buNone/>
            </a:pPr>
            <a:r>
              <a:rPr lang="en-US" altLang="zh-CN" sz="2200" dirty="0">
                <a:solidFill>
                  <a:schemeClr val="accent1">
                    <a:lumMod val="75000"/>
                  </a:schemeClr>
                </a:solidFill>
                <a:latin typeface="+mj-ea"/>
                <a:ea typeface="+mj-ea"/>
                <a:sym typeface="Gill Sans" charset="0"/>
              </a:rPr>
              <a:t>    1. 作用：&lt;p&gt; 标签定义段落。</a:t>
            </a:r>
            <a:endParaRPr lang="en-US" altLang="zh-CN" sz="2200" dirty="0">
              <a:solidFill>
                <a:schemeClr val="accent1">
                  <a:lumMod val="75000"/>
                </a:schemeClr>
              </a:solidFill>
              <a:latin typeface="+mj-ea"/>
              <a:ea typeface="+mj-ea"/>
              <a:sym typeface="Gill Sans" charset="0"/>
            </a:endParaRPr>
          </a:p>
          <a:p>
            <a:pPr lvl="0" algn="l" eaLnBrk="0">
              <a:lnSpc>
                <a:spcPct val="100000"/>
              </a:lnSpc>
              <a:buNone/>
            </a:pPr>
            <a:r>
              <a:rPr lang="en-US" altLang="zh-CN" sz="2200" dirty="0">
                <a:solidFill>
                  <a:schemeClr val="accent1">
                    <a:lumMod val="75000"/>
                  </a:schemeClr>
                </a:solidFill>
                <a:latin typeface="+mj-ea"/>
                <a:ea typeface="+mj-ea"/>
                <a:sym typeface="Gill Sans" charset="0"/>
              </a:rPr>
              <a:t>    2. 语法：&lt;p 属性="属性值"&gt;......&lt;/p&gt;</a:t>
            </a:r>
            <a:endParaRPr lang="en-US" altLang="zh-CN" sz="2200" dirty="0">
              <a:solidFill>
                <a:schemeClr val="accent1">
                  <a:lumMod val="75000"/>
                </a:schemeClr>
              </a:solidFill>
              <a:latin typeface="+mj-ea"/>
              <a:ea typeface="+mj-ea"/>
              <a:sym typeface="Gill Sans" charset="0"/>
            </a:endParaRPr>
          </a:p>
          <a:p>
            <a:pPr lvl="0" algn="l" eaLnBrk="0">
              <a:lnSpc>
                <a:spcPct val="100000"/>
              </a:lnSpc>
              <a:buNone/>
            </a:pPr>
            <a:r>
              <a:rPr lang="en-US" altLang="zh-CN" sz="2200" dirty="0">
                <a:solidFill>
                  <a:schemeClr val="accent1">
                    <a:lumMod val="75000"/>
                  </a:schemeClr>
                </a:solidFill>
                <a:latin typeface="+mj-ea"/>
                <a:ea typeface="+mj-ea"/>
                <a:sym typeface="Gill Sans" charset="0"/>
              </a:rPr>
              <a:t>    3. 属性</a:t>
            </a:r>
            <a:r>
              <a:rPr lang="zh-CN" altLang="en-US" sz="2200" dirty="0">
                <a:solidFill>
                  <a:schemeClr val="accent1">
                    <a:lumMod val="75000"/>
                  </a:schemeClr>
                </a:solidFill>
                <a:latin typeface="+mj-ea"/>
                <a:ea typeface="+mj-ea"/>
                <a:sym typeface="Gill Sans" charset="0"/>
              </a:rPr>
              <a:t>名</a:t>
            </a:r>
            <a:r>
              <a:rPr lang="en-US" altLang="zh-CN" sz="2200" dirty="0">
                <a:solidFill>
                  <a:schemeClr val="accent1">
                    <a:lumMod val="75000"/>
                  </a:schemeClr>
                </a:solidFill>
                <a:latin typeface="+mj-ea"/>
                <a:ea typeface="+mj-ea"/>
                <a:sym typeface="Gill Sans" charset="0"/>
              </a:rPr>
              <a:t>：align  对齐方式</a:t>
            </a:r>
            <a:endParaRPr lang="en-US" altLang="zh-CN" sz="2200" dirty="0">
              <a:solidFill>
                <a:schemeClr val="accent1">
                  <a:lumMod val="75000"/>
                </a:schemeClr>
              </a:solidFill>
              <a:latin typeface="+mj-ea"/>
              <a:ea typeface="+mj-ea"/>
              <a:sym typeface="Gill Sans" charset="0"/>
            </a:endParaRPr>
          </a:p>
          <a:p>
            <a:pPr lvl="0" algn="l" eaLnBrk="0">
              <a:lnSpc>
                <a:spcPct val="100000"/>
              </a:lnSpc>
              <a:buNone/>
            </a:pPr>
            <a:r>
              <a:rPr lang="en-US" altLang="zh-CN" sz="2200" dirty="0">
                <a:solidFill>
                  <a:schemeClr val="accent1">
                    <a:lumMod val="75000"/>
                  </a:schemeClr>
                </a:solidFill>
                <a:latin typeface="+mj-ea"/>
                <a:ea typeface="+mj-ea"/>
                <a:sym typeface="Gill Sans" charset="0"/>
              </a:rPr>
              <a:t>       属性值：left（左）、center（中）、right（右）、两端对齐justify（了解）</a:t>
            </a:r>
            <a:endParaRPr lang="en-US" altLang="zh-CN" sz="2200" dirty="0">
              <a:solidFill>
                <a:schemeClr val="accent1">
                  <a:lumMod val="75000"/>
                </a:schemeClr>
              </a:solidFill>
              <a:latin typeface="+mj-ea"/>
              <a:ea typeface="+mj-ea"/>
              <a:sym typeface="Gill Sans" charset="0"/>
            </a:endParaRPr>
          </a:p>
          <a:p>
            <a:pPr lvl="0" algn="l" eaLnBrk="0">
              <a:lnSpc>
                <a:spcPct val="100000"/>
              </a:lnSpc>
              <a:buNone/>
            </a:pPr>
            <a:r>
              <a:rPr lang="en-US" altLang="zh-CN" sz="2200" dirty="0">
                <a:solidFill>
                  <a:schemeClr val="accent1">
                    <a:lumMod val="75000"/>
                  </a:schemeClr>
                </a:solidFill>
                <a:latin typeface="+mj-ea"/>
                <a:ea typeface="+mj-ea"/>
                <a:sym typeface="Gill Sans" charset="0"/>
              </a:rPr>
              <a:t>    4. 特点：</a:t>
            </a:r>
            <a:endParaRPr lang="en-US" altLang="zh-CN" sz="2200" dirty="0">
              <a:solidFill>
                <a:schemeClr val="accent1">
                  <a:lumMod val="75000"/>
                </a:schemeClr>
              </a:solidFill>
              <a:latin typeface="+mj-ea"/>
              <a:ea typeface="+mj-ea"/>
              <a:sym typeface="Gill Sans" charset="0"/>
            </a:endParaRPr>
          </a:p>
          <a:p>
            <a:pPr lvl="0" algn="l" eaLnBrk="0">
              <a:lnSpc>
                <a:spcPct val="100000"/>
              </a:lnSpc>
              <a:buNone/>
            </a:pPr>
            <a:r>
              <a:rPr lang="en-US" altLang="zh-CN" sz="2200" dirty="0">
                <a:solidFill>
                  <a:schemeClr val="accent1">
                    <a:lumMod val="75000"/>
                  </a:schemeClr>
                </a:solidFill>
                <a:latin typeface="+mj-ea"/>
                <a:ea typeface="+mj-ea"/>
                <a:sym typeface="Gill Sans" charset="0"/>
              </a:rPr>
              <a:t>       1)	默认段落与段落之间有空行</a:t>
            </a:r>
            <a:endParaRPr lang="en-US" altLang="zh-CN" sz="2200" dirty="0">
              <a:solidFill>
                <a:schemeClr val="accent1">
                  <a:lumMod val="75000"/>
                </a:schemeClr>
              </a:solidFill>
              <a:latin typeface="+mj-ea"/>
              <a:ea typeface="+mj-ea"/>
              <a:sym typeface="Gill Sans" charset="0"/>
            </a:endParaRPr>
          </a:p>
          <a:p>
            <a:pPr lvl="0" algn="l" eaLnBrk="0">
              <a:lnSpc>
                <a:spcPct val="100000"/>
              </a:lnSpc>
              <a:buNone/>
            </a:pPr>
            <a:r>
              <a:rPr lang="en-US" altLang="zh-CN" sz="2200" dirty="0">
                <a:solidFill>
                  <a:schemeClr val="accent1">
                    <a:lumMod val="75000"/>
                  </a:schemeClr>
                </a:solidFill>
                <a:latin typeface="+mj-ea"/>
                <a:ea typeface="+mj-ea"/>
                <a:sym typeface="Gill Sans" charset="0"/>
              </a:rPr>
              <a:t>       2)	独占一行---块（级）元素</a:t>
            </a:r>
            <a:endParaRPr lang="en-US" altLang="zh-CN" sz="2200" dirty="0">
              <a:solidFill>
                <a:schemeClr val="accent1">
                  <a:lumMod val="75000"/>
                </a:schemeClr>
              </a:solidFill>
              <a:latin typeface="+mj-ea"/>
              <a:ea typeface="+mj-ea"/>
              <a:sym typeface="Gill Sans" charset="0"/>
            </a:endParaRPr>
          </a:p>
          <a:p>
            <a:pPr marL="0" indent="0">
              <a:buNone/>
            </a:pPr>
            <a:endParaRPr lang="en-US" altLang="zh-CN" sz="2000" dirty="0">
              <a:solidFill>
                <a:schemeClr val="accent1">
                  <a:lumMod val="75000"/>
                </a:schemeClr>
              </a:solidFill>
              <a:latin typeface="+mj-ea"/>
              <a:ea typeface="+mj-ea"/>
              <a:sym typeface="Gill Sans"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sz="3600" b="1">
                <a:solidFill>
                  <a:srgbClr val="2C7FC2"/>
                </a:solidFill>
                <a:latin typeface="微软雅黑" panose="020B0503020204020204" charset="-122"/>
                <a:ea typeface="微软雅黑" panose="020B0503020204020204" charset="-122"/>
                <a:cs typeface="+mn-cs"/>
                <a:sym typeface="+mn-ea"/>
              </a:rPr>
              <a:t>4 .</a:t>
            </a:r>
            <a:r>
              <a:rPr lang="zh-CN" sz="3600" b="1">
                <a:solidFill>
                  <a:srgbClr val="2C7FC2"/>
                </a:solidFill>
                <a:latin typeface="微软雅黑" panose="020B0503020204020204" charset="-122"/>
                <a:ea typeface="微软雅黑" panose="020B0503020204020204" charset="-122"/>
                <a:cs typeface="+mn-cs"/>
                <a:sym typeface="+mn-ea"/>
              </a:rPr>
              <a:t>常用标签</a:t>
            </a:r>
            <a:endParaRPr lang="zh-CN" sz="3600" b="1">
              <a:solidFill>
                <a:srgbClr val="2C7FC2"/>
              </a:solidFill>
              <a:latin typeface="微软雅黑" panose="020B0503020204020204" charset="-122"/>
              <a:ea typeface="微软雅黑" panose="020B0503020204020204" charset="-122"/>
              <a:cs typeface="+mn-cs"/>
              <a:sym typeface="+mn-ea"/>
            </a:endParaRPr>
          </a:p>
        </p:txBody>
      </p:sp>
      <p:sp>
        <p:nvSpPr>
          <p:cNvPr id="3" name="内容占位符 2"/>
          <p:cNvSpPr>
            <a:spLocks noGrp="1"/>
          </p:cNvSpPr>
          <p:nvPr>
            <p:ph idx="1"/>
          </p:nvPr>
        </p:nvSpPr>
        <p:spPr>
          <a:xfrm>
            <a:off x="838200" y="1496060"/>
            <a:ext cx="10515600" cy="5019040"/>
          </a:xfrm>
        </p:spPr>
        <p:txBody>
          <a:bodyPr>
            <a:normAutofit lnSpcReduction="20000"/>
          </a:bodyPr>
          <a:p>
            <a:pPr marL="537845" lvl="1" indent="457200" fontAlgn="auto">
              <a:lnSpc>
                <a:spcPct val="150000"/>
              </a:lnSpc>
              <a:buNone/>
            </a:pPr>
            <a:endParaRPr lang="zh-CN" altLang="en-US" dirty="0">
              <a:solidFill>
                <a:schemeClr val="accent1">
                  <a:lumMod val="75000"/>
                </a:schemeClr>
              </a:solidFill>
              <a:latin typeface="宋体" panose="02010600030101010101" pitchFamily="2" charset="-122"/>
              <a:ea typeface="宋体" panose="02010600030101010101" pitchFamily="2" charset="-122"/>
              <a:sym typeface="Gill Sans" charset="0"/>
            </a:endParaRPr>
          </a:p>
          <a:p>
            <a:pPr marL="266700" lvl="0" indent="-266700" eaLnBrk="0" hangingPunct="0">
              <a:lnSpc>
                <a:spcPct val="150000"/>
              </a:lnSpc>
              <a:buFont typeface="Wingdings" panose="05000000000000000000" pitchFamily="2" charset="2"/>
              <a:buChar char="l"/>
            </a:pPr>
            <a:endParaRPr lang="zh-CN" altLang="en-US" sz="1800" dirty="0">
              <a:solidFill>
                <a:schemeClr val="accent1">
                  <a:lumMod val="75000"/>
                </a:schemeClr>
              </a:solidFill>
              <a:latin typeface="宋体" panose="02010600030101010101" pitchFamily="2" charset="-122"/>
              <a:ea typeface="宋体" panose="02010600030101010101" pitchFamily="2" charset="-122"/>
              <a:sym typeface="+mn-ea"/>
            </a:endParaRPr>
          </a:p>
          <a:p>
            <a:pPr marL="266700" lvl="0" indent="-266700" eaLnBrk="0" hangingPunct="0">
              <a:lnSpc>
                <a:spcPct val="150000"/>
              </a:lnSpc>
              <a:buFont typeface="Wingdings" panose="05000000000000000000" pitchFamily="2" charset="2"/>
              <a:buChar char="l"/>
            </a:pPr>
            <a:endParaRPr lang="zh-CN" altLang="en-US" sz="1800" dirty="0" smtClean="0">
              <a:solidFill>
                <a:schemeClr val="accent1"/>
              </a:solidFill>
              <a:latin typeface="宋体" panose="02010600030101010101" pitchFamily="2" charset="-122"/>
              <a:ea typeface="宋体" panose="02010600030101010101" pitchFamily="2" charset="-122"/>
              <a:sym typeface="Gill Sans" charset="0"/>
            </a:endParaRPr>
          </a:p>
          <a:p>
            <a:pPr marL="0" lvl="0" indent="0" algn="l">
              <a:lnSpc>
                <a:spcPct val="100000"/>
              </a:lnSpc>
              <a:buFont typeface="Wingdings" panose="05000000000000000000" pitchFamily="2" charset="2"/>
              <a:buNone/>
            </a:pPr>
            <a:endParaRPr lang="zh-CN" altLang="en-US" dirty="0" smtClean="0">
              <a:solidFill>
                <a:schemeClr val="accent1">
                  <a:lumMod val="75000"/>
                </a:schemeClr>
              </a:solidFill>
              <a:latin typeface="微软雅黑" panose="020B0503020204020204" charset="-122"/>
              <a:ea typeface="微软雅黑" panose="020B0503020204020204" charset="-122"/>
              <a:sym typeface="+mn-ea"/>
            </a:endParaRPr>
          </a:p>
          <a:p>
            <a:endParaRPr lang="zh-CN" altLang="en-US" b="1" dirty="0">
              <a:solidFill>
                <a:schemeClr val="accent1">
                  <a:lumMod val="75000"/>
                </a:schemeClr>
              </a:solidFill>
            </a:endParaRPr>
          </a:p>
        </p:txBody>
      </p:sp>
      <p:sp>
        <p:nvSpPr>
          <p:cNvPr id="4" name="文本框 3"/>
          <p:cNvSpPr txBox="1"/>
          <p:nvPr/>
        </p:nvSpPr>
        <p:spPr>
          <a:xfrm>
            <a:off x="838200" y="1691005"/>
            <a:ext cx="10343515" cy="3076575"/>
          </a:xfrm>
          <a:prstGeom prst="rect">
            <a:avLst/>
          </a:prstGeom>
          <a:noFill/>
        </p:spPr>
        <p:txBody>
          <a:bodyPr wrap="square" rtlCol="0" anchor="t">
            <a:spAutoFit/>
          </a:bodyPr>
          <a:p>
            <a:pPr lvl="0" indent="0" algn="l" eaLnBrk="0">
              <a:lnSpc>
                <a:spcPct val="150000"/>
              </a:lnSpc>
              <a:buFont typeface="Wingdings" panose="05000000000000000000" pitchFamily="2" charset="2"/>
              <a:buNone/>
            </a:pPr>
            <a:r>
              <a:rPr lang="en-US" altLang="zh-CN" sz="2800" b="1" dirty="0">
                <a:solidFill>
                  <a:schemeClr val="accent1">
                    <a:lumMod val="75000"/>
                  </a:schemeClr>
                </a:solidFill>
                <a:latin typeface="+mj-ea"/>
                <a:ea typeface="+mj-ea"/>
                <a:sym typeface="Gill Sans" charset="0"/>
              </a:rPr>
              <a:t>3) 水平线标签（&lt;hr&gt;）</a:t>
            </a:r>
            <a:endParaRPr lang="en-US" altLang="zh-CN" sz="2800" dirty="0" smtClean="0">
              <a:latin typeface="宋体" panose="02010600030101010101" pitchFamily="2" charset="-122"/>
              <a:ea typeface="宋体" panose="02010600030101010101" pitchFamily="2" charset="-122"/>
              <a:sym typeface="Gill Sans" charset="0"/>
            </a:endParaRPr>
          </a:p>
          <a:p>
            <a:pPr lvl="0" indent="0" algn="l" eaLnBrk="0">
              <a:lnSpc>
                <a:spcPct val="150000"/>
              </a:lnSpc>
              <a:buFont typeface="Wingdings" panose="05000000000000000000" pitchFamily="2" charset="2"/>
              <a:buNone/>
            </a:pPr>
            <a:r>
              <a:rPr lang="en-US" altLang="zh-CN" sz="2200" dirty="0">
                <a:solidFill>
                  <a:schemeClr val="accent1">
                    <a:lumMod val="75000"/>
                  </a:schemeClr>
                </a:solidFill>
                <a:latin typeface="+mj-ea"/>
                <a:ea typeface="+mj-ea"/>
                <a:sym typeface="Gill Sans" charset="0"/>
              </a:rPr>
              <a:t>1.作用：</a:t>
            </a:r>
            <a:r>
              <a:rPr lang="zh-CN" altLang="en-US" sz="2200" dirty="0">
                <a:solidFill>
                  <a:schemeClr val="accent1">
                    <a:lumMod val="75000"/>
                  </a:schemeClr>
                </a:solidFill>
                <a:latin typeface="+mj-ea"/>
                <a:ea typeface="+mj-ea"/>
                <a:sym typeface="Gill Sans" charset="0"/>
              </a:rPr>
              <a:t>生成一条水平线，</a:t>
            </a:r>
            <a:r>
              <a:rPr lang="en-US" altLang="zh-CN" sz="2200" dirty="0">
                <a:solidFill>
                  <a:schemeClr val="accent1">
                    <a:lumMod val="75000"/>
                  </a:schemeClr>
                </a:solidFill>
                <a:latin typeface="+mj-ea"/>
                <a:ea typeface="+mj-ea"/>
                <a:sym typeface="Gill Sans" charset="0"/>
              </a:rPr>
              <a:t>内容中的主题变化一般用此标签。</a:t>
            </a:r>
            <a:endParaRPr lang="en-US" altLang="zh-CN" sz="2200" dirty="0">
              <a:solidFill>
                <a:schemeClr val="accent1">
                  <a:lumMod val="75000"/>
                </a:schemeClr>
              </a:solidFill>
              <a:latin typeface="+mj-ea"/>
              <a:ea typeface="+mj-ea"/>
              <a:sym typeface="Gill Sans" charset="0"/>
            </a:endParaRPr>
          </a:p>
          <a:p>
            <a:pPr lvl="0" algn="l" eaLnBrk="0">
              <a:lnSpc>
                <a:spcPct val="150000"/>
              </a:lnSpc>
            </a:pPr>
            <a:r>
              <a:rPr lang="en-US" altLang="zh-CN" sz="2200" dirty="0">
                <a:solidFill>
                  <a:schemeClr val="accent1">
                    <a:lumMod val="75000"/>
                  </a:schemeClr>
                </a:solidFill>
                <a:latin typeface="+mj-ea"/>
                <a:ea typeface="+mj-ea"/>
                <a:sym typeface="Gill Sans" charset="0"/>
              </a:rPr>
              <a:t>2.语法：&lt;hr  属性</a:t>
            </a:r>
            <a:r>
              <a:rPr lang="zh-CN" altLang="en-US" sz="2200" dirty="0">
                <a:solidFill>
                  <a:schemeClr val="accent1">
                    <a:lumMod val="75000"/>
                  </a:schemeClr>
                </a:solidFill>
                <a:latin typeface="+mj-ea"/>
                <a:ea typeface="+mj-ea"/>
                <a:sym typeface="Gill Sans" charset="0"/>
              </a:rPr>
              <a:t>名</a:t>
            </a:r>
            <a:r>
              <a:rPr lang="en-US" altLang="zh-CN" sz="2200" dirty="0">
                <a:solidFill>
                  <a:schemeClr val="accent1">
                    <a:lumMod val="75000"/>
                  </a:schemeClr>
                </a:solidFill>
                <a:latin typeface="+mj-ea"/>
                <a:ea typeface="+mj-ea"/>
                <a:sym typeface="Gill Sans" charset="0"/>
              </a:rPr>
              <a:t>1=“属性值1” 属性</a:t>
            </a:r>
            <a:r>
              <a:rPr lang="zh-CN" altLang="en-US" sz="2200" dirty="0">
                <a:solidFill>
                  <a:schemeClr val="accent1">
                    <a:lumMod val="75000"/>
                  </a:schemeClr>
                </a:solidFill>
                <a:latin typeface="+mj-ea"/>
                <a:ea typeface="+mj-ea"/>
                <a:sym typeface="Gill Sans" charset="0"/>
              </a:rPr>
              <a:t>名</a:t>
            </a:r>
            <a:r>
              <a:rPr lang="en-US" altLang="zh-CN" sz="2200" dirty="0">
                <a:solidFill>
                  <a:schemeClr val="accent1">
                    <a:lumMod val="75000"/>
                  </a:schemeClr>
                </a:solidFill>
                <a:latin typeface="+mj-ea"/>
                <a:ea typeface="+mj-ea"/>
                <a:sym typeface="Gill Sans" charset="0"/>
              </a:rPr>
              <a:t>2=“属性值2”...  /&gt;</a:t>
            </a:r>
            <a:endParaRPr lang="en-US" altLang="zh-CN" sz="2200" dirty="0">
              <a:solidFill>
                <a:schemeClr val="accent1">
                  <a:lumMod val="75000"/>
                </a:schemeClr>
              </a:solidFill>
              <a:latin typeface="+mj-ea"/>
              <a:ea typeface="+mj-ea"/>
              <a:sym typeface="Gill Sans" charset="0"/>
            </a:endParaRPr>
          </a:p>
          <a:p>
            <a:pPr lvl="0" algn="l" eaLnBrk="0">
              <a:lnSpc>
                <a:spcPct val="150000"/>
              </a:lnSpc>
            </a:pPr>
            <a:r>
              <a:rPr lang="en-US" altLang="zh-CN" sz="2200" dirty="0">
                <a:solidFill>
                  <a:schemeClr val="accent1">
                    <a:lumMod val="75000"/>
                  </a:schemeClr>
                </a:solidFill>
                <a:latin typeface="+mj-ea"/>
                <a:ea typeface="+mj-ea"/>
                <a:sym typeface="Gill Sans" charset="0"/>
              </a:rPr>
              <a:t>3.属性</a:t>
            </a:r>
            <a:r>
              <a:rPr lang="zh-CN" altLang="en-US" sz="2200" dirty="0">
                <a:solidFill>
                  <a:schemeClr val="accent1">
                    <a:lumMod val="75000"/>
                  </a:schemeClr>
                </a:solidFill>
                <a:latin typeface="+mj-ea"/>
                <a:ea typeface="+mj-ea"/>
                <a:sym typeface="Gill Sans" charset="0"/>
              </a:rPr>
              <a:t>名</a:t>
            </a:r>
            <a:r>
              <a:rPr lang="en-US" altLang="zh-CN" sz="2200" dirty="0">
                <a:solidFill>
                  <a:schemeClr val="accent1">
                    <a:lumMod val="75000"/>
                  </a:schemeClr>
                </a:solidFill>
                <a:latin typeface="+mj-ea"/>
                <a:ea typeface="+mj-ea"/>
                <a:sym typeface="Gill Sans" charset="0"/>
              </a:rPr>
              <a:t>：size（粗细）、width（宽度）、color（颜色）、align（对齐）</a:t>
            </a:r>
            <a:endParaRPr lang="en-US" altLang="zh-CN" sz="2200" dirty="0">
              <a:solidFill>
                <a:schemeClr val="accent1">
                  <a:lumMod val="75000"/>
                </a:schemeClr>
              </a:solidFill>
              <a:latin typeface="+mj-ea"/>
              <a:ea typeface="+mj-ea"/>
              <a:sym typeface="Gill Sans" charset="0"/>
            </a:endParaRPr>
          </a:p>
          <a:p>
            <a:pPr lvl="0" algn="l" eaLnBrk="0">
              <a:lnSpc>
                <a:spcPct val="150000"/>
              </a:lnSpc>
            </a:pPr>
            <a:r>
              <a:rPr lang="zh-CN" altLang="en-US" sz="2200" dirty="0">
                <a:solidFill>
                  <a:schemeClr val="accent1">
                    <a:lumMod val="75000"/>
                  </a:schemeClr>
                </a:solidFill>
                <a:latin typeface="+mj-ea"/>
                <a:ea typeface="+mj-ea"/>
                <a:sym typeface="Gill Sans" charset="0"/>
              </a:rPr>
              <a:t>  练习使用</a:t>
            </a:r>
            <a:r>
              <a:rPr lang="en-US" altLang="zh-CN" sz="2200" dirty="0">
                <a:solidFill>
                  <a:schemeClr val="accent1">
                    <a:lumMod val="75000"/>
                  </a:schemeClr>
                </a:solidFill>
                <a:latin typeface="+mj-ea"/>
                <a:ea typeface="+mj-ea"/>
                <a:sym typeface="Gill Sans" charset="0"/>
              </a:rPr>
              <a:t>W3C</a:t>
            </a:r>
            <a:r>
              <a:rPr lang="zh-CN" altLang="en-US" sz="2200" dirty="0">
                <a:solidFill>
                  <a:schemeClr val="accent1">
                    <a:lumMod val="75000"/>
                  </a:schemeClr>
                </a:solidFill>
                <a:latin typeface="+mj-ea"/>
                <a:ea typeface="+mj-ea"/>
                <a:sym typeface="Gill Sans" charset="0"/>
              </a:rPr>
              <a:t>文档</a:t>
            </a:r>
            <a:endParaRPr lang="zh-CN" altLang="en-US" sz="2200" dirty="0">
              <a:solidFill>
                <a:schemeClr val="accent1">
                  <a:lumMod val="75000"/>
                </a:schemeClr>
              </a:solidFill>
              <a:latin typeface="+mj-ea"/>
              <a:ea typeface="+mj-ea"/>
              <a:sym typeface="Gill Sans" charset="0"/>
            </a:endParaRPr>
          </a:p>
          <a:p>
            <a:pPr marL="0" indent="0">
              <a:buNone/>
            </a:pPr>
            <a:endParaRPr lang="en-US" altLang="zh-CN" sz="2000" dirty="0">
              <a:solidFill>
                <a:schemeClr val="accent1">
                  <a:lumMod val="75000"/>
                </a:schemeClr>
              </a:solidFill>
              <a:latin typeface="+mj-ea"/>
              <a:ea typeface="+mj-ea"/>
              <a:sym typeface="Gill Sans"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sz="3600" b="1">
                <a:solidFill>
                  <a:srgbClr val="2C7FC2"/>
                </a:solidFill>
                <a:latin typeface="微软雅黑" panose="020B0503020204020204" charset="-122"/>
                <a:ea typeface="微软雅黑" panose="020B0503020204020204" charset="-122"/>
                <a:cs typeface="+mn-cs"/>
                <a:sym typeface="+mn-ea"/>
              </a:rPr>
              <a:t>4 .</a:t>
            </a:r>
            <a:r>
              <a:rPr lang="zh-CN" sz="3600" b="1">
                <a:solidFill>
                  <a:srgbClr val="2C7FC2"/>
                </a:solidFill>
                <a:latin typeface="微软雅黑" panose="020B0503020204020204" charset="-122"/>
                <a:ea typeface="微软雅黑" panose="020B0503020204020204" charset="-122"/>
                <a:cs typeface="+mn-cs"/>
                <a:sym typeface="+mn-ea"/>
              </a:rPr>
              <a:t>常用标签</a:t>
            </a:r>
            <a:endParaRPr lang="zh-CN" sz="3600" b="1">
              <a:solidFill>
                <a:srgbClr val="2C7FC2"/>
              </a:solidFill>
              <a:latin typeface="微软雅黑" panose="020B0503020204020204" charset="-122"/>
              <a:ea typeface="微软雅黑" panose="020B0503020204020204" charset="-122"/>
              <a:cs typeface="+mn-cs"/>
              <a:sym typeface="+mn-ea"/>
            </a:endParaRPr>
          </a:p>
        </p:txBody>
      </p:sp>
      <p:sp>
        <p:nvSpPr>
          <p:cNvPr id="3" name="内容占位符 2"/>
          <p:cNvSpPr>
            <a:spLocks noGrp="1"/>
          </p:cNvSpPr>
          <p:nvPr>
            <p:ph idx="1"/>
          </p:nvPr>
        </p:nvSpPr>
        <p:spPr>
          <a:xfrm>
            <a:off x="838200" y="1496060"/>
            <a:ext cx="10515600" cy="5019040"/>
          </a:xfrm>
        </p:spPr>
        <p:txBody>
          <a:bodyPr>
            <a:normAutofit lnSpcReduction="20000"/>
          </a:bodyPr>
          <a:p>
            <a:pPr marL="537845" lvl="1" indent="457200" fontAlgn="auto">
              <a:lnSpc>
                <a:spcPct val="150000"/>
              </a:lnSpc>
              <a:buNone/>
            </a:pPr>
            <a:endParaRPr lang="zh-CN" altLang="en-US" dirty="0">
              <a:solidFill>
                <a:schemeClr val="accent1">
                  <a:lumMod val="75000"/>
                </a:schemeClr>
              </a:solidFill>
              <a:latin typeface="宋体" panose="02010600030101010101" pitchFamily="2" charset="-122"/>
              <a:ea typeface="宋体" panose="02010600030101010101" pitchFamily="2" charset="-122"/>
              <a:sym typeface="Gill Sans" charset="0"/>
            </a:endParaRPr>
          </a:p>
          <a:p>
            <a:pPr marL="266700" lvl="0" indent="-266700" eaLnBrk="0" hangingPunct="0">
              <a:lnSpc>
                <a:spcPct val="150000"/>
              </a:lnSpc>
              <a:buFont typeface="Wingdings" panose="05000000000000000000" pitchFamily="2" charset="2"/>
              <a:buChar char="l"/>
            </a:pPr>
            <a:endParaRPr lang="zh-CN" altLang="en-US" sz="1800" dirty="0">
              <a:solidFill>
                <a:schemeClr val="accent1">
                  <a:lumMod val="75000"/>
                </a:schemeClr>
              </a:solidFill>
              <a:latin typeface="宋体" panose="02010600030101010101" pitchFamily="2" charset="-122"/>
              <a:ea typeface="宋体" panose="02010600030101010101" pitchFamily="2" charset="-122"/>
              <a:sym typeface="+mn-ea"/>
            </a:endParaRPr>
          </a:p>
          <a:p>
            <a:pPr marL="266700" lvl="0" indent="-266700" eaLnBrk="0" hangingPunct="0">
              <a:lnSpc>
                <a:spcPct val="150000"/>
              </a:lnSpc>
              <a:buFont typeface="Wingdings" panose="05000000000000000000" pitchFamily="2" charset="2"/>
              <a:buChar char="l"/>
            </a:pPr>
            <a:endParaRPr lang="zh-CN" altLang="en-US" sz="1800" dirty="0" smtClean="0">
              <a:solidFill>
                <a:schemeClr val="accent1"/>
              </a:solidFill>
              <a:latin typeface="宋体" panose="02010600030101010101" pitchFamily="2" charset="-122"/>
              <a:ea typeface="宋体" panose="02010600030101010101" pitchFamily="2" charset="-122"/>
              <a:sym typeface="Gill Sans" charset="0"/>
            </a:endParaRPr>
          </a:p>
          <a:p>
            <a:pPr marL="0" lvl="0" indent="0" algn="l">
              <a:lnSpc>
                <a:spcPct val="100000"/>
              </a:lnSpc>
              <a:buFont typeface="Wingdings" panose="05000000000000000000" pitchFamily="2" charset="2"/>
              <a:buNone/>
            </a:pPr>
            <a:endParaRPr lang="zh-CN" altLang="en-US" dirty="0" smtClean="0">
              <a:solidFill>
                <a:schemeClr val="accent1">
                  <a:lumMod val="75000"/>
                </a:schemeClr>
              </a:solidFill>
              <a:latin typeface="微软雅黑" panose="020B0503020204020204" charset="-122"/>
              <a:ea typeface="微软雅黑" panose="020B0503020204020204" charset="-122"/>
              <a:sym typeface="+mn-ea"/>
            </a:endParaRPr>
          </a:p>
          <a:p>
            <a:endParaRPr lang="zh-CN" altLang="en-US" b="1" dirty="0">
              <a:solidFill>
                <a:schemeClr val="accent1">
                  <a:lumMod val="75000"/>
                </a:schemeClr>
              </a:solidFill>
            </a:endParaRPr>
          </a:p>
        </p:txBody>
      </p:sp>
      <p:sp>
        <p:nvSpPr>
          <p:cNvPr id="4" name="文本框 3"/>
          <p:cNvSpPr txBox="1"/>
          <p:nvPr/>
        </p:nvSpPr>
        <p:spPr>
          <a:xfrm>
            <a:off x="838200" y="1691005"/>
            <a:ext cx="10343515" cy="5339080"/>
          </a:xfrm>
          <a:prstGeom prst="rect">
            <a:avLst/>
          </a:prstGeom>
          <a:noFill/>
        </p:spPr>
        <p:txBody>
          <a:bodyPr wrap="square" rtlCol="0" anchor="t">
            <a:spAutoFit/>
          </a:bodyPr>
          <a:p>
            <a:pPr lvl="0" indent="0" algn="l" eaLnBrk="0">
              <a:lnSpc>
                <a:spcPct val="150000"/>
              </a:lnSpc>
              <a:buFont typeface="Wingdings" panose="05000000000000000000" pitchFamily="2" charset="2"/>
              <a:buNone/>
            </a:pPr>
            <a:r>
              <a:rPr lang="en-US" altLang="zh-CN" sz="2000" b="1" dirty="0">
                <a:solidFill>
                  <a:schemeClr val="accent1">
                    <a:lumMod val="75000"/>
                  </a:schemeClr>
                </a:solidFill>
                <a:latin typeface="+mj-ea"/>
                <a:ea typeface="+mj-ea"/>
                <a:sym typeface="Gill Sans" charset="0"/>
              </a:rPr>
              <a:t>4) img标签</a:t>
            </a:r>
            <a:endParaRPr lang="en-US" altLang="zh-CN" b="1" dirty="0" smtClean="0">
              <a:solidFill>
                <a:schemeClr val="accent1">
                  <a:lumMod val="75000"/>
                </a:schemeClr>
              </a:solidFill>
              <a:latin typeface="+mj-ea"/>
              <a:ea typeface="+mj-ea"/>
              <a:sym typeface="Gill Sans" charset="0"/>
            </a:endParaRPr>
          </a:p>
          <a:p>
            <a:pPr lvl="0" indent="0" algn="l" eaLnBrk="0">
              <a:lnSpc>
                <a:spcPct val="150000"/>
              </a:lnSpc>
              <a:buFont typeface="Wingdings" panose="05000000000000000000" pitchFamily="2" charset="2"/>
              <a:buNone/>
            </a:pPr>
            <a:r>
              <a:rPr lang="en-US" altLang="zh-CN" sz="1600" dirty="0">
                <a:solidFill>
                  <a:schemeClr val="accent1">
                    <a:lumMod val="75000"/>
                  </a:schemeClr>
                </a:solidFill>
                <a:latin typeface="+mj-ea"/>
                <a:ea typeface="+mj-ea"/>
                <a:sym typeface="Gill Sans" charset="0"/>
              </a:rPr>
              <a:t>1.    作用：&lt;img&gt; 标签定义图像。----行内元素</a:t>
            </a:r>
            <a:endParaRPr lang="en-US" altLang="zh-CN" sz="1600" dirty="0">
              <a:solidFill>
                <a:schemeClr val="accent1">
                  <a:lumMod val="75000"/>
                </a:schemeClr>
              </a:solidFill>
              <a:latin typeface="+mj-ea"/>
              <a:ea typeface="+mj-ea"/>
              <a:sym typeface="Gill Sans" charset="0"/>
            </a:endParaRPr>
          </a:p>
          <a:p>
            <a:pPr lvl="0" algn="l" eaLnBrk="0">
              <a:lnSpc>
                <a:spcPct val="150000"/>
              </a:lnSpc>
            </a:pPr>
            <a:r>
              <a:rPr lang="en-US" altLang="zh-CN" sz="1600" dirty="0">
                <a:solidFill>
                  <a:schemeClr val="accent1">
                    <a:lumMod val="75000"/>
                  </a:schemeClr>
                </a:solidFill>
                <a:latin typeface="+mj-ea"/>
                <a:ea typeface="+mj-ea"/>
                <a:sym typeface="Gill Sans" charset="0"/>
              </a:rPr>
              <a:t>2.    语法：&lt;img  属性1=“属性值” 属性2=“属性值”... /&gt;</a:t>
            </a:r>
            <a:endParaRPr lang="en-US" altLang="zh-CN" sz="1600" dirty="0">
              <a:solidFill>
                <a:schemeClr val="accent1">
                  <a:lumMod val="75000"/>
                </a:schemeClr>
              </a:solidFill>
              <a:latin typeface="+mj-ea"/>
              <a:ea typeface="+mj-ea"/>
              <a:sym typeface="Gill Sans" charset="0"/>
            </a:endParaRPr>
          </a:p>
          <a:p>
            <a:pPr marL="457200" lvl="0" indent="-457200" algn="l" eaLnBrk="0">
              <a:lnSpc>
                <a:spcPct val="150000"/>
              </a:lnSpc>
              <a:buAutoNum type="arabicPeriod" startAt="3"/>
            </a:pPr>
            <a:r>
              <a:rPr lang="en-US" altLang="zh-CN" sz="1600" dirty="0">
                <a:solidFill>
                  <a:schemeClr val="accent1">
                    <a:lumMod val="75000"/>
                  </a:schemeClr>
                </a:solidFill>
                <a:latin typeface="+mj-ea"/>
                <a:ea typeface="+mj-ea"/>
                <a:sym typeface="Gill Sans" charset="0"/>
              </a:rPr>
              <a:t>  属性：</a:t>
            </a:r>
            <a:endParaRPr lang="en-US" altLang="zh-CN" sz="1600" dirty="0">
              <a:solidFill>
                <a:schemeClr val="accent1">
                  <a:lumMod val="75000"/>
                </a:schemeClr>
              </a:solidFill>
              <a:latin typeface="+mj-ea"/>
              <a:ea typeface="+mj-ea"/>
              <a:sym typeface="Gill Sans" charset="0"/>
            </a:endParaRPr>
          </a:p>
          <a:p>
            <a:pPr lvl="0" algn="l" eaLnBrk="0">
              <a:lnSpc>
                <a:spcPct val="150000"/>
              </a:lnSpc>
            </a:pPr>
            <a:r>
              <a:rPr lang="en-US" altLang="zh-CN" dirty="0">
                <a:solidFill>
                  <a:schemeClr val="accent1">
                    <a:lumMod val="75000"/>
                  </a:schemeClr>
                </a:solidFill>
                <a:latin typeface="+mj-ea"/>
                <a:ea typeface="+mj-ea"/>
                <a:sym typeface="Gill Sans" charset="0"/>
              </a:rPr>
              <a:t>	src（用于指定图片源文件的路径）</a:t>
            </a:r>
            <a:endParaRPr lang="en-US" altLang="zh-CN" sz="1600" dirty="0" smtClean="0">
              <a:solidFill>
                <a:schemeClr val="accent1">
                  <a:lumMod val="75000"/>
                </a:schemeClr>
              </a:solidFill>
              <a:latin typeface="+mj-ea"/>
              <a:ea typeface="+mj-ea"/>
              <a:sym typeface="Gill Sans" charset="0"/>
            </a:endParaRPr>
          </a:p>
          <a:p>
            <a:pPr lvl="0" algn="l" eaLnBrk="0">
              <a:lnSpc>
                <a:spcPct val="150000"/>
              </a:lnSpc>
            </a:pPr>
            <a:r>
              <a:rPr lang="en-US" altLang="zh-CN" sz="1600" dirty="0">
                <a:solidFill>
                  <a:schemeClr val="accent1">
                    <a:lumMod val="75000"/>
                  </a:schemeClr>
                </a:solidFill>
                <a:latin typeface="+mj-ea"/>
                <a:ea typeface="+mj-ea"/>
                <a:sym typeface="Gill Sans" charset="0"/>
              </a:rPr>
              <a:t>	width（宽度）		</a:t>
            </a:r>
            <a:endParaRPr lang="en-US" altLang="zh-CN" sz="1600" dirty="0">
              <a:solidFill>
                <a:schemeClr val="accent1">
                  <a:lumMod val="75000"/>
                </a:schemeClr>
              </a:solidFill>
              <a:latin typeface="+mj-ea"/>
              <a:ea typeface="+mj-ea"/>
              <a:sym typeface="Gill Sans" charset="0"/>
            </a:endParaRPr>
          </a:p>
          <a:p>
            <a:pPr lvl="0" algn="l" eaLnBrk="0">
              <a:lnSpc>
                <a:spcPct val="150000"/>
              </a:lnSpc>
            </a:pPr>
            <a:r>
              <a:rPr lang="en-US" altLang="zh-CN" sz="1600" dirty="0">
                <a:solidFill>
                  <a:schemeClr val="accent1">
                    <a:lumMod val="75000"/>
                  </a:schemeClr>
                </a:solidFill>
                <a:latin typeface="+mj-ea"/>
                <a:ea typeface="+mj-ea"/>
                <a:sym typeface="Gill Sans" charset="0"/>
              </a:rPr>
              <a:t>	height（高度）</a:t>
            </a:r>
            <a:endParaRPr lang="en-US" altLang="zh-CN" sz="1600" dirty="0">
              <a:solidFill>
                <a:schemeClr val="accent1">
                  <a:lumMod val="75000"/>
                </a:schemeClr>
              </a:solidFill>
              <a:latin typeface="+mj-ea"/>
              <a:ea typeface="+mj-ea"/>
              <a:sym typeface="Gill Sans" charset="0"/>
            </a:endParaRPr>
          </a:p>
          <a:p>
            <a:pPr lvl="0" algn="l" eaLnBrk="0">
              <a:lnSpc>
                <a:spcPct val="150000"/>
              </a:lnSpc>
            </a:pPr>
            <a:r>
              <a:rPr lang="en-US" altLang="zh-CN" sz="1600" dirty="0">
                <a:solidFill>
                  <a:schemeClr val="accent1">
                    <a:lumMod val="75000"/>
                  </a:schemeClr>
                </a:solidFill>
                <a:latin typeface="+mj-ea"/>
                <a:ea typeface="+mj-ea"/>
                <a:sym typeface="Gill Sans" charset="0"/>
              </a:rPr>
              <a:t>	alt（图片无法正常显示时的替代文字）文字替代属性</a:t>
            </a:r>
            <a:endParaRPr lang="en-US" altLang="zh-CN" sz="1600" dirty="0">
              <a:solidFill>
                <a:schemeClr val="accent1">
                  <a:lumMod val="75000"/>
                </a:schemeClr>
              </a:solidFill>
              <a:latin typeface="+mj-ea"/>
              <a:ea typeface="+mj-ea"/>
              <a:sym typeface="Gill Sans" charset="0"/>
            </a:endParaRPr>
          </a:p>
          <a:p>
            <a:pPr lvl="0" algn="l" eaLnBrk="0">
              <a:lnSpc>
                <a:spcPct val="150000"/>
              </a:lnSpc>
            </a:pPr>
            <a:r>
              <a:rPr lang="en-US" altLang="zh-CN" dirty="0">
                <a:solidFill>
                  <a:schemeClr val="accent1">
                    <a:lumMod val="75000"/>
                  </a:schemeClr>
                </a:solidFill>
                <a:latin typeface="+mj-ea"/>
                <a:ea typeface="+mj-ea"/>
                <a:sym typeface="Gill Sans" charset="0"/>
              </a:rPr>
              <a:t>	border（边框）</a:t>
            </a:r>
            <a:endParaRPr lang="en-US" altLang="zh-CN" sz="1600" u="sng" dirty="0">
              <a:solidFill>
                <a:schemeClr val="accent1">
                  <a:lumMod val="75000"/>
                </a:schemeClr>
              </a:solidFill>
              <a:latin typeface="+mj-ea"/>
              <a:ea typeface="+mj-ea"/>
              <a:sym typeface="Gill Sans" charset="0"/>
            </a:endParaRPr>
          </a:p>
          <a:p>
            <a:pPr lvl="0" algn="l" eaLnBrk="0">
              <a:lnSpc>
                <a:spcPct val="150000"/>
              </a:lnSpc>
            </a:pPr>
            <a:r>
              <a:rPr lang="en-US" altLang="zh-CN" sz="2000" dirty="0">
                <a:latin typeface="微软雅黑" panose="020B0503020204020204" charset="-122"/>
                <a:ea typeface="微软雅黑" panose="020B0503020204020204" charset="-122"/>
                <a:sym typeface="Gill Sans" charset="0"/>
              </a:rPr>
              <a:t>	</a:t>
            </a:r>
            <a:r>
              <a:rPr lang="en-US" altLang="zh-CN" sz="1600" dirty="0">
                <a:solidFill>
                  <a:schemeClr val="accent1">
                    <a:lumMod val="75000"/>
                  </a:schemeClr>
                </a:solidFill>
                <a:latin typeface="+mj-ea"/>
                <a:ea typeface="+mj-ea"/>
                <a:sym typeface="Gill Sans" charset="0"/>
              </a:rPr>
              <a:t>title属性 ( 鼠标滑过时显示的文字提示，用户体验上很重要。当然不必要所有的img标签都加此属性，比方说logo这样比较重要或者说用户会体验到的图片内容建议一定要加此属性。</a:t>
            </a:r>
            <a:endParaRPr lang="en-US" altLang="zh-CN" sz="1600" dirty="0">
              <a:solidFill>
                <a:schemeClr val="accent1">
                  <a:lumMod val="75000"/>
                </a:schemeClr>
              </a:solidFill>
              <a:latin typeface="+mj-ea"/>
              <a:ea typeface="+mj-ea"/>
              <a:sym typeface="Gill Sans" charset="0"/>
            </a:endParaRPr>
          </a:p>
          <a:p>
            <a:pPr lvl="0" algn="l" eaLnBrk="0">
              <a:lnSpc>
                <a:spcPct val="150000"/>
              </a:lnSpc>
            </a:pPr>
            <a:r>
              <a:rPr lang="en-US" altLang="zh-CN" sz="1600" dirty="0">
                <a:solidFill>
                  <a:schemeClr val="accent1">
                    <a:lumMod val="75000"/>
                  </a:schemeClr>
                </a:solidFill>
                <a:latin typeface="+mj-ea"/>
                <a:ea typeface="+mj-ea"/>
                <a:sym typeface="Gill Sans" charset="0"/>
              </a:rPr>
              <a:t>     注</a:t>
            </a:r>
            <a:r>
              <a:rPr lang="zh-CN" altLang="en-US" sz="1600" dirty="0">
                <a:solidFill>
                  <a:schemeClr val="accent1">
                    <a:lumMod val="75000"/>
                  </a:schemeClr>
                </a:solidFill>
                <a:latin typeface="+mj-ea"/>
                <a:ea typeface="+mj-ea"/>
                <a:sym typeface="Gill Sans" charset="0"/>
              </a:rPr>
              <a:t>意</a:t>
            </a:r>
            <a:r>
              <a:rPr lang="en-US" altLang="zh-CN" sz="1600" dirty="0">
                <a:solidFill>
                  <a:schemeClr val="accent1">
                    <a:lumMod val="75000"/>
                  </a:schemeClr>
                </a:solidFill>
                <a:latin typeface="+mj-ea"/>
                <a:ea typeface="+mj-ea"/>
                <a:sym typeface="Gill Sans" charset="0"/>
              </a:rPr>
              <a:t>：可插入的图片类型为------jpg、gif、png、bmp 不能插入的类型：psd、ai )</a:t>
            </a:r>
            <a:endParaRPr lang="en-US" altLang="zh-CN" sz="1600" dirty="0">
              <a:solidFill>
                <a:schemeClr val="accent1">
                  <a:lumMod val="75000"/>
                </a:schemeClr>
              </a:solidFill>
              <a:latin typeface="+mj-ea"/>
              <a:ea typeface="+mj-ea"/>
              <a:sym typeface="Gill Sans" charset="0"/>
            </a:endParaRPr>
          </a:p>
          <a:p>
            <a:pPr lvl="0" indent="0" algn="l" eaLnBrk="0">
              <a:lnSpc>
                <a:spcPct val="150000"/>
              </a:lnSpc>
              <a:buFont typeface="Wingdings" panose="05000000000000000000" pitchFamily="2" charset="2"/>
              <a:buNone/>
            </a:pPr>
            <a:endParaRPr lang="en-US" altLang="zh-CN" sz="1400" dirty="0">
              <a:solidFill>
                <a:schemeClr val="accent1">
                  <a:lumMod val="75000"/>
                </a:schemeClr>
              </a:solidFill>
              <a:latin typeface="+mj-ea"/>
              <a:ea typeface="+mj-ea"/>
              <a:sym typeface="Gill Sans" charset="0"/>
            </a:endParaRPr>
          </a:p>
          <a:p>
            <a:pPr marL="0" indent="0">
              <a:buNone/>
            </a:pPr>
            <a:endParaRPr lang="en-US" altLang="zh-CN" sz="1400" dirty="0">
              <a:solidFill>
                <a:schemeClr val="accent1">
                  <a:lumMod val="75000"/>
                </a:schemeClr>
              </a:solidFill>
              <a:latin typeface="+mj-ea"/>
              <a:ea typeface="+mj-ea"/>
              <a:sym typeface="Gill Sans"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sz="3600" b="1">
                <a:solidFill>
                  <a:srgbClr val="2C7FC2"/>
                </a:solidFill>
                <a:latin typeface="微软雅黑" panose="020B0503020204020204" charset="-122"/>
                <a:ea typeface="微软雅黑" panose="020B0503020204020204" charset="-122"/>
                <a:cs typeface="+mn-cs"/>
                <a:sym typeface="+mn-ea"/>
              </a:rPr>
              <a:t>4 .</a:t>
            </a:r>
            <a:r>
              <a:rPr lang="zh-CN" sz="3600" b="1">
                <a:solidFill>
                  <a:srgbClr val="2C7FC2"/>
                </a:solidFill>
                <a:latin typeface="微软雅黑" panose="020B0503020204020204" charset="-122"/>
                <a:ea typeface="微软雅黑" panose="020B0503020204020204" charset="-122"/>
                <a:cs typeface="+mn-cs"/>
                <a:sym typeface="+mn-ea"/>
              </a:rPr>
              <a:t>常用标签</a:t>
            </a:r>
            <a:endParaRPr lang="zh-CN" sz="3600" b="1">
              <a:solidFill>
                <a:srgbClr val="2C7FC2"/>
              </a:solidFill>
              <a:latin typeface="微软雅黑" panose="020B0503020204020204" charset="-122"/>
              <a:ea typeface="微软雅黑" panose="020B0503020204020204" charset="-122"/>
              <a:cs typeface="+mn-cs"/>
              <a:sym typeface="+mn-ea"/>
            </a:endParaRPr>
          </a:p>
        </p:txBody>
      </p:sp>
      <p:sp>
        <p:nvSpPr>
          <p:cNvPr id="3" name="内容占位符 2"/>
          <p:cNvSpPr>
            <a:spLocks noGrp="1"/>
          </p:cNvSpPr>
          <p:nvPr>
            <p:ph idx="1"/>
          </p:nvPr>
        </p:nvSpPr>
        <p:spPr>
          <a:xfrm>
            <a:off x="838200" y="1496060"/>
            <a:ext cx="10515600" cy="5019040"/>
          </a:xfrm>
        </p:spPr>
        <p:txBody>
          <a:bodyPr>
            <a:normAutofit lnSpcReduction="20000"/>
          </a:bodyPr>
          <a:p>
            <a:pPr marL="537845" lvl="1" indent="457200" fontAlgn="auto">
              <a:lnSpc>
                <a:spcPct val="150000"/>
              </a:lnSpc>
              <a:buNone/>
            </a:pPr>
            <a:endParaRPr lang="zh-CN" altLang="en-US" dirty="0">
              <a:solidFill>
                <a:schemeClr val="accent1">
                  <a:lumMod val="75000"/>
                </a:schemeClr>
              </a:solidFill>
              <a:latin typeface="宋体" panose="02010600030101010101" pitchFamily="2" charset="-122"/>
              <a:ea typeface="宋体" panose="02010600030101010101" pitchFamily="2" charset="-122"/>
              <a:sym typeface="Gill Sans" charset="0"/>
            </a:endParaRPr>
          </a:p>
          <a:p>
            <a:pPr marL="266700" lvl="0" indent="-266700" eaLnBrk="0" hangingPunct="0">
              <a:lnSpc>
                <a:spcPct val="150000"/>
              </a:lnSpc>
              <a:buFont typeface="Wingdings" panose="05000000000000000000" pitchFamily="2" charset="2"/>
              <a:buChar char="l"/>
            </a:pPr>
            <a:endParaRPr lang="zh-CN" altLang="en-US" sz="1800" dirty="0">
              <a:solidFill>
                <a:schemeClr val="accent1">
                  <a:lumMod val="75000"/>
                </a:schemeClr>
              </a:solidFill>
              <a:latin typeface="宋体" panose="02010600030101010101" pitchFamily="2" charset="-122"/>
              <a:ea typeface="宋体" panose="02010600030101010101" pitchFamily="2" charset="-122"/>
              <a:sym typeface="+mn-ea"/>
            </a:endParaRPr>
          </a:p>
          <a:p>
            <a:pPr marL="266700" lvl="0" indent="-266700" eaLnBrk="0" hangingPunct="0">
              <a:lnSpc>
                <a:spcPct val="150000"/>
              </a:lnSpc>
              <a:buFont typeface="Wingdings" panose="05000000000000000000" pitchFamily="2" charset="2"/>
              <a:buChar char="l"/>
            </a:pPr>
            <a:endParaRPr lang="zh-CN" altLang="en-US" sz="1800" dirty="0" smtClean="0">
              <a:solidFill>
                <a:schemeClr val="accent1"/>
              </a:solidFill>
              <a:latin typeface="宋体" panose="02010600030101010101" pitchFamily="2" charset="-122"/>
              <a:ea typeface="宋体" panose="02010600030101010101" pitchFamily="2" charset="-122"/>
              <a:sym typeface="Gill Sans" charset="0"/>
            </a:endParaRPr>
          </a:p>
          <a:p>
            <a:pPr marL="0" lvl="0" indent="0" algn="l">
              <a:lnSpc>
                <a:spcPct val="100000"/>
              </a:lnSpc>
              <a:buFont typeface="Wingdings" panose="05000000000000000000" pitchFamily="2" charset="2"/>
              <a:buNone/>
            </a:pPr>
            <a:endParaRPr lang="zh-CN" altLang="en-US" dirty="0" smtClean="0">
              <a:solidFill>
                <a:schemeClr val="accent1">
                  <a:lumMod val="75000"/>
                </a:schemeClr>
              </a:solidFill>
              <a:latin typeface="微软雅黑" panose="020B0503020204020204" charset="-122"/>
              <a:ea typeface="微软雅黑" panose="020B0503020204020204" charset="-122"/>
              <a:sym typeface="+mn-ea"/>
            </a:endParaRPr>
          </a:p>
          <a:p>
            <a:endParaRPr lang="zh-CN" altLang="en-US" b="1" dirty="0">
              <a:solidFill>
                <a:schemeClr val="accent1">
                  <a:lumMod val="75000"/>
                </a:schemeClr>
              </a:solidFill>
            </a:endParaRPr>
          </a:p>
        </p:txBody>
      </p:sp>
      <p:sp>
        <p:nvSpPr>
          <p:cNvPr id="4" name="文本框 3"/>
          <p:cNvSpPr txBox="1"/>
          <p:nvPr/>
        </p:nvSpPr>
        <p:spPr>
          <a:xfrm>
            <a:off x="838200" y="1691005"/>
            <a:ext cx="10343515" cy="4784725"/>
          </a:xfrm>
          <a:prstGeom prst="rect">
            <a:avLst/>
          </a:prstGeom>
          <a:noFill/>
        </p:spPr>
        <p:txBody>
          <a:bodyPr wrap="square" rtlCol="0" anchor="t">
            <a:spAutoFit/>
          </a:bodyPr>
          <a:p>
            <a:pPr lvl="0" indent="0" algn="l" eaLnBrk="0" fontAlgn="auto">
              <a:lnSpc>
                <a:spcPct val="150000"/>
              </a:lnSpc>
              <a:buFont typeface="Wingdings" panose="05000000000000000000" pitchFamily="2" charset="2"/>
              <a:buNone/>
            </a:pPr>
            <a:r>
              <a:rPr lang="en-US" altLang="zh-CN" sz="2000" b="1" dirty="0">
                <a:solidFill>
                  <a:schemeClr val="accent1">
                    <a:lumMod val="75000"/>
                  </a:schemeClr>
                </a:solidFill>
                <a:latin typeface="+mj-ea"/>
                <a:ea typeface="+mj-ea"/>
                <a:sym typeface="Gill Sans" charset="0"/>
              </a:rPr>
              <a:t>5)其他常用标签</a:t>
            </a:r>
            <a:endParaRPr lang="en-US" altLang="zh-CN" sz="2000" dirty="0" smtClean="0">
              <a:latin typeface="微软雅黑" panose="020B0503020204020204" charset="-122"/>
              <a:ea typeface="微软雅黑" panose="020B0503020204020204" charset="-122"/>
              <a:sym typeface="Gill Sans" charset="0"/>
            </a:endParaRPr>
          </a:p>
          <a:p>
            <a:pPr lvl="0" indent="0" algn="l" eaLnBrk="0" fontAlgn="auto">
              <a:lnSpc>
                <a:spcPct val="150000"/>
              </a:lnSpc>
              <a:buFont typeface="Wingdings" panose="05000000000000000000" pitchFamily="2" charset="2"/>
              <a:buNone/>
            </a:pPr>
            <a:r>
              <a:rPr lang="en-US" altLang="zh-CN" sz="1600" dirty="0">
                <a:solidFill>
                  <a:schemeClr val="accent1">
                    <a:lumMod val="75000"/>
                  </a:schemeClr>
                </a:solidFill>
                <a:latin typeface="+mj-ea"/>
                <a:ea typeface="+mj-ea"/>
                <a:sym typeface="Gill Sans" charset="0"/>
              </a:rPr>
              <a:t>     &lt;br /&gt;标签--强制换行---Shift+Enter</a:t>
            </a:r>
            <a:endParaRPr lang="en-US" altLang="zh-CN" sz="1600" dirty="0">
              <a:solidFill>
                <a:schemeClr val="accent1">
                  <a:lumMod val="75000"/>
                </a:schemeClr>
              </a:solidFill>
              <a:latin typeface="+mj-ea"/>
              <a:ea typeface="+mj-ea"/>
              <a:sym typeface="Gill Sans" charset="0"/>
            </a:endParaRPr>
          </a:p>
          <a:p>
            <a:pPr lvl="0" indent="0" algn="l" eaLnBrk="0" fontAlgn="auto">
              <a:lnSpc>
                <a:spcPct val="150000"/>
              </a:lnSpc>
              <a:buNone/>
            </a:pPr>
            <a:r>
              <a:rPr lang="en-US" altLang="zh-CN" sz="1600" dirty="0">
                <a:solidFill>
                  <a:schemeClr val="accent1">
                    <a:lumMod val="75000"/>
                  </a:schemeClr>
                </a:solidFill>
                <a:latin typeface="+mj-ea"/>
                <a:ea typeface="+mj-ea"/>
                <a:sym typeface="Gill Sans" charset="0"/>
              </a:rPr>
              <a:t>     &lt;sup&gt;&lt;/sup&gt;上标    </a:t>
            </a:r>
            <a:endParaRPr lang="en-US" altLang="zh-CN" sz="1600" dirty="0">
              <a:solidFill>
                <a:schemeClr val="accent1">
                  <a:lumMod val="75000"/>
                </a:schemeClr>
              </a:solidFill>
              <a:latin typeface="+mj-ea"/>
              <a:ea typeface="+mj-ea"/>
              <a:sym typeface="Gill Sans" charset="0"/>
            </a:endParaRPr>
          </a:p>
          <a:p>
            <a:pPr lvl="0" indent="0" algn="l" eaLnBrk="0" fontAlgn="auto">
              <a:lnSpc>
                <a:spcPct val="150000"/>
              </a:lnSpc>
              <a:buNone/>
            </a:pPr>
            <a:r>
              <a:rPr lang="en-US" altLang="zh-CN" sz="1600" dirty="0">
                <a:solidFill>
                  <a:schemeClr val="accent1">
                    <a:lumMod val="75000"/>
                  </a:schemeClr>
                </a:solidFill>
                <a:latin typeface="+mj-ea"/>
                <a:ea typeface="+mj-ea"/>
                <a:sym typeface="Gill Sans" charset="0"/>
              </a:rPr>
              <a:t>     &lt;sub&gt;&lt;/sub&gt;下标</a:t>
            </a:r>
            <a:endParaRPr lang="en-US" altLang="zh-CN" sz="1600" dirty="0">
              <a:solidFill>
                <a:schemeClr val="accent1">
                  <a:lumMod val="75000"/>
                </a:schemeClr>
              </a:solidFill>
              <a:latin typeface="+mj-ea"/>
              <a:ea typeface="+mj-ea"/>
              <a:sym typeface="Gill Sans" charset="0"/>
            </a:endParaRPr>
          </a:p>
          <a:p>
            <a:pPr lvl="0" indent="0" algn="l" eaLnBrk="0" fontAlgn="auto">
              <a:lnSpc>
                <a:spcPct val="150000"/>
              </a:lnSpc>
              <a:buNone/>
            </a:pPr>
            <a:r>
              <a:rPr lang="en-US" altLang="zh-CN" sz="1600" dirty="0">
                <a:solidFill>
                  <a:schemeClr val="accent1">
                    <a:lumMod val="75000"/>
                  </a:schemeClr>
                </a:solidFill>
                <a:latin typeface="+mj-ea"/>
                <a:ea typeface="+mj-ea"/>
                <a:sym typeface="Gill Sans" charset="0"/>
              </a:rPr>
              <a:t>     </a:t>
            </a:r>
            <a:r>
              <a:rPr lang="en-US" altLang="zh-CN" sz="1600" dirty="0">
                <a:solidFill>
                  <a:schemeClr val="tx1"/>
                </a:solidFill>
                <a:latin typeface="+mj-ea"/>
                <a:ea typeface="+mj-ea"/>
                <a:sym typeface="Gill Sans" charset="0"/>
              </a:rPr>
              <a:t>//下面的已被抛弃，干涉了css样式</a:t>
            </a:r>
            <a:endParaRPr lang="en-US" altLang="zh-CN" sz="1600" dirty="0">
              <a:solidFill>
                <a:schemeClr val="tx1"/>
              </a:solidFill>
              <a:latin typeface="+mj-ea"/>
              <a:ea typeface="+mj-ea"/>
              <a:sym typeface="Gill Sans" charset="0"/>
            </a:endParaRPr>
          </a:p>
          <a:p>
            <a:pPr lvl="0" indent="0" algn="l" eaLnBrk="0" fontAlgn="auto">
              <a:lnSpc>
                <a:spcPct val="150000"/>
              </a:lnSpc>
              <a:buNone/>
            </a:pPr>
            <a:r>
              <a:rPr lang="en-US" altLang="zh-CN" sz="1600" dirty="0">
                <a:solidFill>
                  <a:schemeClr val="accent1">
                    <a:lumMod val="75000"/>
                  </a:schemeClr>
                </a:solidFill>
                <a:latin typeface="+mj-ea"/>
                <a:ea typeface="+mj-ea"/>
                <a:sym typeface="+mn-ea"/>
              </a:rPr>
              <a:t>     &lt;b&gt;&lt;/b&gt;标签(加粗)		</a:t>
            </a:r>
            <a:endParaRPr lang="en-US" altLang="zh-CN" sz="1600" dirty="0">
              <a:solidFill>
                <a:schemeClr val="accent1">
                  <a:lumMod val="75000"/>
                </a:schemeClr>
              </a:solidFill>
              <a:latin typeface="+mj-ea"/>
              <a:ea typeface="+mj-ea"/>
            </a:endParaRPr>
          </a:p>
          <a:p>
            <a:pPr lvl="0" indent="0" algn="l" eaLnBrk="0" fontAlgn="auto">
              <a:lnSpc>
                <a:spcPct val="150000"/>
              </a:lnSpc>
              <a:buNone/>
            </a:pPr>
            <a:r>
              <a:rPr lang="en-US" altLang="zh-CN" sz="1600" dirty="0">
                <a:solidFill>
                  <a:schemeClr val="accent1">
                    <a:lumMod val="75000"/>
                  </a:schemeClr>
                </a:solidFill>
                <a:latin typeface="+mj-ea"/>
                <a:ea typeface="+mj-ea"/>
                <a:sym typeface="+mn-ea"/>
              </a:rPr>
              <a:t>     &lt;strong&gt;&lt;/strong&gt;标签（加强调，效果加粗）</a:t>
            </a:r>
            <a:endParaRPr lang="en-US" altLang="zh-CN" sz="1600" dirty="0">
              <a:solidFill>
                <a:schemeClr val="accent1">
                  <a:lumMod val="75000"/>
                </a:schemeClr>
              </a:solidFill>
              <a:latin typeface="+mj-ea"/>
              <a:ea typeface="+mj-ea"/>
            </a:endParaRPr>
          </a:p>
          <a:p>
            <a:pPr lvl="0" indent="0" algn="l" eaLnBrk="0" fontAlgn="auto">
              <a:lnSpc>
                <a:spcPct val="150000"/>
              </a:lnSpc>
              <a:buNone/>
            </a:pPr>
            <a:r>
              <a:rPr lang="en-US" altLang="zh-CN" sz="1600" dirty="0">
                <a:solidFill>
                  <a:schemeClr val="accent1">
                    <a:lumMod val="75000"/>
                  </a:schemeClr>
                </a:solidFill>
                <a:latin typeface="+mj-ea"/>
                <a:ea typeface="+mj-ea"/>
                <a:sym typeface="+mn-ea"/>
              </a:rPr>
              <a:t>     &lt;i&gt;&lt;/i&gt;标签（斜体）	 </a:t>
            </a:r>
            <a:endParaRPr lang="en-US" altLang="zh-CN" sz="1600" dirty="0">
              <a:solidFill>
                <a:schemeClr val="accent1">
                  <a:lumMod val="75000"/>
                </a:schemeClr>
              </a:solidFill>
              <a:latin typeface="+mj-ea"/>
              <a:ea typeface="+mj-ea"/>
            </a:endParaRPr>
          </a:p>
          <a:p>
            <a:pPr lvl="0" indent="0" algn="l" eaLnBrk="0" fontAlgn="auto">
              <a:lnSpc>
                <a:spcPct val="150000"/>
              </a:lnSpc>
              <a:buNone/>
            </a:pPr>
            <a:r>
              <a:rPr lang="en-US" altLang="zh-CN" sz="1600" dirty="0">
                <a:solidFill>
                  <a:schemeClr val="accent1">
                    <a:lumMod val="75000"/>
                  </a:schemeClr>
                </a:solidFill>
                <a:latin typeface="+mj-ea"/>
                <a:ea typeface="+mj-ea"/>
                <a:sym typeface="+mn-ea"/>
              </a:rPr>
              <a:t>     &lt;em&gt;&lt;/em&gt;标签（作用强调，效果斜体）</a:t>
            </a:r>
            <a:endParaRPr lang="en-US" altLang="zh-CN" sz="1600" dirty="0">
              <a:solidFill>
                <a:schemeClr val="accent1">
                  <a:lumMod val="75000"/>
                </a:schemeClr>
              </a:solidFill>
              <a:latin typeface="+mj-ea"/>
              <a:ea typeface="+mj-ea"/>
            </a:endParaRPr>
          </a:p>
          <a:p>
            <a:pPr lvl="0" indent="0" algn="l" eaLnBrk="0" fontAlgn="auto">
              <a:lnSpc>
                <a:spcPct val="150000"/>
              </a:lnSpc>
              <a:buNone/>
            </a:pPr>
            <a:r>
              <a:rPr lang="en-US" altLang="zh-CN" sz="1600" dirty="0">
                <a:solidFill>
                  <a:schemeClr val="accent1">
                    <a:lumMod val="75000"/>
                  </a:schemeClr>
                </a:solidFill>
                <a:latin typeface="+mj-ea"/>
                <a:ea typeface="+mj-ea"/>
                <a:sym typeface="+mn-ea"/>
              </a:rPr>
              <a:t>     &lt;u&gt;&lt;/u&gt;标签（下划线）</a:t>
            </a:r>
            <a:endParaRPr lang="zh-CN" altLang="en-US" sz="2000" dirty="0">
              <a:solidFill>
                <a:schemeClr val="tx1"/>
              </a:solidFill>
              <a:latin typeface="微软雅黑" panose="020B0503020204020204" charset="-122"/>
              <a:ea typeface="微软雅黑" panose="020B0503020204020204" charset="-122"/>
              <a:sym typeface="Gill Sans" charset="0"/>
            </a:endParaRPr>
          </a:p>
          <a:p>
            <a:pPr lvl="0" indent="0" algn="l" eaLnBrk="0">
              <a:lnSpc>
                <a:spcPct val="150000"/>
              </a:lnSpc>
              <a:buFont typeface="Wingdings" panose="05000000000000000000" pitchFamily="2" charset="2"/>
              <a:buNone/>
            </a:pPr>
            <a:endParaRPr lang="en-US" altLang="zh-CN" sz="1600" dirty="0">
              <a:solidFill>
                <a:schemeClr val="accent1">
                  <a:lumMod val="75000"/>
                </a:schemeClr>
              </a:solidFill>
              <a:latin typeface="+mj-ea"/>
              <a:ea typeface="+mj-ea"/>
              <a:sym typeface="Gill Sans" charset="0"/>
            </a:endParaRPr>
          </a:p>
          <a:p>
            <a:pPr lvl="0" indent="0" algn="l" eaLnBrk="0">
              <a:lnSpc>
                <a:spcPct val="150000"/>
              </a:lnSpc>
              <a:buFont typeface="Wingdings" panose="05000000000000000000" pitchFamily="2" charset="2"/>
              <a:buNone/>
            </a:pPr>
            <a:endParaRPr lang="en-US" altLang="zh-CN" sz="1400" dirty="0">
              <a:solidFill>
                <a:schemeClr val="accent1">
                  <a:lumMod val="75000"/>
                </a:schemeClr>
              </a:solidFill>
              <a:latin typeface="+mj-ea"/>
              <a:ea typeface="+mj-ea"/>
              <a:sym typeface="Gill Sans" charset="0"/>
            </a:endParaRPr>
          </a:p>
          <a:p>
            <a:pPr marL="0" indent="0">
              <a:buNone/>
            </a:pPr>
            <a:endParaRPr lang="en-US" altLang="zh-CN" sz="1400" dirty="0">
              <a:solidFill>
                <a:schemeClr val="accent1">
                  <a:lumMod val="75000"/>
                </a:schemeClr>
              </a:solidFill>
              <a:latin typeface="+mj-ea"/>
              <a:ea typeface="+mj-ea"/>
              <a:sym typeface="Gill Sans"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sz="3600" b="1">
                <a:solidFill>
                  <a:srgbClr val="2C7FC2"/>
                </a:solidFill>
                <a:latin typeface="微软雅黑" panose="020B0503020204020204" charset="-122"/>
                <a:ea typeface="微软雅黑" panose="020B0503020204020204" charset="-122"/>
                <a:cs typeface="+mn-cs"/>
              </a:rPr>
              <a:t>5.特殊字符编码</a:t>
            </a:r>
            <a:endParaRPr lang="en-US" altLang="zh-CN" sz="3600" b="1">
              <a:solidFill>
                <a:srgbClr val="2C7FC2"/>
              </a:solidFill>
              <a:latin typeface="微软雅黑" panose="020B0503020204020204" charset="-122"/>
              <a:ea typeface="微软雅黑" panose="020B0503020204020204" charset="-122"/>
              <a:cs typeface="+mn-cs"/>
            </a:endParaRPr>
          </a:p>
        </p:txBody>
      </p:sp>
      <p:sp>
        <p:nvSpPr>
          <p:cNvPr id="3" name="内容占位符 2"/>
          <p:cNvSpPr>
            <a:spLocks noGrp="1"/>
          </p:cNvSpPr>
          <p:nvPr>
            <p:ph idx="1"/>
          </p:nvPr>
        </p:nvSpPr>
        <p:spPr/>
        <p:txBody>
          <a:bodyPr/>
          <a:p>
            <a:r>
              <a:rPr lang="en-US" altLang="zh-CN" sz="2400" dirty="0">
                <a:solidFill>
                  <a:schemeClr val="accent1">
                    <a:lumMod val="75000"/>
                  </a:schemeClr>
                </a:solidFill>
                <a:latin typeface="+mj-ea"/>
                <a:ea typeface="+mj-ea"/>
              </a:rPr>
              <a:t>HTML语言中，有一些特殊的字符要想在浏览器上正确显示出来，需要特殊的字符编码（百度一下HTML特殊字符编码对照表吧……）</a:t>
            </a:r>
            <a:endParaRPr lang="en-US" altLang="zh-CN" sz="2400" dirty="0">
              <a:solidFill>
                <a:schemeClr val="accent1">
                  <a:lumMod val="75000"/>
                </a:schemeClr>
              </a:solidFill>
              <a:latin typeface="+mj-ea"/>
              <a:ea typeface="+mj-ea"/>
            </a:endParaRPr>
          </a:p>
          <a:p>
            <a:endParaRPr lang="en-US" altLang="zh-CN" sz="2400" dirty="0">
              <a:solidFill>
                <a:schemeClr val="accent1">
                  <a:lumMod val="75000"/>
                </a:schemeClr>
              </a:solidFill>
              <a:latin typeface="+mj-ea"/>
              <a:ea typeface="+mj-ea"/>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53360" y="2814320"/>
            <a:ext cx="5229860" cy="36245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3175" y="6383020"/>
            <a:ext cx="12197080" cy="476250"/>
          </a:xfrm>
          <a:prstGeom prst="rect">
            <a:avLst/>
          </a:prstGeom>
        </p:spPr>
      </p:pic>
      <p:sp>
        <p:nvSpPr>
          <p:cNvPr id="5" name="文本框 4"/>
          <p:cNvSpPr txBox="1"/>
          <p:nvPr/>
        </p:nvSpPr>
        <p:spPr>
          <a:xfrm>
            <a:off x="2376170" y="1850390"/>
            <a:ext cx="7418705" cy="860425"/>
          </a:xfrm>
          <a:prstGeom prst="rect">
            <a:avLst/>
          </a:prstGeom>
          <a:noFill/>
        </p:spPr>
        <p:txBody>
          <a:bodyPr wrap="square" rtlCol="0">
            <a:spAutoFit/>
          </a:bodyPr>
          <a:p>
            <a:pPr algn="ctr"/>
            <a:r>
              <a:rPr lang="en-US" altLang="zh-CN" sz="5000" b="1">
                <a:solidFill>
                  <a:srgbClr val="2E7FC1"/>
                </a:solidFill>
                <a:latin typeface="微软雅黑" panose="020B0503020204020204" charset="-122"/>
                <a:ea typeface="微软雅黑" panose="020B0503020204020204" charset="-122"/>
              </a:rPr>
              <a:t>H5</a:t>
            </a:r>
            <a:r>
              <a:rPr lang="zh-CN" altLang="en-US" sz="5000" b="1">
                <a:solidFill>
                  <a:srgbClr val="2E7FC1"/>
                </a:solidFill>
                <a:latin typeface="微软雅黑" panose="020B0503020204020204" charset="-122"/>
                <a:ea typeface="微软雅黑" panose="020B0503020204020204" charset="-122"/>
              </a:rPr>
              <a:t>·</a:t>
            </a:r>
            <a:r>
              <a:rPr lang="zh-CN" sz="5000" b="1">
                <a:solidFill>
                  <a:srgbClr val="2E7FC1"/>
                </a:solidFill>
                <a:latin typeface="微软雅黑" panose="020B0503020204020204" charset="-122"/>
                <a:ea typeface="微软雅黑" panose="020B0503020204020204" charset="-122"/>
              </a:rPr>
              <a:t>第</a:t>
            </a:r>
            <a:r>
              <a:rPr lang="en-US" altLang="zh-CN" sz="5000" b="1">
                <a:solidFill>
                  <a:srgbClr val="2E7FC1"/>
                </a:solidFill>
                <a:latin typeface="微软雅黑" panose="020B0503020204020204" charset="-122"/>
                <a:ea typeface="微软雅黑" panose="020B0503020204020204" charset="-122"/>
              </a:rPr>
              <a:t>01</a:t>
            </a:r>
            <a:r>
              <a:rPr lang="zh-CN" altLang="en-US" sz="5000" b="1">
                <a:solidFill>
                  <a:srgbClr val="2E7FC1"/>
                </a:solidFill>
                <a:latin typeface="微软雅黑" panose="020B0503020204020204" charset="-122"/>
                <a:ea typeface="微软雅黑" panose="020B0503020204020204" charset="-122"/>
              </a:rPr>
              <a:t>单元</a:t>
            </a:r>
            <a:endParaRPr lang="zh-CN" altLang="en-US" sz="5000" b="1">
              <a:solidFill>
                <a:srgbClr val="2E7FC1"/>
              </a:solidFill>
              <a:latin typeface="微软雅黑" panose="020B0503020204020204" charset="-122"/>
              <a:ea typeface="微软雅黑" panose="020B0503020204020204" charset="-122"/>
            </a:endParaRPr>
          </a:p>
        </p:txBody>
      </p:sp>
      <p:sp>
        <p:nvSpPr>
          <p:cNvPr id="6" name="文本框 5"/>
          <p:cNvSpPr txBox="1"/>
          <p:nvPr/>
        </p:nvSpPr>
        <p:spPr>
          <a:xfrm>
            <a:off x="2381250" y="3425190"/>
            <a:ext cx="7418705" cy="553085"/>
          </a:xfrm>
          <a:prstGeom prst="rect">
            <a:avLst/>
          </a:prstGeom>
          <a:noFill/>
        </p:spPr>
        <p:txBody>
          <a:bodyPr wrap="square" rtlCol="0">
            <a:spAutoFit/>
          </a:bodyPr>
          <a:p>
            <a:pPr algn="ctr"/>
            <a:r>
              <a:rPr lang="zh-CN" altLang="en-US" sz="3000" b="1">
                <a:solidFill>
                  <a:srgbClr val="2E7FC1"/>
                </a:solidFill>
                <a:latin typeface="微软雅黑" panose="020B0503020204020204" charset="-122"/>
                <a:ea typeface="微软雅黑" panose="020B0503020204020204" charset="-122"/>
              </a:rPr>
              <a:t>主讲人：</a:t>
            </a:r>
            <a:endParaRPr lang="zh-CN" altLang="en-US" sz="3000" b="1">
              <a:solidFill>
                <a:srgbClr val="2E7FC1"/>
              </a:solidFill>
              <a:latin typeface="微软雅黑" panose="020B0503020204020204" charset="-122"/>
              <a:ea typeface="微软雅黑" panose="020B0503020204020204" charset="-122"/>
            </a:endParaRPr>
          </a:p>
        </p:txBody>
      </p:sp>
      <p:cxnSp>
        <p:nvCxnSpPr>
          <p:cNvPr id="11" name="直接连接符 10"/>
          <p:cNvCxnSpPr/>
          <p:nvPr/>
        </p:nvCxnSpPr>
        <p:spPr>
          <a:xfrm>
            <a:off x="2547303" y="2774315"/>
            <a:ext cx="7105650" cy="0"/>
          </a:xfrm>
          <a:prstGeom prst="line">
            <a:avLst/>
          </a:prstGeom>
          <a:ln w="19050">
            <a:solidFill>
              <a:srgbClr val="2E7FC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sz="3600" b="1">
                <a:solidFill>
                  <a:srgbClr val="2C7FC2"/>
                </a:solidFill>
                <a:latin typeface="微软雅黑" panose="020B0503020204020204" charset="-122"/>
                <a:ea typeface="微软雅黑" panose="020B0503020204020204" charset="-122"/>
                <a:cs typeface="+mn-cs"/>
              </a:rPr>
              <a:t>6、颜色的表示方法</a:t>
            </a:r>
            <a:endParaRPr lang="en-US" altLang="zh-CN" sz="3600" b="1">
              <a:solidFill>
                <a:srgbClr val="2C7FC2"/>
              </a:solidFill>
              <a:latin typeface="微软雅黑" panose="020B0503020204020204" charset="-122"/>
              <a:ea typeface="微软雅黑" panose="020B0503020204020204" charset="-122"/>
              <a:cs typeface="+mn-cs"/>
            </a:endParaRPr>
          </a:p>
        </p:txBody>
      </p:sp>
      <p:sp>
        <p:nvSpPr>
          <p:cNvPr id="3" name="内容占位符 2"/>
          <p:cNvSpPr>
            <a:spLocks noGrp="1"/>
          </p:cNvSpPr>
          <p:nvPr>
            <p:ph idx="1"/>
          </p:nvPr>
        </p:nvSpPr>
        <p:spPr/>
        <p:txBody>
          <a:bodyPr>
            <a:normAutofit fontScale="70000"/>
          </a:bodyPr>
          <a:p>
            <a:pPr marL="0" lvl="0" indent="0" algn="l" eaLnBrk="0">
              <a:lnSpc>
                <a:spcPct val="150000"/>
              </a:lnSpc>
              <a:buNone/>
            </a:pPr>
            <a:r>
              <a:rPr lang="en-US" altLang="zh-CN" sz="2400" dirty="0">
                <a:solidFill>
                  <a:schemeClr val="accent1">
                    <a:lumMod val="75000"/>
                  </a:schemeClr>
                </a:solidFill>
                <a:latin typeface="+mj-ea"/>
                <a:ea typeface="+mj-ea"/>
                <a:sym typeface="Gill Sans" charset="0"/>
              </a:rPr>
              <a:t>#6位16进制数  0-F  </a:t>
            </a:r>
            <a:endParaRPr lang="en-US" altLang="zh-CN" sz="2400" dirty="0">
              <a:solidFill>
                <a:schemeClr val="accent1">
                  <a:lumMod val="75000"/>
                </a:schemeClr>
              </a:solidFill>
              <a:latin typeface="+mj-ea"/>
              <a:ea typeface="+mj-ea"/>
              <a:sym typeface="Gill Sans" charset="0"/>
            </a:endParaRPr>
          </a:p>
          <a:p>
            <a:pPr marL="0" lvl="0" indent="0" algn="l" eaLnBrk="0">
              <a:lnSpc>
                <a:spcPct val="150000"/>
              </a:lnSpc>
              <a:buNone/>
            </a:pPr>
            <a:r>
              <a:rPr lang="en-US" altLang="zh-CN" sz="2400" dirty="0">
                <a:solidFill>
                  <a:schemeClr val="accent1">
                    <a:lumMod val="75000"/>
                  </a:schemeClr>
                </a:solidFill>
                <a:latin typeface="+mj-ea"/>
                <a:ea typeface="+mj-ea"/>
                <a:sym typeface="Gill Sans" charset="0"/>
              </a:rPr>
              <a:t>      		#ff0000  红色   #00ff00 绿   #ffff00 </a:t>
            </a:r>
            <a:r>
              <a:rPr lang="zh-CN" altLang="en-US" sz="2400" dirty="0">
                <a:solidFill>
                  <a:schemeClr val="accent1">
                    <a:lumMod val="75000"/>
                  </a:schemeClr>
                </a:solidFill>
                <a:latin typeface="+mj-ea"/>
                <a:ea typeface="+mj-ea"/>
                <a:sym typeface="Gill Sans" charset="0"/>
              </a:rPr>
              <a:t>黄</a:t>
            </a:r>
            <a:endParaRPr lang="zh-CN" altLang="en-US" sz="2400" dirty="0">
              <a:solidFill>
                <a:schemeClr val="accent1">
                  <a:lumMod val="75000"/>
                </a:schemeClr>
              </a:solidFill>
              <a:latin typeface="+mj-ea"/>
              <a:ea typeface="+mj-ea"/>
              <a:sym typeface="Gill Sans" charset="0"/>
            </a:endParaRPr>
          </a:p>
          <a:p>
            <a:pPr marL="0" lvl="0" indent="0" algn="l" eaLnBrk="0">
              <a:lnSpc>
                <a:spcPct val="150000"/>
              </a:lnSpc>
              <a:buNone/>
            </a:pPr>
            <a:r>
              <a:rPr lang="en-US" altLang="zh-CN" sz="2400" dirty="0">
                <a:solidFill>
                  <a:schemeClr val="accent1">
                    <a:lumMod val="75000"/>
                  </a:schemeClr>
                </a:solidFill>
                <a:latin typeface="+mj-ea"/>
                <a:ea typeface="+mj-ea"/>
                <a:sym typeface="Gill Sans" charset="0"/>
              </a:rPr>
              <a:t>     		#000000 黑色    #ffffff白色</a:t>
            </a:r>
            <a:endParaRPr lang="en-US" altLang="zh-CN" sz="2400" dirty="0">
              <a:solidFill>
                <a:schemeClr val="accent1">
                  <a:lumMod val="75000"/>
                </a:schemeClr>
              </a:solidFill>
              <a:latin typeface="+mj-ea"/>
              <a:ea typeface="+mj-ea"/>
              <a:sym typeface="Gill Sans" charset="0"/>
            </a:endParaRPr>
          </a:p>
          <a:p>
            <a:pPr marL="0" lvl="0" indent="0" algn="l" eaLnBrk="0">
              <a:lnSpc>
                <a:spcPct val="150000"/>
              </a:lnSpc>
              <a:buNone/>
            </a:pPr>
            <a:r>
              <a:rPr lang="en-US" altLang="zh-CN" sz="2400" dirty="0">
                <a:solidFill>
                  <a:schemeClr val="accent1">
                    <a:lumMod val="75000"/>
                  </a:schemeClr>
                </a:solidFill>
                <a:latin typeface="+mj-ea"/>
                <a:ea typeface="+mj-ea"/>
                <a:sym typeface="Gill Sans" charset="0"/>
              </a:rPr>
              <a:t>英文单词：red  green  blue  black orange yellow pink brown  purple white  gray gold </a:t>
            </a:r>
            <a:endParaRPr lang="en-US" altLang="zh-CN" sz="2400" dirty="0">
              <a:solidFill>
                <a:schemeClr val="accent1">
                  <a:lumMod val="75000"/>
                </a:schemeClr>
              </a:solidFill>
              <a:latin typeface="+mj-ea"/>
              <a:ea typeface="+mj-ea"/>
              <a:sym typeface="Gill Sans" charset="0"/>
            </a:endParaRPr>
          </a:p>
          <a:p>
            <a:pPr marL="0" lvl="0" indent="0" algn="l" eaLnBrk="0">
              <a:lnSpc>
                <a:spcPct val="150000"/>
              </a:lnSpc>
              <a:buNone/>
            </a:pPr>
            <a:endParaRPr lang="en-US" altLang="zh-CN" sz="2400" dirty="0">
              <a:solidFill>
                <a:schemeClr val="accent1">
                  <a:lumMod val="75000"/>
                </a:schemeClr>
              </a:solidFill>
              <a:latin typeface="+mj-ea"/>
              <a:ea typeface="+mj-ea"/>
              <a:sym typeface="Gill Sans" charset="0"/>
            </a:endParaRPr>
          </a:p>
          <a:p>
            <a:pPr marL="0" lvl="0" indent="0" algn="l" eaLnBrk="0">
              <a:lnSpc>
                <a:spcPct val="150000"/>
              </a:lnSpc>
              <a:buNone/>
            </a:pPr>
            <a:r>
              <a:rPr lang="en-US" altLang="zh-CN" sz="2400" dirty="0">
                <a:solidFill>
                  <a:schemeClr val="accent1">
                    <a:lumMod val="75000"/>
                  </a:schemeClr>
                </a:solidFill>
                <a:latin typeface="+mj-ea"/>
                <a:ea typeface="+mj-ea"/>
                <a:sym typeface="Gill Sans" charset="0"/>
              </a:rPr>
              <a:t>rgb(255,0,0)	（红，绿，蓝） </a:t>
            </a:r>
            <a:r>
              <a:rPr lang="zh-CN" altLang="en-US" sz="2400" dirty="0">
                <a:solidFill>
                  <a:schemeClr val="accent1">
                    <a:lumMod val="75000"/>
                  </a:schemeClr>
                </a:solidFill>
                <a:latin typeface="+mj-ea"/>
                <a:ea typeface="+mj-ea"/>
                <a:sym typeface="Gill Sans" charset="0"/>
              </a:rPr>
              <a:t>三个值的取值范围为</a:t>
            </a:r>
            <a:r>
              <a:rPr lang="en-US" altLang="zh-CN" sz="2400" dirty="0">
                <a:solidFill>
                  <a:schemeClr val="accent1">
                    <a:lumMod val="75000"/>
                  </a:schemeClr>
                </a:solidFill>
                <a:latin typeface="+mj-ea"/>
                <a:ea typeface="+mj-ea"/>
                <a:sym typeface="Gill Sans" charset="0"/>
              </a:rPr>
              <a:t>0-255</a:t>
            </a:r>
            <a:endParaRPr lang="en-US" altLang="zh-CN" sz="2400" dirty="0">
              <a:solidFill>
                <a:schemeClr val="accent1">
                  <a:lumMod val="75000"/>
                </a:schemeClr>
              </a:solidFill>
              <a:latin typeface="+mj-ea"/>
              <a:ea typeface="+mj-ea"/>
              <a:sym typeface="Gill Sans" charset="0"/>
            </a:endParaRPr>
          </a:p>
          <a:p>
            <a:pPr marL="0" lvl="0" indent="0" algn="l" eaLnBrk="0">
              <a:lnSpc>
                <a:spcPct val="150000"/>
              </a:lnSpc>
              <a:buNone/>
            </a:pPr>
            <a:endParaRPr lang="en-US" altLang="zh-CN" sz="2400" dirty="0">
              <a:solidFill>
                <a:schemeClr val="accent1">
                  <a:lumMod val="75000"/>
                </a:schemeClr>
              </a:solidFill>
              <a:latin typeface="+mj-ea"/>
              <a:ea typeface="+mj-ea"/>
              <a:sym typeface="Gill Sans" charset="0"/>
            </a:endParaRPr>
          </a:p>
          <a:p>
            <a:pPr marL="0" lvl="0" indent="0" algn="l" eaLnBrk="0">
              <a:lnSpc>
                <a:spcPct val="150000"/>
              </a:lnSpc>
              <a:buNone/>
            </a:pPr>
            <a:r>
              <a:rPr lang="en-US" altLang="zh-CN" sz="2400" dirty="0">
                <a:solidFill>
                  <a:schemeClr val="accent1">
                    <a:lumMod val="75000"/>
                  </a:schemeClr>
                </a:solidFill>
                <a:latin typeface="+mj-ea"/>
                <a:ea typeface="+mj-ea"/>
                <a:sym typeface="Gill Sans" charset="0"/>
              </a:rPr>
              <a:t>rgba(255,0,0,0.5)  a表示不透明度 , </a:t>
            </a:r>
            <a:r>
              <a:rPr lang="zh-CN" altLang="en-US" sz="2400" dirty="0">
                <a:solidFill>
                  <a:schemeClr val="accent1">
                    <a:lumMod val="75000"/>
                  </a:schemeClr>
                </a:solidFill>
                <a:latin typeface="+mj-ea"/>
                <a:ea typeface="+mj-ea"/>
                <a:sym typeface="Gill Sans" charset="0"/>
              </a:rPr>
              <a:t>取值范围是</a:t>
            </a:r>
            <a:r>
              <a:rPr lang="en-US" altLang="zh-CN" sz="2400" dirty="0">
                <a:solidFill>
                  <a:schemeClr val="accent1">
                    <a:lumMod val="75000"/>
                  </a:schemeClr>
                </a:solidFill>
                <a:latin typeface="+mj-ea"/>
                <a:ea typeface="+mj-ea"/>
                <a:sym typeface="Gill Sans" charset="0"/>
              </a:rPr>
              <a:t>0-1之间（</a:t>
            </a:r>
            <a:r>
              <a:rPr lang="zh-CN" altLang="en-US" sz="2400" dirty="0">
                <a:solidFill>
                  <a:schemeClr val="accent1">
                    <a:lumMod val="75000"/>
                  </a:schemeClr>
                </a:solidFill>
                <a:latin typeface="+mj-ea"/>
                <a:ea typeface="+mj-ea"/>
                <a:sym typeface="Gill Sans" charset="0"/>
              </a:rPr>
              <a:t>在</a:t>
            </a:r>
            <a:r>
              <a:rPr lang="en-US" altLang="zh-CN" sz="2400" dirty="0">
                <a:solidFill>
                  <a:schemeClr val="accent1">
                    <a:lumMod val="75000"/>
                  </a:schemeClr>
                </a:solidFill>
                <a:latin typeface="+mj-ea"/>
                <a:ea typeface="+mj-ea"/>
                <a:sym typeface="Gill Sans" charset="0"/>
              </a:rPr>
              <a:t>IE</a:t>
            </a:r>
            <a:r>
              <a:rPr lang="zh-CN" altLang="en-US" sz="2400" dirty="0">
                <a:solidFill>
                  <a:schemeClr val="accent1">
                    <a:lumMod val="75000"/>
                  </a:schemeClr>
                </a:solidFill>
                <a:latin typeface="+mj-ea"/>
                <a:ea typeface="+mj-ea"/>
                <a:sym typeface="Gill Sans" charset="0"/>
              </a:rPr>
              <a:t>上测试</a:t>
            </a:r>
            <a:r>
              <a:rPr lang="en-US" altLang="zh-CN" sz="2400" dirty="0">
                <a:solidFill>
                  <a:schemeClr val="accent1">
                    <a:lumMod val="75000"/>
                  </a:schemeClr>
                </a:solidFill>
                <a:latin typeface="+mj-ea"/>
                <a:ea typeface="+mj-ea"/>
                <a:sym typeface="Gill Sans" charset="0"/>
              </a:rPr>
              <a:t>浏览器兼容性）</a:t>
            </a:r>
            <a:endParaRPr lang="en-US" altLang="zh-CN" sz="2400" dirty="0">
              <a:solidFill>
                <a:schemeClr val="accent1">
                  <a:lumMod val="75000"/>
                </a:schemeClr>
              </a:solidFill>
              <a:latin typeface="+mj-ea"/>
              <a:ea typeface="+mj-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sz="3600" b="1">
                <a:solidFill>
                  <a:srgbClr val="2C7FC2"/>
                </a:solidFill>
                <a:latin typeface="微软雅黑" panose="020B0503020204020204" charset="-122"/>
                <a:ea typeface="微软雅黑" panose="020B0503020204020204" charset="-122"/>
                <a:cs typeface="+mn-cs"/>
              </a:rPr>
              <a:t>6、</a:t>
            </a:r>
            <a:r>
              <a:rPr lang="zh-CN" altLang="en-US" sz="3600" b="1">
                <a:solidFill>
                  <a:srgbClr val="2C7FC2"/>
                </a:solidFill>
                <a:latin typeface="微软雅黑" panose="020B0503020204020204" charset="-122"/>
                <a:ea typeface="微软雅黑" panose="020B0503020204020204" charset="-122"/>
                <a:cs typeface="+mn-cs"/>
              </a:rPr>
              <a:t>路径</a:t>
            </a:r>
            <a:endParaRPr lang="zh-CN" altLang="en-US" sz="3600" b="1">
              <a:solidFill>
                <a:srgbClr val="2C7FC2"/>
              </a:solidFill>
              <a:latin typeface="微软雅黑" panose="020B0503020204020204" charset="-122"/>
              <a:ea typeface="微软雅黑" panose="020B0503020204020204" charset="-122"/>
              <a:cs typeface="+mn-cs"/>
            </a:endParaRPr>
          </a:p>
        </p:txBody>
      </p:sp>
      <p:sp>
        <p:nvSpPr>
          <p:cNvPr id="3" name="内容占位符 2"/>
          <p:cNvSpPr>
            <a:spLocks noGrp="1"/>
          </p:cNvSpPr>
          <p:nvPr>
            <p:ph idx="1"/>
          </p:nvPr>
        </p:nvSpPr>
        <p:spPr>
          <a:xfrm>
            <a:off x="838200" y="1380490"/>
            <a:ext cx="10515600" cy="5019675"/>
          </a:xfrm>
        </p:spPr>
        <p:txBody>
          <a:bodyPr>
            <a:noAutofit/>
          </a:bodyPr>
          <a:p>
            <a:pPr lvl="0" indent="0" algn="l" eaLnBrk="0">
              <a:lnSpc>
                <a:spcPct val="150000"/>
              </a:lnSpc>
              <a:buFont typeface="Wingdings" panose="05000000000000000000" pitchFamily="2" charset="2"/>
              <a:buNone/>
            </a:pPr>
            <a:r>
              <a:rPr lang="en-US" altLang="zh-CN" sz="1800" b="1" dirty="0">
                <a:solidFill>
                  <a:schemeClr val="accent1">
                    <a:lumMod val="75000"/>
                  </a:schemeClr>
                </a:solidFill>
                <a:latin typeface="+mj-ea"/>
                <a:ea typeface="+mj-ea"/>
                <a:sym typeface="Gill Sans" charset="0"/>
              </a:rPr>
              <a:t>绝对路径和相对路径（“../”  “  ./”  “  /”）</a:t>
            </a:r>
            <a:endParaRPr lang="en-US" altLang="zh-CN" sz="1800" b="1" dirty="0">
              <a:solidFill>
                <a:schemeClr val="accent1">
                  <a:lumMod val="75000"/>
                </a:schemeClr>
              </a:solidFill>
              <a:latin typeface="+mj-ea"/>
              <a:ea typeface="+mj-ea"/>
              <a:sym typeface="Gill Sans" charset="0"/>
            </a:endParaRPr>
          </a:p>
          <a:p>
            <a:pPr lvl="0" indent="0" algn="l" eaLnBrk="0">
              <a:lnSpc>
                <a:spcPct val="150000"/>
              </a:lnSpc>
              <a:buFont typeface="Wingdings" panose="05000000000000000000" pitchFamily="2" charset="2"/>
              <a:buNone/>
            </a:pPr>
            <a:r>
              <a:rPr lang="en-US" altLang="zh-CN" sz="1800" dirty="0">
                <a:solidFill>
                  <a:schemeClr val="accent1">
                    <a:lumMod val="75000"/>
                  </a:schemeClr>
                </a:solidFill>
                <a:latin typeface="+mj-ea"/>
                <a:ea typeface="+mj-ea"/>
                <a:sym typeface="Gill Sans" charset="0"/>
              </a:rPr>
              <a:t>1. 路径：是指一个文件或文件夹所在的位置。</a:t>
            </a:r>
            <a:endParaRPr lang="en-US" altLang="zh-CN" sz="1800" dirty="0">
              <a:solidFill>
                <a:schemeClr val="accent1">
                  <a:lumMod val="75000"/>
                </a:schemeClr>
              </a:solidFill>
              <a:latin typeface="+mj-ea"/>
              <a:ea typeface="+mj-ea"/>
              <a:sym typeface="Gill Sans" charset="0"/>
            </a:endParaRPr>
          </a:p>
          <a:p>
            <a:pPr marL="0" lvl="0" indent="0" algn="l" eaLnBrk="0">
              <a:lnSpc>
                <a:spcPct val="150000"/>
              </a:lnSpc>
              <a:buNone/>
            </a:pPr>
            <a:r>
              <a:rPr lang="en-US" altLang="zh-CN" sz="1800" dirty="0">
                <a:solidFill>
                  <a:schemeClr val="accent1">
                    <a:lumMod val="75000"/>
                  </a:schemeClr>
                </a:solidFill>
                <a:latin typeface="+mj-ea"/>
                <a:ea typeface="+mj-ea"/>
                <a:sym typeface="Gill Sans" charset="0"/>
              </a:rPr>
              <a:t>     路径的分类：绝对路径、相对路径</a:t>
            </a:r>
            <a:endParaRPr lang="en-US" altLang="zh-CN" sz="1800" dirty="0">
              <a:solidFill>
                <a:schemeClr val="accent1">
                  <a:lumMod val="75000"/>
                </a:schemeClr>
              </a:solidFill>
              <a:latin typeface="+mj-ea"/>
              <a:ea typeface="+mj-ea"/>
              <a:sym typeface="Gill Sans" charset="0"/>
            </a:endParaRPr>
          </a:p>
          <a:p>
            <a:pPr marL="0" lvl="0" indent="0" algn="l" eaLnBrk="0">
              <a:lnSpc>
                <a:spcPct val="150000"/>
              </a:lnSpc>
              <a:buNone/>
            </a:pPr>
            <a:r>
              <a:rPr lang="en-US" altLang="zh-CN" sz="1800" dirty="0">
                <a:solidFill>
                  <a:schemeClr val="accent1">
                    <a:lumMod val="75000"/>
                  </a:schemeClr>
                </a:solidFill>
                <a:latin typeface="+mj-ea"/>
                <a:ea typeface="+mj-ea"/>
                <a:sym typeface="Gill Sans" charset="0"/>
              </a:rPr>
              <a:t>  2. 绝对路径：完整的描述文件位置的路径就是绝对路径，从磁盘开始写，如：        C:\Users\Administrator\Desktop\web1\1.png </a:t>
            </a:r>
            <a:endParaRPr lang="en-US" altLang="zh-CN" sz="1800" dirty="0">
              <a:solidFill>
                <a:schemeClr val="accent1">
                  <a:lumMod val="75000"/>
                </a:schemeClr>
              </a:solidFill>
              <a:latin typeface="+mj-ea"/>
              <a:ea typeface="+mj-ea"/>
              <a:sym typeface="Gill Sans" charset="0"/>
            </a:endParaRPr>
          </a:p>
          <a:p>
            <a:pPr marL="0" lvl="0" indent="0" algn="l" eaLnBrk="0">
              <a:lnSpc>
                <a:spcPct val="150000"/>
              </a:lnSpc>
              <a:buNone/>
            </a:pPr>
            <a:r>
              <a:rPr lang="en-US" altLang="zh-CN" sz="1800" dirty="0">
                <a:solidFill>
                  <a:schemeClr val="accent1">
                    <a:lumMod val="75000"/>
                  </a:schemeClr>
                </a:solidFill>
                <a:latin typeface="+mj-ea"/>
                <a:ea typeface="+mj-ea"/>
                <a:sym typeface="Gill Sans" charset="0"/>
              </a:rPr>
              <a:t>  3. 相对路径：就是自己相对于目标位置</a:t>
            </a:r>
            <a:endParaRPr lang="en-US" altLang="zh-CN" sz="1800" dirty="0">
              <a:solidFill>
                <a:schemeClr val="accent1">
                  <a:lumMod val="75000"/>
                </a:schemeClr>
              </a:solidFill>
              <a:latin typeface="+mj-ea"/>
              <a:ea typeface="+mj-ea"/>
              <a:sym typeface="Gill Sans" charset="0"/>
            </a:endParaRPr>
          </a:p>
          <a:p>
            <a:pPr marL="0" lvl="0" indent="0" algn="l" eaLnBrk="0">
              <a:lnSpc>
                <a:spcPct val="150000"/>
              </a:lnSpc>
              <a:buNone/>
            </a:pPr>
            <a:r>
              <a:rPr lang="en-US" altLang="zh-CN" sz="1800" dirty="0">
                <a:solidFill>
                  <a:schemeClr val="accent1">
                    <a:lumMod val="75000"/>
                  </a:schemeClr>
                </a:solidFill>
                <a:latin typeface="+mj-ea"/>
                <a:ea typeface="+mj-ea"/>
                <a:sym typeface="Gill Sans" charset="0"/>
              </a:rPr>
              <a:t>     网页文件和图片位于同一个文件夹下：直接写图片名，如src="1.png"</a:t>
            </a:r>
            <a:endParaRPr lang="en-US" altLang="zh-CN" sz="1800" dirty="0">
              <a:solidFill>
                <a:schemeClr val="accent1">
                  <a:lumMod val="75000"/>
                </a:schemeClr>
              </a:solidFill>
              <a:latin typeface="+mj-ea"/>
              <a:ea typeface="+mj-ea"/>
              <a:sym typeface="Gill Sans" charset="0"/>
            </a:endParaRPr>
          </a:p>
          <a:p>
            <a:pPr marL="0" lvl="0" indent="0" algn="l" eaLnBrk="0">
              <a:lnSpc>
                <a:spcPct val="150000"/>
              </a:lnSpc>
              <a:buNone/>
            </a:pPr>
            <a:r>
              <a:rPr lang="en-US" altLang="zh-CN" sz="1800" dirty="0">
                <a:solidFill>
                  <a:schemeClr val="accent1">
                    <a:lumMod val="75000"/>
                  </a:schemeClr>
                </a:solidFill>
                <a:latin typeface="+mj-ea"/>
                <a:ea typeface="+mj-ea"/>
                <a:sym typeface="Gill Sans" charset="0"/>
              </a:rPr>
              <a:t>     网页文件和图片不在同一个文件夹下，图片位于另外一个文件夹里面：先写</a:t>
            </a:r>
            <a:r>
              <a:rPr lang="zh-CN" altLang="en-US" sz="1800" dirty="0">
                <a:solidFill>
                  <a:schemeClr val="accent1">
                    <a:lumMod val="75000"/>
                  </a:schemeClr>
                </a:solidFill>
                <a:latin typeface="+mj-ea"/>
                <a:ea typeface="+mj-ea"/>
                <a:sym typeface="Gill Sans" charset="0"/>
              </a:rPr>
              <a:t>图片</a:t>
            </a:r>
            <a:r>
              <a:rPr lang="en-US" altLang="zh-CN" sz="1800" dirty="0">
                <a:solidFill>
                  <a:schemeClr val="accent1">
                    <a:lumMod val="75000"/>
                  </a:schemeClr>
                </a:solidFill>
                <a:latin typeface="+mj-ea"/>
                <a:ea typeface="+mj-ea"/>
                <a:sym typeface="Gill Sans" charset="0"/>
              </a:rPr>
              <a:t>文件夹的名，       再写文件名，如src=“a/1.png"</a:t>
            </a:r>
            <a:endParaRPr lang="en-US" altLang="zh-CN" sz="1800" dirty="0">
              <a:solidFill>
                <a:schemeClr val="accent1">
                  <a:lumMod val="75000"/>
                </a:schemeClr>
              </a:solidFill>
              <a:latin typeface="+mj-ea"/>
              <a:ea typeface="+mj-ea"/>
              <a:sym typeface="Gill Sans" charset="0"/>
            </a:endParaRPr>
          </a:p>
          <a:p>
            <a:pPr marL="0" lvl="0" indent="0" algn="l" eaLnBrk="0">
              <a:lnSpc>
                <a:spcPct val="150000"/>
              </a:lnSpc>
              <a:buNone/>
            </a:pPr>
            <a:r>
              <a:rPr lang="en-US" altLang="zh-CN" sz="1800" dirty="0">
                <a:solidFill>
                  <a:schemeClr val="accent1">
                    <a:lumMod val="75000"/>
                  </a:schemeClr>
                </a:solidFill>
                <a:latin typeface="+mj-ea"/>
                <a:ea typeface="+mj-ea"/>
                <a:sym typeface="Gill Sans" charset="0"/>
              </a:rPr>
              <a:t>    网页文件和图片不在同一个文件夹下，网页文件位于另外一个文件夹里面：先使网页文件跳出文件夹，再写文件名，如src="../1.png"   </a:t>
            </a:r>
            <a:endParaRPr lang="en-US" altLang="zh-CN" sz="1800" dirty="0">
              <a:solidFill>
                <a:schemeClr val="accent1">
                  <a:lumMod val="75000"/>
                </a:schemeClr>
              </a:solidFill>
              <a:latin typeface="+mj-ea"/>
              <a:ea typeface="+mj-ea"/>
              <a:sym typeface="Gill Sans"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5" name="矩形 4"/>
          <p:cNvSpPr/>
          <p:nvPr/>
        </p:nvSpPr>
        <p:spPr>
          <a:xfrm>
            <a:off x="-10160" y="281305"/>
            <a:ext cx="61277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2780665" y="281305"/>
            <a:ext cx="61277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3437255" y="281305"/>
            <a:ext cx="10858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3587750" y="281305"/>
            <a:ext cx="76200"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659765" y="175260"/>
            <a:ext cx="2085975" cy="678815"/>
          </a:xfrm>
          <a:prstGeom prst="rect">
            <a:avLst/>
          </a:prstGeom>
          <a:noFill/>
        </p:spPr>
        <p:txBody>
          <a:bodyPr wrap="square" rtlCol="0">
            <a:spAutoFit/>
          </a:bodyPr>
          <a:p>
            <a:pPr algn="ctr"/>
            <a:r>
              <a:rPr lang="zh-CN" altLang="en-US" sz="3600" b="1">
                <a:solidFill>
                  <a:srgbClr val="2C7FC2"/>
                </a:solidFill>
                <a:latin typeface="微软雅黑" panose="020B0503020204020204" charset="-122"/>
                <a:ea typeface="微软雅黑" panose="020B0503020204020204" charset="-122"/>
              </a:rPr>
              <a:t>总结回顾</a:t>
            </a:r>
            <a:endParaRPr lang="zh-CN" altLang="en-US" sz="3600" b="1">
              <a:solidFill>
                <a:srgbClr val="2C7FC2"/>
              </a:solidFill>
              <a:latin typeface="微软雅黑" panose="020B0503020204020204" charset="-122"/>
              <a:ea typeface="微软雅黑" panose="020B0503020204020204" charset="-122"/>
            </a:endParaRPr>
          </a:p>
        </p:txBody>
      </p:sp>
      <p:sp>
        <p:nvSpPr>
          <p:cNvPr id="3" name="文本框 2"/>
          <p:cNvSpPr txBox="1"/>
          <p:nvPr/>
        </p:nvSpPr>
        <p:spPr>
          <a:xfrm>
            <a:off x="1056640" y="1597025"/>
            <a:ext cx="9216390" cy="3322955"/>
          </a:xfrm>
          <a:prstGeom prst="rect">
            <a:avLst/>
          </a:prstGeom>
          <a:noFill/>
        </p:spPr>
        <p:txBody>
          <a:bodyPr wrap="square" rtlCol="0" anchor="t">
            <a:spAutoFit/>
          </a:bodyPr>
          <a:p>
            <a:pPr lvl="0" indent="0" algn="l" eaLnBrk="0">
              <a:lnSpc>
                <a:spcPct val="150000"/>
              </a:lnSpc>
              <a:buFont typeface="Wingdings" panose="05000000000000000000" pitchFamily="2" charset="2"/>
              <a:buNone/>
            </a:pPr>
            <a:r>
              <a:rPr lang="en-US" altLang="zh-CN" sz="2400" b="1" dirty="0" smtClean="0">
                <a:solidFill>
                  <a:srgbClr val="0070C0"/>
                </a:solidFill>
                <a:latin typeface="微软雅黑" panose="020B0503020204020204" charset="-122"/>
                <a:ea typeface="微软雅黑" panose="020B0503020204020204" charset="-122"/>
                <a:sym typeface="Arial" panose="020B0604020202020204" pitchFamily="34" charset="0"/>
              </a:rPr>
              <a:t>1</a:t>
            </a:r>
            <a:r>
              <a:rPr lang="en-US" altLang="zh-CN" sz="2400" b="1" dirty="0">
                <a:solidFill>
                  <a:srgbClr val="0070C0"/>
                </a:solidFill>
                <a:latin typeface="微软雅黑" panose="020B0503020204020204" charset="-122"/>
                <a:ea typeface="微软雅黑" panose="020B0503020204020204" charset="-122"/>
                <a:sym typeface="Arial" panose="020B0604020202020204" pitchFamily="34" charset="0"/>
              </a:rPr>
              <a:t> Photoshop基本操作</a:t>
            </a:r>
            <a:endParaRPr lang="en-US" altLang="zh-CN" sz="2400" b="1" dirty="0">
              <a:solidFill>
                <a:srgbClr val="0070C0"/>
              </a:solidFill>
              <a:latin typeface="微软雅黑" panose="020B0503020204020204" charset="-122"/>
              <a:ea typeface="微软雅黑" panose="020B0503020204020204" charset="-122"/>
              <a:sym typeface="Arial" panose="020B0604020202020204" pitchFamily="34" charset="0"/>
            </a:endParaRPr>
          </a:p>
          <a:p>
            <a:pPr lvl="0" indent="0" algn="l" eaLnBrk="0">
              <a:lnSpc>
                <a:spcPct val="150000"/>
              </a:lnSpc>
              <a:buFont typeface="Wingdings" panose="05000000000000000000" pitchFamily="2" charset="2"/>
              <a:buNone/>
            </a:pPr>
            <a:r>
              <a:rPr lang="en-US" altLang="zh-CN" sz="2000" b="1" dirty="0" smtClean="0">
                <a:solidFill>
                  <a:srgbClr val="0070C0"/>
                </a:solidFill>
                <a:latin typeface="微软雅黑" panose="020B0503020204020204" charset="-122"/>
                <a:ea typeface="微软雅黑" panose="020B0503020204020204" charset="-122"/>
                <a:sym typeface="Arial" panose="020B0604020202020204" pitchFamily="34" charset="0"/>
              </a:rPr>
              <a:t>2</a:t>
            </a:r>
            <a:r>
              <a:rPr lang="zh-CN" altLang="en-US" sz="2000" b="1" dirty="0" smtClean="0">
                <a:solidFill>
                  <a:srgbClr val="0070C0"/>
                </a:solidFill>
                <a:latin typeface="微软雅黑" panose="020B0503020204020204" charset="-122"/>
                <a:ea typeface="微软雅黑" panose="020B0503020204020204" charset="-122"/>
                <a:sym typeface="Arial" panose="020B0604020202020204" pitchFamily="34" charset="0"/>
              </a:rPr>
              <a:t> </a:t>
            </a:r>
            <a:r>
              <a:rPr lang="en-US" altLang="zh-CN" sz="2000" b="1" dirty="0">
                <a:solidFill>
                  <a:srgbClr val="0070C0"/>
                </a:solidFill>
                <a:latin typeface="微软雅黑" panose="020B0503020204020204" charset="-122"/>
                <a:ea typeface="微软雅黑" panose="020B0503020204020204" charset="-122"/>
                <a:sym typeface="Arial" panose="020B0604020202020204" pitchFamily="34" charset="0"/>
              </a:rPr>
              <a:t>HTML</a:t>
            </a:r>
            <a:r>
              <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rPr>
              <a:t>简介</a:t>
            </a:r>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pPr lvl="0" indent="0" algn="l" eaLnBrk="0">
              <a:lnSpc>
                <a:spcPct val="150000"/>
              </a:lnSpc>
              <a:buFont typeface="Wingdings" panose="05000000000000000000" pitchFamily="2" charset="2"/>
              <a:buNone/>
            </a:pPr>
            <a:r>
              <a:rPr lang="en-US" altLang="zh-CN" sz="2000" b="1" dirty="0" smtClean="0">
                <a:solidFill>
                  <a:srgbClr val="0070C0"/>
                </a:solidFill>
                <a:latin typeface="微软雅黑" panose="020B0503020204020204" charset="-122"/>
                <a:ea typeface="微软雅黑" panose="020B0503020204020204" charset="-122"/>
                <a:sym typeface="Arial" panose="020B0604020202020204" pitchFamily="34" charset="0"/>
              </a:rPr>
              <a:t>3 </a:t>
            </a:r>
            <a:r>
              <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rPr>
              <a:t>HTML基本结构（重点）</a:t>
            </a:r>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pPr lvl="0" indent="0" algn="l" eaLnBrk="0">
              <a:lnSpc>
                <a:spcPct val="150000"/>
              </a:lnSpc>
              <a:buFont typeface="Wingdings" panose="05000000000000000000" pitchFamily="2" charset="2"/>
              <a:buNone/>
            </a:pPr>
            <a:r>
              <a:rPr lang="en-US" altLang="zh-CN" sz="2000" b="1" dirty="0" smtClean="0">
                <a:solidFill>
                  <a:srgbClr val="0070C0"/>
                </a:solidFill>
                <a:latin typeface="微软雅黑" panose="020B0503020204020204" charset="-122"/>
                <a:ea typeface="微软雅黑" panose="020B0503020204020204" charset="-122"/>
                <a:sym typeface="Arial" panose="020B0604020202020204" pitchFamily="34" charset="0"/>
              </a:rPr>
              <a:t>4 </a:t>
            </a:r>
            <a:r>
              <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rPr>
              <a:t>标签的属性和属性值</a:t>
            </a:r>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pPr lvl="0" indent="0" algn="l" eaLnBrk="0">
              <a:lnSpc>
                <a:spcPct val="150000"/>
              </a:lnSpc>
              <a:buFont typeface="Wingdings" panose="05000000000000000000" pitchFamily="2" charset="2"/>
              <a:buNone/>
            </a:pPr>
            <a:r>
              <a:rPr lang="en-US" altLang="zh-CN" sz="2000" b="1" dirty="0" smtClean="0">
                <a:solidFill>
                  <a:srgbClr val="0070C0"/>
                </a:solidFill>
                <a:latin typeface="微软雅黑" panose="020B0503020204020204" charset="-122"/>
                <a:ea typeface="微软雅黑" panose="020B0503020204020204" charset="-122"/>
                <a:sym typeface="Arial" panose="020B0604020202020204" pitchFamily="34" charset="0"/>
              </a:rPr>
              <a:t>5 </a:t>
            </a:r>
            <a:r>
              <a:rPr lang="zh-CN" sz="2000" b="1" dirty="0">
                <a:solidFill>
                  <a:srgbClr val="0070C0"/>
                </a:solidFill>
                <a:latin typeface="微软雅黑" panose="020B0503020204020204" charset="-122"/>
                <a:ea typeface="微软雅黑" panose="020B0503020204020204" charset="-122"/>
                <a:sym typeface="Arial" panose="020B0604020202020204" pitchFamily="34" charset="0"/>
              </a:rPr>
              <a:t>常用</a:t>
            </a:r>
            <a:r>
              <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rPr>
              <a:t>标签（重点）</a:t>
            </a:r>
            <a:endParaRPr lang="zh-CN" altLang="en-US" sz="2400" b="1" dirty="0">
              <a:solidFill>
                <a:srgbClr val="0070C0"/>
              </a:solidFill>
              <a:latin typeface="微软雅黑" panose="020B0503020204020204" charset="-122"/>
              <a:ea typeface="微软雅黑" panose="020B0503020204020204" charset="-122"/>
              <a:sym typeface="Arial" panose="020B0604020202020204" pitchFamily="34" charset="0"/>
            </a:endParaRPr>
          </a:p>
          <a:p>
            <a:pPr lvl="0" indent="0" algn="l" eaLnBrk="0">
              <a:lnSpc>
                <a:spcPct val="150000"/>
              </a:lnSpc>
              <a:buFont typeface="Wingdings" panose="05000000000000000000" pitchFamily="2" charset="2"/>
              <a:buNone/>
            </a:pPr>
            <a:r>
              <a:rPr lang="en-US" altLang="zh-CN" sz="2000" b="1" dirty="0" smtClean="0">
                <a:solidFill>
                  <a:srgbClr val="0070C0"/>
                </a:solidFill>
                <a:latin typeface="微软雅黑" panose="020B0503020204020204" charset="-122"/>
                <a:ea typeface="微软雅黑" panose="020B0503020204020204" charset="-122"/>
                <a:sym typeface="Arial" panose="020B0604020202020204" pitchFamily="34" charset="0"/>
              </a:rPr>
              <a:t>6 </a:t>
            </a:r>
            <a:r>
              <a:rPr lang="zh-CN" altLang="en-US" sz="2000" b="1" dirty="0">
                <a:solidFill>
                  <a:srgbClr val="0070C0"/>
                </a:solidFill>
                <a:latin typeface="微软雅黑" panose="020B0503020204020204" charset="-122"/>
                <a:ea typeface="微软雅黑" panose="020B0503020204020204" charset="-122"/>
                <a:sym typeface="Arial" panose="020B0604020202020204" pitchFamily="34" charset="0"/>
              </a:rPr>
              <a:t>路径（难点）</a:t>
            </a:r>
            <a:endParaRPr lang="zh-CN" altLang="en-US" sz="2000" b="1" dirty="0">
              <a:solidFill>
                <a:srgbClr val="0070C0"/>
              </a:solidFill>
              <a:latin typeface="微软雅黑" panose="020B0503020204020204" charset="-122"/>
              <a:ea typeface="微软雅黑" panose="020B0503020204020204" charset="-122"/>
              <a:sym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5" name="矩形 4"/>
          <p:cNvSpPr/>
          <p:nvPr/>
        </p:nvSpPr>
        <p:spPr>
          <a:xfrm>
            <a:off x="-10160" y="281305"/>
            <a:ext cx="61277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2780665" y="281305"/>
            <a:ext cx="61277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3437255" y="281305"/>
            <a:ext cx="10858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3587750" y="281305"/>
            <a:ext cx="76200"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659765" y="175260"/>
            <a:ext cx="2085975" cy="645160"/>
          </a:xfrm>
          <a:prstGeom prst="rect">
            <a:avLst/>
          </a:prstGeom>
          <a:noFill/>
        </p:spPr>
        <p:txBody>
          <a:bodyPr wrap="square" rtlCol="0">
            <a:spAutoFit/>
          </a:bodyPr>
          <a:p>
            <a:pPr algn="ctr"/>
            <a:r>
              <a:rPr lang="zh-CN" altLang="en-US" sz="3600" b="1">
                <a:solidFill>
                  <a:srgbClr val="2C7FC2"/>
                </a:solidFill>
                <a:latin typeface="微软雅黑" panose="020B0503020204020204" charset="-122"/>
                <a:ea typeface="微软雅黑" panose="020B0503020204020204" charset="-122"/>
              </a:rPr>
              <a:t>练习</a:t>
            </a:r>
            <a:r>
              <a:rPr lang="en-US" altLang="zh-CN" sz="3600" b="1">
                <a:solidFill>
                  <a:srgbClr val="2C7FC2"/>
                </a:solidFill>
                <a:latin typeface="微软雅黑" panose="020B0503020204020204" charset="-122"/>
                <a:ea typeface="微软雅黑" panose="020B0503020204020204" charset="-122"/>
              </a:rPr>
              <a:t>1</a:t>
            </a:r>
            <a:endParaRPr lang="en-US" altLang="zh-CN" sz="3600" b="1">
              <a:solidFill>
                <a:srgbClr val="2C7FC2"/>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tretch>
            <a:fillRect/>
          </a:stretch>
        </p:blipFill>
        <p:spPr>
          <a:xfrm>
            <a:off x="659765" y="1962150"/>
            <a:ext cx="10304780" cy="3100070"/>
          </a:xfrm>
          <a:prstGeom prst="rect">
            <a:avLst/>
          </a:prstGeom>
        </p:spPr>
      </p:pic>
      <p:sp>
        <p:nvSpPr>
          <p:cNvPr id="3" name="文本框 2"/>
          <p:cNvSpPr txBox="1"/>
          <p:nvPr/>
        </p:nvSpPr>
        <p:spPr>
          <a:xfrm>
            <a:off x="659765" y="1358900"/>
            <a:ext cx="3644900" cy="460375"/>
          </a:xfrm>
          <a:prstGeom prst="rect">
            <a:avLst/>
          </a:prstGeom>
          <a:noFill/>
        </p:spPr>
        <p:txBody>
          <a:bodyPr wrap="square" rtlCol="0">
            <a:spAutoFit/>
          </a:bodyPr>
          <a:p>
            <a:r>
              <a:rPr lang="zh-CN" altLang="en-US" sz="2400" b="1">
                <a:solidFill>
                  <a:schemeClr val="accent1">
                    <a:lumMod val="75000"/>
                  </a:schemeClr>
                </a:solidFill>
              </a:rPr>
              <a:t>对如下页面进行切图</a:t>
            </a:r>
            <a:endParaRPr lang="zh-CN" altLang="en-US" sz="2400" b="1">
              <a:solidFill>
                <a:schemeClr val="accent1">
                  <a:lumMod val="75000"/>
                </a:schemeClr>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5" name="矩形 4"/>
          <p:cNvSpPr/>
          <p:nvPr/>
        </p:nvSpPr>
        <p:spPr>
          <a:xfrm>
            <a:off x="-10160" y="281305"/>
            <a:ext cx="61277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2780665" y="281305"/>
            <a:ext cx="61277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3437255" y="281305"/>
            <a:ext cx="10858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3587750" y="281305"/>
            <a:ext cx="76200"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659765" y="175260"/>
            <a:ext cx="2085975" cy="645160"/>
          </a:xfrm>
          <a:prstGeom prst="rect">
            <a:avLst/>
          </a:prstGeom>
          <a:noFill/>
        </p:spPr>
        <p:txBody>
          <a:bodyPr wrap="square" rtlCol="0">
            <a:spAutoFit/>
          </a:bodyPr>
          <a:p>
            <a:pPr algn="ctr"/>
            <a:r>
              <a:rPr lang="zh-CN" altLang="en-US" sz="3600" b="1">
                <a:solidFill>
                  <a:srgbClr val="2C7FC2"/>
                </a:solidFill>
                <a:latin typeface="微软雅黑" panose="020B0503020204020204" charset="-122"/>
                <a:ea typeface="微软雅黑" panose="020B0503020204020204" charset="-122"/>
              </a:rPr>
              <a:t>练习</a:t>
            </a:r>
            <a:r>
              <a:rPr lang="en-US" altLang="zh-CN" sz="3600" b="1">
                <a:solidFill>
                  <a:srgbClr val="2C7FC2"/>
                </a:solidFill>
                <a:latin typeface="微软雅黑" panose="020B0503020204020204" charset="-122"/>
                <a:ea typeface="微软雅黑" panose="020B0503020204020204" charset="-122"/>
              </a:rPr>
              <a:t>2</a:t>
            </a:r>
            <a:endParaRPr lang="en-US" altLang="zh-CN" sz="3600" b="1">
              <a:solidFill>
                <a:srgbClr val="2C7FC2"/>
              </a:solidFill>
              <a:latin typeface="微软雅黑" panose="020B0503020204020204" charset="-122"/>
              <a:ea typeface="微软雅黑" panose="020B0503020204020204" charset="-122"/>
            </a:endParaRPr>
          </a:p>
        </p:txBody>
      </p:sp>
      <p:sp>
        <p:nvSpPr>
          <p:cNvPr id="3" name="文本框 2"/>
          <p:cNvSpPr txBox="1"/>
          <p:nvPr/>
        </p:nvSpPr>
        <p:spPr>
          <a:xfrm>
            <a:off x="659765" y="1358900"/>
            <a:ext cx="3644900" cy="460375"/>
          </a:xfrm>
          <a:prstGeom prst="rect">
            <a:avLst/>
          </a:prstGeom>
          <a:noFill/>
        </p:spPr>
        <p:txBody>
          <a:bodyPr wrap="square" rtlCol="0">
            <a:spAutoFit/>
          </a:bodyPr>
          <a:p>
            <a:r>
              <a:rPr lang="zh-CN" altLang="en-US" sz="2400" b="1">
                <a:solidFill>
                  <a:schemeClr val="accent1">
                    <a:lumMod val="75000"/>
                  </a:schemeClr>
                </a:solidFill>
              </a:rPr>
              <a:t>实现如图界面</a:t>
            </a:r>
            <a:endParaRPr lang="zh-CN" altLang="en-US" sz="2400" b="1">
              <a:solidFill>
                <a:schemeClr val="accent1">
                  <a:lumMod val="75000"/>
                </a:schemeClr>
              </a:solidFill>
            </a:endParaRPr>
          </a:p>
        </p:txBody>
      </p:sp>
      <p:pic>
        <p:nvPicPr>
          <p:cNvPr id="4" name="图片 3"/>
          <p:cNvPicPr>
            <a:picLocks noChangeAspect="1"/>
          </p:cNvPicPr>
          <p:nvPr/>
        </p:nvPicPr>
        <p:blipFill>
          <a:blip r:embed="rId2"/>
          <a:stretch>
            <a:fillRect/>
          </a:stretch>
        </p:blipFill>
        <p:spPr>
          <a:xfrm>
            <a:off x="3964940" y="1210310"/>
            <a:ext cx="6734810" cy="5009515"/>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descr="PPT模板"/>
          <p:cNvPicPr>
            <a:picLocks noChangeAspect="1"/>
          </p:cNvPicPr>
          <p:nvPr/>
        </p:nvPicPr>
        <p:blipFill>
          <a:blip r:embed="rId1"/>
          <a:stretch>
            <a:fillRect/>
          </a:stretch>
        </p:blipFill>
        <p:spPr>
          <a:xfrm>
            <a:off x="-6350" y="3434080"/>
            <a:ext cx="12212955" cy="2518410"/>
          </a:xfrm>
          <a:prstGeom prst="rect">
            <a:avLst/>
          </a:prstGeom>
        </p:spPr>
      </p:pic>
      <p:sp>
        <p:nvSpPr>
          <p:cNvPr id="5" name="文本框 4"/>
          <p:cNvSpPr txBox="1"/>
          <p:nvPr/>
        </p:nvSpPr>
        <p:spPr>
          <a:xfrm>
            <a:off x="3252153" y="1640840"/>
            <a:ext cx="5695950" cy="1168400"/>
          </a:xfrm>
          <a:prstGeom prst="rect">
            <a:avLst/>
          </a:prstGeom>
          <a:noFill/>
        </p:spPr>
        <p:txBody>
          <a:bodyPr wrap="square" rtlCol="0">
            <a:spAutoFit/>
          </a:bodyPr>
          <a:p>
            <a:pPr algn="ctr"/>
            <a:r>
              <a:rPr lang="en-US" altLang="zh-CN" sz="6600" b="1">
                <a:solidFill>
                  <a:srgbClr val="2E7FC1"/>
                </a:solidFill>
                <a:latin typeface="微软雅黑" panose="020B0503020204020204" charset="-122"/>
                <a:ea typeface="微软雅黑" panose="020B0503020204020204" charset="-122"/>
              </a:rPr>
              <a:t>THANKS</a:t>
            </a:r>
            <a:endParaRPr lang="en-US" altLang="zh-CN" sz="6600" b="1">
              <a:solidFill>
                <a:srgbClr val="2E7FC1"/>
              </a:solidFill>
              <a:latin typeface="微软雅黑" panose="020B0503020204020204" charset="-122"/>
              <a:ea typeface="微软雅黑" panose="020B0503020204020204" charset="-122"/>
            </a:endParaRPr>
          </a:p>
        </p:txBody>
      </p:sp>
      <p:sp>
        <p:nvSpPr>
          <p:cNvPr id="15" name="文本框 14"/>
          <p:cNvSpPr txBox="1"/>
          <p:nvPr/>
        </p:nvSpPr>
        <p:spPr>
          <a:xfrm>
            <a:off x="3918585" y="2598420"/>
            <a:ext cx="4363085" cy="743585"/>
          </a:xfrm>
          <a:prstGeom prst="rect">
            <a:avLst/>
          </a:prstGeom>
          <a:noFill/>
        </p:spPr>
        <p:txBody>
          <a:bodyPr wrap="square" rtlCol="0">
            <a:spAutoFit/>
          </a:bodyPr>
          <a:p>
            <a:pPr algn="ctr"/>
            <a:r>
              <a:rPr lang="en-US" altLang="zh-CN" sz="4000">
                <a:solidFill>
                  <a:srgbClr val="2E7FC1"/>
                </a:solidFill>
                <a:latin typeface="微软雅黑" panose="020B0503020204020204" charset="-122"/>
                <a:ea typeface="微软雅黑" panose="020B0503020204020204" charset="-122"/>
              </a:rPr>
              <a:t>www.usian.cn</a:t>
            </a:r>
            <a:endParaRPr lang="en-US" altLang="zh-CN" sz="4000">
              <a:solidFill>
                <a:srgbClr val="2E7FC1"/>
              </a:solidFill>
              <a:latin typeface="微软雅黑" panose="020B0503020204020204" charset="-122"/>
              <a:ea typeface="微软雅黑" panose="020B0503020204020204" charset="-122"/>
            </a:endParaRPr>
          </a:p>
        </p:txBody>
      </p:sp>
      <p:sp>
        <p:nvSpPr>
          <p:cNvPr id="8" name="文本框 7"/>
          <p:cNvSpPr txBox="1"/>
          <p:nvPr/>
        </p:nvSpPr>
        <p:spPr>
          <a:xfrm>
            <a:off x="2718753" y="3888740"/>
            <a:ext cx="6762750" cy="678815"/>
          </a:xfrm>
          <a:prstGeom prst="rect">
            <a:avLst/>
          </a:prstGeom>
          <a:noFill/>
        </p:spPr>
        <p:txBody>
          <a:bodyPr wrap="square" rtlCol="0">
            <a:spAutoFit/>
          </a:bodyPr>
          <a:p>
            <a:pPr algn="ctr"/>
            <a:r>
              <a:rPr lang="zh-CN" altLang="en-US" sz="3600" b="1">
                <a:solidFill>
                  <a:schemeClr val="bg1"/>
                </a:solidFill>
                <a:latin typeface="微软雅黑" panose="020B0503020204020204" charset="-122"/>
                <a:ea typeface="微软雅黑" panose="020B0503020204020204" charset="-122"/>
              </a:rPr>
              <a:t>本课程版权归积云教育独家所有</a:t>
            </a:r>
            <a:endParaRPr lang="zh-CN" altLang="en-US" sz="3600" b="1">
              <a:solidFill>
                <a:schemeClr val="bg1"/>
              </a:solidFill>
              <a:latin typeface="微软雅黑" panose="020B0503020204020204" charset="-122"/>
              <a:ea typeface="微软雅黑" panose="020B0503020204020204" charset="-122"/>
            </a:endParaRPr>
          </a:p>
        </p:txBody>
      </p:sp>
      <p:sp>
        <p:nvSpPr>
          <p:cNvPr id="9" name="文本框 8"/>
          <p:cNvSpPr txBox="1"/>
          <p:nvPr/>
        </p:nvSpPr>
        <p:spPr>
          <a:xfrm>
            <a:off x="3471228" y="4879340"/>
            <a:ext cx="5257800" cy="384810"/>
          </a:xfrm>
          <a:prstGeom prst="rect">
            <a:avLst/>
          </a:prstGeom>
          <a:noFill/>
        </p:spPr>
        <p:txBody>
          <a:bodyPr wrap="square" rtlCol="0">
            <a:spAutoFit/>
          </a:bodyPr>
          <a:p>
            <a:pPr algn="ctr"/>
            <a:r>
              <a:rPr lang="zh-CN" altLang="en-US" b="1">
                <a:solidFill>
                  <a:schemeClr val="bg1"/>
                </a:solidFill>
                <a:latin typeface="微软雅黑" panose="020B0503020204020204" charset="-122"/>
                <a:ea typeface="微软雅黑" panose="020B0503020204020204" charset="-122"/>
              </a:rPr>
              <a:t>未经书面同意私自录制、转载等行为均属违法行为</a:t>
            </a:r>
            <a:endParaRPr lang="zh-CN" altLang="en-US" b="1">
              <a:solidFill>
                <a:schemeClr val="bg1"/>
              </a:solidFill>
              <a:latin typeface="微软雅黑" panose="020B0503020204020204" charset="-122"/>
              <a:ea typeface="微软雅黑" panose="020B0503020204020204" charset="-122"/>
            </a:endParaRPr>
          </a:p>
        </p:txBody>
      </p:sp>
      <p:sp>
        <p:nvSpPr>
          <p:cNvPr id="10" name="文本框 9"/>
          <p:cNvSpPr txBox="1"/>
          <p:nvPr/>
        </p:nvSpPr>
        <p:spPr>
          <a:xfrm>
            <a:off x="3471228" y="5225415"/>
            <a:ext cx="5257800" cy="384810"/>
          </a:xfrm>
          <a:prstGeom prst="rect">
            <a:avLst/>
          </a:prstGeom>
          <a:noFill/>
        </p:spPr>
        <p:txBody>
          <a:bodyPr wrap="square" rtlCol="0">
            <a:spAutoFit/>
          </a:bodyPr>
          <a:p>
            <a:pPr algn="ctr"/>
            <a:r>
              <a:rPr lang="zh-CN" altLang="en-US" b="1">
                <a:solidFill>
                  <a:schemeClr val="bg1"/>
                </a:solidFill>
                <a:latin typeface="微软雅黑" panose="020B0503020204020204" charset="-122"/>
                <a:ea typeface="微软雅黑" panose="020B0503020204020204" charset="-122"/>
              </a:rPr>
              <a:t>积云教育将保留所有追责权利</a:t>
            </a:r>
            <a:endParaRPr lang="zh-CN" altLang="en-US" b="1">
              <a:solidFill>
                <a:schemeClr val="bg1"/>
              </a:solidFill>
              <a:latin typeface="微软雅黑" panose="020B0503020204020204" charset="-122"/>
              <a:ea typeface="微软雅黑" panose="020B0503020204020204" charset="-122"/>
            </a:endParaRPr>
          </a:p>
        </p:txBody>
      </p:sp>
      <p:cxnSp>
        <p:nvCxnSpPr>
          <p:cNvPr id="11" name="直接连接符 10"/>
          <p:cNvCxnSpPr/>
          <p:nvPr/>
        </p:nvCxnSpPr>
        <p:spPr>
          <a:xfrm>
            <a:off x="2547303" y="4603115"/>
            <a:ext cx="71056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5" name="矩形 4"/>
          <p:cNvSpPr/>
          <p:nvPr/>
        </p:nvSpPr>
        <p:spPr>
          <a:xfrm>
            <a:off x="-10160" y="281305"/>
            <a:ext cx="61277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2780665" y="281305"/>
            <a:ext cx="61277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3437255" y="281305"/>
            <a:ext cx="10858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3587750" y="281305"/>
            <a:ext cx="76200"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659765" y="175260"/>
            <a:ext cx="2085975" cy="678815"/>
          </a:xfrm>
          <a:prstGeom prst="rect">
            <a:avLst/>
          </a:prstGeom>
          <a:noFill/>
        </p:spPr>
        <p:txBody>
          <a:bodyPr wrap="square" rtlCol="0">
            <a:spAutoFit/>
          </a:bodyPr>
          <a:p>
            <a:pPr algn="ctr"/>
            <a:r>
              <a:rPr lang="zh-CN" altLang="en-US" sz="3600" b="1">
                <a:solidFill>
                  <a:srgbClr val="2C7FC2"/>
                </a:solidFill>
                <a:latin typeface="微软雅黑" panose="020B0503020204020204" charset="-122"/>
                <a:ea typeface="微软雅黑" panose="020B0503020204020204" charset="-122"/>
              </a:rPr>
              <a:t>目录介绍</a:t>
            </a:r>
            <a:endParaRPr lang="zh-CN" altLang="en-US" sz="3600" b="1">
              <a:solidFill>
                <a:srgbClr val="2C7FC2"/>
              </a:solidFill>
              <a:latin typeface="微软雅黑" panose="020B0503020204020204" charset="-122"/>
              <a:ea typeface="微软雅黑" panose="020B0503020204020204" charset="-122"/>
            </a:endParaRPr>
          </a:p>
        </p:txBody>
      </p:sp>
      <p:grpSp>
        <p:nvGrpSpPr>
          <p:cNvPr id="49" name="组合 48"/>
          <p:cNvGrpSpPr/>
          <p:nvPr/>
        </p:nvGrpSpPr>
        <p:grpSpPr>
          <a:xfrm>
            <a:off x="1934845" y="1063625"/>
            <a:ext cx="1059815" cy="1111036"/>
            <a:chOff x="3057" y="2112"/>
            <a:chExt cx="1366" cy="1145"/>
          </a:xfrm>
        </p:grpSpPr>
        <p:pic>
          <p:nvPicPr>
            <p:cNvPr id="15" name="图片 14" descr="PPT模板4"/>
            <p:cNvPicPr>
              <a:picLocks noChangeAspect="1"/>
            </p:cNvPicPr>
            <p:nvPr/>
          </p:nvPicPr>
          <p:blipFill>
            <a:blip r:embed="rId2"/>
            <a:stretch>
              <a:fillRect/>
            </a:stretch>
          </p:blipFill>
          <p:spPr>
            <a:xfrm>
              <a:off x="3096" y="2112"/>
              <a:ext cx="1289" cy="1145"/>
            </a:xfrm>
            <a:prstGeom prst="rect">
              <a:avLst/>
            </a:prstGeom>
          </p:spPr>
        </p:pic>
        <p:sp>
          <p:nvSpPr>
            <p:cNvPr id="21" name="文本框 20"/>
            <p:cNvSpPr txBox="1"/>
            <p:nvPr/>
          </p:nvSpPr>
          <p:spPr>
            <a:xfrm>
              <a:off x="3057" y="2174"/>
              <a:ext cx="1366" cy="855"/>
            </a:xfrm>
            <a:prstGeom prst="rect">
              <a:avLst/>
            </a:prstGeom>
            <a:noFill/>
          </p:spPr>
          <p:txBody>
            <a:bodyPr wrap="square" rtlCol="0">
              <a:spAutoFit/>
            </a:bodyPr>
            <a:p>
              <a:pPr algn="ctr"/>
              <a:r>
                <a:rPr lang="en-US" altLang="zh-CN" sz="4800" b="1">
                  <a:solidFill>
                    <a:schemeClr val="bg1"/>
                  </a:solidFill>
                  <a:latin typeface="微软雅黑" panose="020B0503020204020204" charset="-122"/>
                  <a:ea typeface="微软雅黑" panose="020B0503020204020204" charset="-122"/>
                </a:rPr>
                <a:t>01</a:t>
              </a:r>
              <a:endParaRPr lang="en-US" altLang="zh-CN" sz="4800" b="1">
                <a:solidFill>
                  <a:schemeClr val="bg1"/>
                </a:solidFill>
                <a:latin typeface="微软雅黑" panose="020B0503020204020204" charset="-122"/>
                <a:ea typeface="微软雅黑" panose="020B0503020204020204" charset="-122"/>
              </a:endParaRPr>
            </a:p>
          </p:txBody>
        </p:sp>
      </p:grpSp>
      <p:grpSp>
        <p:nvGrpSpPr>
          <p:cNvPr id="50" name="组合 49"/>
          <p:cNvGrpSpPr/>
          <p:nvPr/>
        </p:nvGrpSpPr>
        <p:grpSpPr>
          <a:xfrm>
            <a:off x="1934845" y="2367280"/>
            <a:ext cx="1061085" cy="1034415"/>
            <a:chOff x="3057" y="3504"/>
            <a:chExt cx="1366" cy="1145"/>
          </a:xfrm>
        </p:grpSpPr>
        <p:pic>
          <p:nvPicPr>
            <p:cNvPr id="16" name="图片 15" descr="PPT模板4"/>
            <p:cNvPicPr>
              <a:picLocks noChangeAspect="1"/>
            </p:cNvPicPr>
            <p:nvPr/>
          </p:nvPicPr>
          <p:blipFill>
            <a:blip r:embed="rId2"/>
            <a:stretch>
              <a:fillRect/>
            </a:stretch>
          </p:blipFill>
          <p:spPr>
            <a:xfrm>
              <a:off x="3096" y="3504"/>
              <a:ext cx="1289" cy="1145"/>
            </a:xfrm>
            <a:prstGeom prst="rect">
              <a:avLst/>
            </a:prstGeom>
          </p:spPr>
        </p:pic>
        <p:sp>
          <p:nvSpPr>
            <p:cNvPr id="22" name="文本框 21"/>
            <p:cNvSpPr txBox="1"/>
            <p:nvPr/>
          </p:nvSpPr>
          <p:spPr>
            <a:xfrm>
              <a:off x="3057" y="3542"/>
              <a:ext cx="1366" cy="919"/>
            </a:xfrm>
            <a:prstGeom prst="rect">
              <a:avLst/>
            </a:prstGeom>
            <a:noFill/>
          </p:spPr>
          <p:txBody>
            <a:bodyPr wrap="square" rtlCol="0">
              <a:spAutoFit/>
            </a:bodyPr>
            <a:p>
              <a:pPr algn="ctr"/>
              <a:r>
                <a:rPr lang="en-US" altLang="zh-CN" sz="4800" b="1">
                  <a:solidFill>
                    <a:schemeClr val="bg1"/>
                  </a:solidFill>
                  <a:latin typeface="微软雅黑" panose="020B0503020204020204" charset="-122"/>
                  <a:ea typeface="微软雅黑" panose="020B0503020204020204" charset="-122"/>
                </a:rPr>
                <a:t>02</a:t>
              </a:r>
              <a:endParaRPr lang="en-US" altLang="zh-CN" sz="4800" b="1">
                <a:solidFill>
                  <a:schemeClr val="bg1"/>
                </a:solidFill>
                <a:latin typeface="微软雅黑" panose="020B0503020204020204" charset="-122"/>
                <a:ea typeface="微软雅黑" panose="020B0503020204020204" charset="-122"/>
              </a:endParaRPr>
            </a:p>
          </p:txBody>
        </p:sp>
      </p:grpSp>
      <p:grpSp>
        <p:nvGrpSpPr>
          <p:cNvPr id="48" name="组合 47"/>
          <p:cNvGrpSpPr/>
          <p:nvPr/>
        </p:nvGrpSpPr>
        <p:grpSpPr>
          <a:xfrm>
            <a:off x="1934845" y="3643630"/>
            <a:ext cx="1032510" cy="1094740"/>
            <a:chOff x="3057" y="4896"/>
            <a:chExt cx="1366" cy="1145"/>
          </a:xfrm>
        </p:grpSpPr>
        <p:pic>
          <p:nvPicPr>
            <p:cNvPr id="17" name="图片 16" descr="PPT模板4"/>
            <p:cNvPicPr>
              <a:picLocks noChangeAspect="1"/>
            </p:cNvPicPr>
            <p:nvPr/>
          </p:nvPicPr>
          <p:blipFill>
            <a:blip r:embed="rId2"/>
            <a:stretch>
              <a:fillRect/>
            </a:stretch>
          </p:blipFill>
          <p:spPr>
            <a:xfrm>
              <a:off x="3096" y="4896"/>
              <a:ext cx="1289" cy="1145"/>
            </a:xfrm>
            <a:prstGeom prst="rect">
              <a:avLst/>
            </a:prstGeom>
          </p:spPr>
        </p:pic>
        <p:sp>
          <p:nvSpPr>
            <p:cNvPr id="23" name="文本框 22"/>
            <p:cNvSpPr txBox="1"/>
            <p:nvPr/>
          </p:nvSpPr>
          <p:spPr>
            <a:xfrm>
              <a:off x="3057" y="4934"/>
              <a:ext cx="1366" cy="868"/>
            </a:xfrm>
            <a:prstGeom prst="rect">
              <a:avLst/>
            </a:prstGeom>
            <a:noFill/>
          </p:spPr>
          <p:txBody>
            <a:bodyPr wrap="square" rtlCol="0">
              <a:spAutoFit/>
            </a:bodyPr>
            <a:p>
              <a:pPr algn="ctr"/>
              <a:r>
                <a:rPr lang="en-US" altLang="zh-CN" sz="4800" b="1">
                  <a:solidFill>
                    <a:schemeClr val="bg1"/>
                  </a:solidFill>
                  <a:latin typeface="微软雅黑" panose="020B0503020204020204" charset="-122"/>
                  <a:ea typeface="微软雅黑" panose="020B0503020204020204" charset="-122"/>
                </a:rPr>
                <a:t>03</a:t>
              </a:r>
              <a:endParaRPr lang="en-US" altLang="zh-CN" sz="4800" b="1">
                <a:solidFill>
                  <a:schemeClr val="bg1"/>
                </a:solidFill>
                <a:latin typeface="微软雅黑" panose="020B0503020204020204" charset="-122"/>
                <a:ea typeface="微软雅黑" panose="020B0503020204020204" charset="-122"/>
              </a:endParaRPr>
            </a:p>
          </p:txBody>
        </p:sp>
      </p:grpSp>
      <p:grpSp>
        <p:nvGrpSpPr>
          <p:cNvPr id="47" name="组合 46"/>
          <p:cNvGrpSpPr/>
          <p:nvPr/>
        </p:nvGrpSpPr>
        <p:grpSpPr>
          <a:xfrm>
            <a:off x="1936115" y="4979670"/>
            <a:ext cx="1031875" cy="1018540"/>
            <a:chOff x="3057" y="6414"/>
            <a:chExt cx="1366" cy="1145"/>
          </a:xfrm>
        </p:grpSpPr>
        <p:pic>
          <p:nvPicPr>
            <p:cNvPr id="18" name="图片 17" descr="PPT模板4"/>
            <p:cNvPicPr>
              <a:picLocks noChangeAspect="1"/>
            </p:cNvPicPr>
            <p:nvPr/>
          </p:nvPicPr>
          <p:blipFill>
            <a:blip r:embed="rId2"/>
            <a:stretch>
              <a:fillRect/>
            </a:stretch>
          </p:blipFill>
          <p:spPr>
            <a:xfrm>
              <a:off x="3096" y="6414"/>
              <a:ext cx="1289" cy="1145"/>
            </a:xfrm>
            <a:prstGeom prst="rect">
              <a:avLst/>
            </a:prstGeom>
          </p:spPr>
        </p:pic>
        <p:sp>
          <p:nvSpPr>
            <p:cNvPr id="24" name="文本框 23"/>
            <p:cNvSpPr txBox="1"/>
            <p:nvPr/>
          </p:nvSpPr>
          <p:spPr>
            <a:xfrm>
              <a:off x="3057" y="6476"/>
              <a:ext cx="1366" cy="933"/>
            </a:xfrm>
            <a:prstGeom prst="rect">
              <a:avLst/>
            </a:prstGeom>
            <a:noFill/>
          </p:spPr>
          <p:txBody>
            <a:bodyPr wrap="square" rtlCol="0">
              <a:spAutoFit/>
            </a:bodyPr>
            <a:p>
              <a:pPr algn="ctr"/>
              <a:r>
                <a:rPr lang="en-US" altLang="zh-CN" sz="4800" b="1">
                  <a:solidFill>
                    <a:schemeClr val="bg1"/>
                  </a:solidFill>
                  <a:latin typeface="微软雅黑" panose="020B0503020204020204" charset="-122"/>
                  <a:ea typeface="微软雅黑" panose="020B0503020204020204" charset="-122"/>
                </a:rPr>
                <a:t>04</a:t>
              </a:r>
              <a:endParaRPr lang="en-US" altLang="zh-CN" sz="4800" b="1">
                <a:solidFill>
                  <a:schemeClr val="bg1"/>
                </a:solidFill>
                <a:latin typeface="微软雅黑" panose="020B0503020204020204" charset="-122"/>
                <a:ea typeface="微软雅黑" panose="020B0503020204020204" charset="-122"/>
              </a:endParaRPr>
            </a:p>
          </p:txBody>
        </p:sp>
      </p:grpSp>
      <p:grpSp>
        <p:nvGrpSpPr>
          <p:cNvPr id="30" name="组合 29"/>
          <p:cNvGrpSpPr/>
          <p:nvPr/>
        </p:nvGrpSpPr>
        <p:grpSpPr>
          <a:xfrm>
            <a:off x="2926715" y="1014095"/>
            <a:ext cx="5300980" cy="1236345"/>
            <a:chOff x="4573" y="1695"/>
            <a:chExt cx="6114" cy="1322"/>
          </a:xfrm>
        </p:grpSpPr>
        <p:pic>
          <p:nvPicPr>
            <p:cNvPr id="29" name="图片 28" descr="PPT模板4"/>
            <p:cNvPicPr>
              <a:picLocks noChangeAspect="1"/>
            </p:cNvPicPr>
            <p:nvPr/>
          </p:nvPicPr>
          <p:blipFill>
            <a:blip r:embed="rId3"/>
            <a:stretch>
              <a:fillRect/>
            </a:stretch>
          </p:blipFill>
          <p:spPr>
            <a:xfrm>
              <a:off x="4573" y="1695"/>
              <a:ext cx="6114" cy="1322"/>
            </a:xfrm>
            <a:prstGeom prst="rect">
              <a:avLst/>
            </a:prstGeom>
          </p:spPr>
        </p:pic>
        <p:sp>
          <p:nvSpPr>
            <p:cNvPr id="26" name="文本框 25"/>
            <p:cNvSpPr txBox="1"/>
            <p:nvPr/>
          </p:nvSpPr>
          <p:spPr>
            <a:xfrm>
              <a:off x="4621" y="2433"/>
              <a:ext cx="5736" cy="394"/>
            </a:xfrm>
            <a:prstGeom prst="rect">
              <a:avLst/>
            </a:prstGeom>
            <a:noFill/>
          </p:spPr>
          <p:txBody>
            <a:bodyPr wrap="square" rtlCol="0">
              <a:spAutoFit/>
            </a:bodyPr>
            <a:p>
              <a:pPr algn="l"/>
              <a:endParaRPr lang="zh-CN" altLang="en-US">
                <a:solidFill>
                  <a:schemeClr val="tx1">
                    <a:lumMod val="65000"/>
                    <a:lumOff val="35000"/>
                  </a:schemeClr>
                </a:solidFill>
                <a:latin typeface="微软雅黑" panose="020B0503020204020204" charset="-122"/>
                <a:ea typeface="微软雅黑" panose="020B0503020204020204" charset="-122"/>
              </a:endParaRPr>
            </a:p>
          </p:txBody>
        </p:sp>
        <p:pic>
          <p:nvPicPr>
            <p:cNvPr id="27" name="图片 26" descr="icon办公2 副本 3"/>
            <p:cNvPicPr>
              <a:picLocks noChangeAspect="1"/>
            </p:cNvPicPr>
            <p:nvPr/>
          </p:nvPicPr>
          <p:blipFill>
            <a:blip r:embed="rId4"/>
            <a:stretch>
              <a:fillRect/>
            </a:stretch>
          </p:blipFill>
          <p:spPr>
            <a:xfrm>
              <a:off x="5940" y="1834"/>
              <a:ext cx="403" cy="453"/>
            </a:xfrm>
            <a:prstGeom prst="rect">
              <a:avLst/>
            </a:prstGeom>
          </p:spPr>
        </p:pic>
        <p:sp>
          <p:nvSpPr>
            <p:cNvPr id="28" name="文本框 27"/>
            <p:cNvSpPr txBox="1"/>
            <p:nvPr/>
          </p:nvSpPr>
          <p:spPr>
            <a:xfrm>
              <a:off x="6331" y="1716"/>
              <a:ext cx="3577" cy="624"/>
            </a:xfrm>
            <a:prstGeom prst="rect">
              <a:avLst/>
            </a:prstGeom>
            <a:noFill/>
          </p:spPr>
          <p:txBody>
            <a:bodyPr wrap="square" rtlCol="0">
              <a:spAutoFit/>
            </a:bodyPr>
            <a:p>
              <a:r>
                <a:rPr lang="zh-CN" altLang="en-US" sz="3200" b="1">
                  <a:solidFill>
                    <a:srgbClr val="2D7FC2"/>
                  </a:solidFill>
                  <a:latin typeface="微软雅黑" panose="020B0503020204020204" charset="-122"/>
                  <a:ea typeface="微软雅黑" panose="020B0503020204020204" charset="-122"/>
                </a:rPr>
                <a:t>学习目标</a:t>
              </a:r>
              <a:endParaRPr lang="zh-CN" altLang="en-US" sz="3200" b="1">
                <a:solidFill>
                  <a:srgbClr val="2D7FC2"/>
                </a:solidFill>
                <a:latin typeface="微软雅黑" panose="020B0503020204020204" charset="-122"/>
                <a:ea typeface="微软雅黑" panose="020B0503020204020204" charset="-122"/>
              </a:endParaRPr>
            </a:p>
          </p:txBody>
        </p:sp>
      </p:grpSp>
      <p:grpSp>
        <p:nvGrpSpPr>
          <p:cNvPr id="31" name="组合 30"/>
          <p:cNvGrpSpPr/>
          <p:nvPr/>
        </p:nvGrpSpPr>
        <p:grpSpPr>
          <a:xfrm>
            <a:off x="2926715" y="2315210"/>
            <a:ext cx="5300345" cy="1155047"/>
            <a:chOff x="4573" y="1695"/>
            <a:chExt cx="6114" cy="1322"/>
          </a:xfrm>
        </p:grpSpPr>
        <p:pic>
          <p:nvPicPr>
            <p:cNvPr id="32" name="图片 31" descr="PPT模板4"/>
            <p:cNvPicPr>
              <a:picLocks noChangeAspect="1"/>
            </p:cNvPicPr>
            <p:nvPr/>
          </p:nvPicPr>
          <p:blipFill>
            <a:blip r:embed="rId3"/>
            <a:stretch>
              <a:fillRect/>
            </a:stretch>
          </p:blipFill>
          <p:spPr>
            <a:xfrm>
              <a:off x="4573" y="1695"/>
              <a:ext cx="6114" cy="1322"/>
            </a:xfrm>
            <a:prstGeom prst="rect">
              <a:avLst/>
            </a:prstGeom>
          </p:spPr>
        </p:pic>
        <p:sp>
          <p:nvSpPr>
            <p:cNvPr id="33" name="文本框 32"/>
            <p:cNvSpPr txBox="1"/>
            <p:nvPr/>
          </p:nvSpPr>
          <p:spPr>
            <a:xfrm>
              <a:off x="4653" y="2433"/>
              <a:ext cx="5705" cy="422"/>
            </a:xfrm>
            <a:prstGeom prst="rect">
              <a:avLst/>
            </a:prstGeom>
            <a:noFill/>
          </p:spPr>
          <p:txBody>
            <a:bodyPr wrap="square" rtlCol="0">
              <a:spAutoFit/>
            </a:bodyPr>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pic>
          <p:nvPicPr>
            <p:cNvPr id="34" name="图片 33" descr="icon办公2 副本 3"/>
            <p:cNvPicPr>
              <a:picLocks noChangeAspect="1"/>
            </p:cNvPicPr>
            <p:nvPr/>
          </p:nvPicPr>
          <p:blipFill>
            <a:blip r:embed="rId4"/>
            <a:stretch>
              <a:fillRect/>
            </a:stretch>
          </p:blipFill>
          <p:spPr>
            <a:xfrm>
              <a:off x="5940" y="1834"/>
              <a:ext cx="403" cy="453"/>
            </a:xfrm>
            <a:prstGeom prst="rect">
              <a:avLst/>
            </a:prstGeom>
          </p:spPr>
        </p:pic>
        <p:sp>
          <p:nvSpPr>
            <p:cNvPr id="35" name="文本框 34"/>
            <p:cNvSpPr txBox="1"/>
            <p:nvPr/>
          </p:nvSpPr>
          <p:spPr>
            <a:xfrm>
              <a:off x="6331" y="1716"/>
              <a:ext cx="3577" cy="668"/>
            </a:xfrm>
            <a:prstGeom prst="rect">
              <a:avLst/>
            </a:prstGeom>
            <a:noFill/>
          </p:spPr>
          <p:txBody>
            <a:bodyPr wrap="square" rtlCol="0">
              <a:spAutoFit/>
            </a:bodyPr>
            <a:p>
              <a:r>
                <a:rPr lang="zh-CN" altLang="en-US" sz="3200" b="1">
                  <a:solidFill>
                    <a:srgbClr val="2D7FC2"/>
                  </a:solidFill>
                  <a:latin typeface="微软雅黑" panose="020B0503020204020204" charset="-122"/>
                  <a:ea typeface="微软雅黑" panose="020B0503020204020204" charset="-122"/>
                </a:rPr>
                <a:t>内容</a:t>
              </a:r>
              <a:endParaRPr lang="zh-CN" altLang="en-US" sz="3200" b="1">
                <a:solidFill>
                  <a:srgbClr val="2D7FC2"/>
                </a:solidFill>
                <a:latin typeface="微软雅黑" panose="020B0503020204020204" charset="-122"/>
                <a:ea typeface="微软雅黑" panose="020B0503020204020204" charset="-122"/>
              </a:endParaRPr>
            </a:p>
          </p:txBody>
        </p:sp>
      </p:grpSp>
      <p:grpSp>
        <p:nvGrpSpPr>
          <p:cNvPr id="36" name="组合 35"/>
          <p:cNvGrpSpPr/>
          <p:nvPr/>
        </p:nvGrpSpPr>
        <p:grpSpPr>
          <a:xfrm>
            <a:off x="2926715" y="3623945"/>
            <a:ext cx="5300980" cy="1226030"/>
            <a:chOff x="4573" y="1695"/>
            <a:chExt cx="6114" cy="1322"/>
          </a:xfrm>
        </p:grpSpPr>
        <p:pic>
          <p:nvPicPr>
            <p:cNvPr id="37" name="图片 36" descr="PPT模板4"/>
            <p:cNvPicPr>
              <a:picLocks noChangeAspect="1"/>
            </p:cNvPicPr>
            <p:nvPr/>
          </p:nvPicPr>
          <p:blipFill>
            <a:blip r:embed="rId3"/>
            <a:stretch>
              <a:fillRect/>
            </a:stretch>
          </p:blipFill>
          <p:spPr>
            <a:xfrm>
              <a:off x="4573" y="1695"/>
              <a:ext cx="6114" cy="1322"/>
            </a:xfrm>
            <a:prstGeom prst="rect">
              <a:avLst/>
            </a:prstGeom>
          </p:spPr>
        </p:pic>
        <p:sp>
          <p:nvSpPr>
            <p:cNvPr id="38" name="文本框 37"/>
            <p:cNvSpPr txBox="1"/>
            <p:nvPr/>
          </p:nvSpPr>
          <p:spPr>
            <a:xfrm>
              <a:off x="4873" y="2433"/>
              <a:ext cx="5277" cy="397"/>
            </a:xfrm>
            <a:prstGeom prst="rect">
              <a:avLst/>
            </a:prstGeom>
            <a:noFill/>
          </p:spPr>
          <p:txBody>
            <a:bodyPr wrap="square" rtlCol="0">
              <a:spAutoFit/>
            </a:bodyPr>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pic>
          <p:nvPicPr>
            <p:cNvPr id="39" name="图片 38" descr="icon办公2 副本 3"/>
            <p:cNvPicPr>
              <a:picLocks noChangeAspect="1"/>
            </p:cNvPicPr>
            <p:nvPr/>
          </p:nvPicPr>
          <p:blipFill>
            <a:blip r:embed="rId4"/>
            <a:stretch>
              <a:fillRect/>
            </a:stretch>
          </p:blipFill>
          <p:spPr>
            <a:xfrm>
              <a:off x="5940" y="1834"/>
              <a:ext cx="403" cy="453"/>
            </a:xfrm>
            <a:prstGeom prst="rect">
              <a:avLst/>
            </a:prstGeom>
          </p:spPr>
        </p:pic>
        <p:sp>
          <p:nvSpPr>
            <p:cNvPr id="40" name="文本框 39"/>
            <p:cNvSpPr txBox="1"/>
            <p:nvPr/>
          </p:nvSpPr>
          <p:spPr>
            <a:xfrm>
              <a:off x="6331" y="1716"/>
              <a:ext cx="3577" cy="629"/>
            </a:xfrm>
            <a:prstGeom prst="rect">
              <a:avLst/>
            </a:prstGeom>
            <a:noFill/>
          </p:spPr>
          <p:txBody>
            <a:bodyPr wrap="square" rtlCol="0">
              <a:spAutoFit/>
            </a:bodyPr>
            <a:p>
              <a:r>
                <a:rPr lang="zh-CN" altLang="en-US" sz="3200" b="1">
                  <a:solidFill>
                    <a:srgbClr val="2D7FC2"/>
                  </a:solidFill>
                  <a:latin typeface="微软雅黑" panose="020B0503020204020204" charset="-122"/>
                  <a:ea typeface="微软雅黑" panose="020B0503020204020204" charset="-122"/>
                </a:rPr>
                <a:t>总结回顾</a:t>
              </a:r>
              <a:endParaRPr lang="zh-CN" altLang="en-US" sz="3200" b="1">
                <a:solidFill>
                  <a:srgbClr val="2D7FC2"/>
                </a:solidFill>
                <a:latin typeface="微软雅黑" panose="020B0503020204020204" charset="-122"/>
                <a:ea typeface="微软雅黑" panose="020B0503020204020204" charset="-122"/>
              </a:endParaRPr>
            </a:p>
          </p:txBody>
        </p:sp>
      </p:grpSp>
      <p:grpSp>
        <p:nvGrpSpPr>
          <p:cNvPr id="41" name="组合 40"/>
          <p:cNvGrpSpPr/>
          <p:nvPr/>
        </p:nvGrpSpPr>
        <p:grpSpPr>
          <a:xfrm>
            <a:off x="2926715" y="4979670"/>
            <a:ext cx="5299710" cy="1163963"/>
            <a:chOff x="4573" y="1695"/>
            <a:chExt cx="6114" cy="1322"/>
          </a:xfrm>
        </p:grpSpPr>
        <p:pic>
          <p:nvPicPr>
            <p:cNvPr id="42" name="图片 41" descr="PPT模板4"/>
            <p:cNvPicPr>
              <a:picLocks noChangeAspect="1"/>
            </p:cNvPicPr>
            <p:nvPr/>
          </p:nvPicPr>
          <p:blipFill>
            <a:blip r:embed="rId3"/>
            <a:stretch>
              <a:fillRect/>
            </a:stretch>
          </p:blipFill>
          <p:spPr>
            <a:xfrm>
              <a:off x="4573" y="1695"/>
              <a:ext cx="6114" cy="1322"/>
            </a:xfrm>
            <a:prstGeom prst="rect">
              <a:avLst/>
            </a:prstGeom>
          </p:spPr>
        </p:pic>
        <p:sp>
          <p:nvSpPr>
            <p:cNvPr id="43" name="文本框 42"/>
            <p:cNvSpPr txBox="1"/>
            <p:nvPr/>
          </p:nvSpPr>
          <p:spPr>
            <a:xfrm>
              <a:off x="4653" y="2433"/>
              <a:ext cx="5706" cy="418"/>
            </a:xfrm>
            <a:prstGeom prst="rect">
              <a:avLst/>
            </a:prstGeom>
            <a:noFill/>
          </p:spPr>
          <p:txBody>
            <a:bodyPr wrap="square" rtlCol="0">
              <a:spAutoFit/>
            </a:bodyPr>
            <a:p>
              <a:pPr algn="ctr"/>
              <a:endParaRPr lang="zh-CN" altLang="en-US">
                <a:solidFill>
                  <a:schemeClr val="tx1">
                    <a:lumMod val="65000"/>
                    <a:lumOff val="35000"/>
                  </a:schemeClr>
                </a:solidFill>
                <a:latin typeface="微软雅黑" panose="020B0503020204020204" charset="-122"/>
                <a:ea typeface="微软雅黑" panose="020B0503020204020204" charset="-122"/>
              </a:endParaRPr>
            </a:p>
          </p:txBody>
        </p:sp>
        <p:pic>
          <p:nvPicPr>
            <p:cNvPr id="44" name="图片 43" descr="icon办公2 副本 3"/>
            <p:cNvPicPr>
              <a:picLocks noChangeAspect="1"/>
            </p:cNvPicPr>
            <p:nvPr/>
          </p:nvPicPr>
          <p:blipFill>
            <a:blip r:embed="rId4"/>
            <a:stretch>
              <a:fillRect/>
            </a:stretch>
          </p:blipFill>
          <p:spPr>
            <a:xfrm>
              <a:off x="5940" y="1834"/>
              <a:ext cx="403" cy="453"/>
            </a:xfrm>
            <a:prstGeom prst="rect">
              <a:avLst/>
            </a:prstGeom>
          </p:spPr>
        </p:pic>
        <p:sp>
          <p:nvSpPr>
            <p:cNvPr id="45" name="文本框 44"/>
            <p:cNvSpPr txBox="1"/>
            <p:nvPr/>
          </p:nvSpPr>
          <p:spPr>
            <a:xfrm>
              <a:off x="6331" y="1716"/>
              <a:ext cx="3577" cy="663"/>
            </a:xfrm>
            <a:prstGeom prst="rect">
              <a:avLst/>
            </a:prstGeom>
            <a:noFill/>
          </p:spPr>
          <p:txBody>
            <a:bodyPr wrap="square" rtlCol="0">
              <a:spAutoFit/>
            </a:bodyPr>
            <a:p>
              <a:r>
                <a:rPr lang="zh-CN" altLang="en-US" sz="3200" b="1">
                  <a:solidFill>
                    <a:srgbClr val="2D7FC2"/>
                  </a:solidFill>
                  <a:latin typeface="微软雅黑" panose="020B0503020204020204" charset="-122"/>
                  <a:ea typeface="微软雅黑" panose="020B0503020204020204" charset="-122"/>
                </a:rPr>
                <a:t>练习</a:t>
              </a:r>
              <a:endParaRPr lang="zh-CN" altLang="en-US" sz="3200" b="1">
                <a:solidFill>
                  <a:srgbClr val="2D7FC2"/>
                </a:solidFill>
                <a:latin typeface="微软雅黑" panose="020B0503020204020204" charset="-122"/>
                <a:ea typeface="微软雅黑" panose="020B0503020204020204" charset="-122"/>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5" name="矩形 4"/>
          <p:cNvSpPr/>
          <p:nvPr/>
        </p:nvSpPr>
        <p:spPr>
          <a:xfrm>
            <a:off x="-10160" y="281305"/>
            <a:ext cx="61277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2780665" y="281305"/>
            <a:ext cx="61277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3437255" y="281305"/>
            <a:ext cx="10858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3587750" y="281305"/>
            <a:ext cx="76200"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659765" y="175260"/>
            <a:ext cx="2085975" cy="678815"/>
          </a:xfrm>
          <a:prstGeom prst="rect">
            <a:avLst/>
          </a:prstGeom>
          <a:noFill/>
        </p:spPr>
        <p:txBody>
          <a:bodyPr wrap="square" rtlCol="0">
            <a:spAutoFit/>
          </a:bodyPr>
          <a:p>
            <a:pPr algn="ctr"/>
            <a:r>
              <a:rPr lang="zh-CN" altLang="en-US" sz="3600" b="1">
                <a:solidFill>
                  <a:srgbClr val="2C7FC2"/>
                </a:solidFill>
                <a:latin typeface="微软雅黑" panose="020B0503020204020204" charset="-122"/>
                <a:ea typeface="微软雅黑" panose="020B0503020204020204" charset="-122"/>
              </a:rPr>
              <a:t>学习目标</a:t>
            </a:r>
            <a:endParaRPr lang="zh-CN" altLang="en-US" sz="3600" b="1">
              <a:solidFill>
                <a:srgbClr val="2C7FC2"/>
              </a:solidFill>
              <a:latin typeface="微软雅黑" panose="020B0503020204020204" charset="-122"/>
              <a:ea typeface="微软雅黑" panose="020B0503020204020204" charset="-122"/>
            </a:endParaRPr>
          </a:p>
        </p:txBody>
      </p:sp>
      <p:sp>
        <p:nvSpPr>
          <p:cNvPr id="66" name="文本框 65"/>
          <p:cNvSpPr txBox="1"/>
          <p:nvPr/>
        </p:nvSpPr>
        <p:spPr>
          <a:xfrm>
            <a:off x="3700145" y="375285"/>
            <a:ext cx="2325370" cy="483235"/>
          </a:xfrm>
          <a:prstGeom prst="rect">
            <a:avLst/>
          </a:prstGeom>
          <a:noFill/>
        </p:spPr>
        <p:txBody>
          <a:bodyPr wrap="square" rtlCol="0">
            <a:spAutoFit/>
          </a:bodyPr>
          <a:p>
            <a:pPr algn="l"/>
            <a:r>
              <a:rPr lang="en-US" altLang="zh-CN" sz="2400" b="1">
                <a:solidFill>
                  <a:srgbClr val="2C7FC2"/>
                </a:solidFill>
                <a:latin typeface="微软雅黑" panose="020B0503020204020204" charset="-122"/>
                <a:ea typeface="微软雅黑" panose="020B0503020204020204" charset="-122"/>
              </a:rPr>
              <a:t>1.1</a:t>
            </a:r>
            <a:r>
              <a:rPr lang="zh-CN" altLang="en-US" sz="2400" b="1">
                <a:solidFill>
                  <a:srgbClr val="2C7FC2"/>
                </a:solidFill>
                <a:latin typeface="微软雅黑" panose="020B0503020204020204" charset="-122"/>
                <a:ea typeface="微软雅黑" panose="020B0503020204020204" charset="-122"/>
              </a:rPr>
              <a:t>知识目标</a:t>
            </a:r>
            <a:endParaRPr lang="zh-CN" altLang="en-US" sz="2400" b="1">
              <a:solidFill>
                <a:srgbClr val="2C7FC2"/>
              </a:solidFill>
              <a:latin typeface="微软雅黑" panose="020B0503020204020204" charset="-122"/>
              <a:ea typeface="微软雅黑" panose="020B0503020204020204" charset="-122"/>
            </a:endParaRPr>
          </a:p>
        </p:txBody>
      </p:sp>
      <p:sp>
        <p:nvSpPr>
          <p:cNvPr id="11286" name="Text Box 22"/>
          <p:cNvSpPr txBox="1">
            <a:spLocks noChangeArrowheads="1"/>
          </p:cNvSpPr>
          <p:nvPr>
            <p:custDataLst>
              <p:tags r:id="rId2"/>
            </p:custDataLst>
          </p:nvPr>
        </p:nvSpPr>
        <p:spPr bwMode="auto">
          <a:xfrm>
            <a:off x="1174750" y="2803525"/>
            <a:ext cx="475361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627" tIns="35242" rIns="67627" bIns="35242" anchor="ctr">
            <a:normAutofit/>
          </a:bodyPr>
          <a:p>
            <a:pPr marL="342900" indent="-342900" algn="l">
              <a:buFont typeface="Wingdings" panose="05000000000000000000" charset="0"/>
              <a:buChar char="Ø"/>
            </a:pPr>
            <a:r>
              <a:rPr lang="en-US" altLang="zh-CN" sz="2400" b="1">
                <a:solidFill>
                  <a:srgbClr val="2C7FC2"/>
                </a:solidFill>
                <a:latin typeface="微软雅黑" panose="020B0503020204020204" charset="-122"/>
                <a:ea typeface="微软雅黑" panose="020B0503020204020204" charset="-122"/>
                <a:sym typeface="Arial" panose="020B0604020202020204" pitchFamily="34" charset="0"/>
              </a:rPr>
              <a:t>2 HTML简介 </a:t>
            </a:r>
            <a:endParaRPr lang="en-US" altLang="zh-CN" sz="2400" b="1">
              <a:solidFill>
                <a:srgbClr val="2C7FC2"/>
              </a:solidFill>
              <a:latin typeface="微软雅黑" panose="020B0503020204020204" charset="-122"/>
              <a:ea typeface="微软雅黑" panose="020B0503020204020204" charset="-122"/>
              <a:sym typeface="Arial" panose="020B0604020202020204" pitchFamily="34" charset="0"/>
            </a:endParaRPr>
          </a:p>
        </p:txBody>
      </p:sp>
      <p:sp>
        <p:nvSpPr>
          <p:cNvPr id="11287" name="Text Box 23"/>
          <p:cNvSpPr txBox="1">
            <a:spLocks noChangeArrowheads="1"/>
          </p:cNvSpPr>
          <p:nvPr>
            <p:custDataLst>
              <p:tags r:id="rId3"/>
            </p:custDataLst>
          </p:nvPr>
        </p:nvSpPr>
        <p:spPr bwMode="auto">
          <a:xfrm>
            <a:off x="1174750" y="3325495"/>
            <a:ext cx="4850765" cy="599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627" tIns="35242" rIns="67627" bIns="35242" anchor="ctr">
            <a:normAutofit/>
          </a:bodyPr>
          <a:p>
            <a:pPr marL="342900" indent="-342900" algn="l">
              <a:buFont typeface="Wingdings" panose="05000000000000000000" charset="0"/>
              <a:buChar char="Ø"/>
            </a:pPr>
            <a:r>
              <a:rPr lang="en-US" altLang="zh-CN" sz="2400" b="1">
                <a:solidFill>
                  <a:srgbClr val="2C7FC2"/>
                </a:solidFill>
                <a:latin typeface="微软雅黑" panose="020B0503020204020204" charset="-122"/>
                <a:ea typeface="微软雅黑" panose="020B0503020204020204" charset="-122"/>
                <a:sym typeface="Arial" panose="020B0604020202020204" pitchFamily="34" charset="0"/>
              </a:rPr>
              <a:t>3 HTML基本结构</a:t>
            </a:r>
            <a:endParaRPr lang="en-US" altLang="zh-CN" sz="2400" b="1">
              <a:solidFill>
                <a:srgbClr val="2C7FC2"/>
              </a:solidFill>
              <a:latin typeface="微软雅黑" panose="020B0503020204020204" charset="-122"/>
              <a:ea typeface="微软雅黑" panose="020B0503020204020204" charset="-122"/>
              <a:sym typeface="Arial" panose="020B0604020202020204" pitchFamily="34" charset="0"/>
            </a:endParaRPr>
          </a:p>
        </p:txBody>
      </p:sp>
      <p:sp>
        <p:nvSpPr>
          <p:cNvPr id="11288" name="Text Box 24"/>
          <p:cNvSpPr txBox="1">
            <a:spLocks noChangeArrowheads="1"/>
          </p:cNvSpPr>
          <p:nvPr>
            <p:custDataLst>
              <p:tags r:id="rId4"/>
            </p:custDataLst>
          </p:nvPr>
        </p:nvSpPr>
        <p:spPr bwMode="auto">
          <a:xfrm>
            <a:off x="1174750" y="3932555"/>
            <a:ext cx="515937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627" tIns="35242" rIns="67627" bIns="35242" anchor="ctr">
            <a:normAutofit/>
          </a:bodyPr>
          <a:p>
            <a:pPr marL="342900" indent="-342900" algn="l">
              <a:buFont typeface="Wingdings" panose="05000000000000000000" charset="0"/>
              <a:buChar char="Ø"/>
            </a:pPr>
            <a:r>
              <a:rPr lang="en-US" altLang="zh-CN" sz="2400" b="1">
                <a:solidFill>
                  <a:srgbClr val="2C7FC2"/>
                </a:solidFill>
                <a:latin typeface="微软雅黑" panose="020B0503020204020204" charset="-122"/>
                <a:ea typeface="微软雅黑" panose="020B0503020204020204" charset="-122"/>
                <a:sym typeface="Arial" panose="020B0604020202020204" pitchFamily="34" charset="0"/>
              </a:rPr>
              <a:t>4 标签的属性和属性值</a:t>
            </a:r>
            <a:endParaRPr lang="en-US" altLang="zh-CN" sz="2400" b="1">
              <a:solidFill>
                <a:srgbClr val="2C7FC2"/>
              </a:solidFill>
              <a:latin typeface="微软雅黑" panose="020B0503020204020204" charset="-122"/>
              <a:ea typeface="微软雅黑" panose="020B0503020204020204" charset="-122"/>
              <a:sym typeface="Arial" panose="020B0604020202020204" pitchFamily="34" charset="0"/>
            </a:endParaRPr>
          </a:p>
        </p:txBody>
      </p:sp>
      <p:sp>
        <p:nvSpPr>
          <p:cNvPr id="11289" name="Text Box 25"/>
          <p:cNvSpPr txBox="1">
            <a:spLocks noChangeArrowheads="1"/>
          </p:cNvSpPr>
          <p:nvPr>
            <p:custDataLst>
              <p:tags r:id="rId5"/>
            </p:custDataLst>
          </p:nvPr>
        </p:nvSpPr>
        <p:spPr bwMode="auto">
          <a:xfrm>
            <a:off x="1174750" y="4504055"/>
            <a:ext cx="5062855" cy="56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627" tIns="35242" rIns="67627" bIns="35242" anchor="ctr">
            <a:normAutofit/>
          </a:bodyPr>
          <a:p>
            <a:pPr marL="342900" indent="-342900" algn="l">
              <a:buFont typeface="Wingdings" panose="05000000000000000000" charset="0"/>
              <a:buChar char="Ø"/>
            </a:pPr>
            <a:r>
              <a:rPr lang="en-US" altLang="zh-CN" sz="2400" b="1">
                <a:solidFill>
                  <a:srgbClr val="2C7FC2"/>
                </a:solidFill>
                <a:latin typeface="微软雅黑" panose="020B0503020204020204" charset="-122"/>
                <a:ea typeface="微软雅黑" panose="020B0503020204020204" charset="-122"/>
                <a:sym typeface="Arial" panose="020B0604020202020204" pitchFamily="34" charset="0"/>
              </a:rPr>
              <a:t>5 常用标签</a:t>
            </a:r>
            <a:endParaRPr lang="en-US" altLang="zh-CN" sz="2400" b="1">
              <a:solidFill>
                <a:srgbClr val="2C7FC2"/>
              </a:solidFill>
              <a:latin typeface="微软雅黑" panose="020B0503020204020204" charset="-122"/>
              <a:ea typeface="微软雅黑" panose="020B0503020204020204" charset="-122"/>
              <a:sym typeface="Arial" panose="020B0604020202020204" pitchFamily="34" charset="0"/>
            </a:endParaRPr>
          </a:p>
        </p:txBody>
      </p:sp>
      <p:sp>
        <p:nvSpPr>
          <p:cNvPr id="30" name="Text Box 21"/>
          <p:cNvSpPr txBox="1">
            <a:spLocks noChangeArrowheads="1"/>
          </p:cNvSpPr>
          <p:nvPr>
            <p:custDataLst>
              <p:tags r:id="rId6"/>
            </p:custDataLst>
          </p:nvPr>
        </p:nvSpPr>
        <p:spPr bwMode="auto">
          <a:xfrm>
            <a:off x="1174750" y="2145665"/>
            <a:ext cx="4622800" cy="56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627" tIns="35242" rIns="67627" bIns="35242" anchor="ctr">
            <a:normAutofit/>
          </a:bodyPr>
          <a:p>
            <a:pPr marL="342900" indent="-342900" algn="l">
              <a:buFont typeface="Wingdings" panose="05000000000000000000" charset="0"/>
              <a:buChar char="Ø"/>
            </a:pPr>
            <a:r>
              <a:rPr lang="en-US" altLang="zh-CN" sz="2400" b="1">
                <a:solidFill>
                  <a:srgbClr val="2C7FC2"/>
                </a:solidFill>
                <a:latin typeface="微软雅黑" panose="020B0503020204020204" charset="-122"/>
                <a:ea typeface="微软雅黑" panose="020B0503020204020204" charset="-122"/>
                <a:sym typeface="Arial" panose="020B0604020202020204" pitchFamily="34" charset="0"/>
              </a:rPr>
              <a:t>1 Photoshop基本操作</a:t>
            </a:r>
            <a:endParaRPr lang="en-US" altLang="zh-CN" sz="2400" b="1">
              <a:solidFill>
                <a:srgbClr val="2C7FC2"/>
              </a:solidFill>
              <a:latin typeface="微软雅黑" panose="020B0503020204020204" charset="-122"/>
              <a:ea typeface="微软雅黑" panose="020B0503020204020204" charset="-122"/>
              <a:sym typeface="Arial" panose="020B0604020202020204" pitchFamily="34" charset="0"/>
            </a:endParaRPr>
          </a:p>
        </p:txBody>
      </p:sp>
      <p:sp>
        <p:nvSpPr>
          <p:cNvPr id="31" name="Text Box 27"/>
          <p:cNvSpPr txBox="1">
            <a:spLocks noChangeArrowheads="1"/>
          </p:cNvSpPr>
          <p:nvPr>
            <p:custDataLst>
              <p:tags r:id="rId7"/>
            </p:custDataLst>
          </p:nvPr>
        </p:nvSpPr>
        <p:spPr bwMode="auto">
          <a:xfrm>
            <a:off x="1185932" y="5066437"/>
            <a:ext cx="4611416" cy="569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627" tIns="35242" rIns="67627" bIns="35242" anchor="ctr">
            <a:normAutofit/>
          </a:bodyPr>
          <a:p>
            <a:pPr marL="342900" indent="-342900" algn="l">
              <a:buFont typeface="Wingdings" panose="05000000000000000000" charset="0"/>
              <a:buChar char="Ø"/>
            </a:pPr>
            <a:r>
              <a:rPr lang="en-US" altLang="zh-CN" sz="2400" b="1">
                <a:solidFill>
                  <a:srgbClr val="2C7FC2"/>
                </a:solidFill>
                <a:latin typeface="微软雅黑" panose="020B0503020204020204" charset="-122"/>
                <a:ea typeface="微软雅黑" panose="020B0503020204020204" charset="-122"/>
                <a:sym typeface="Arial" panose="020B0604020202020204" pitchFamily="34" charset="0"/>
              </a:rPr>
              <a:t>6 路径</a:t>
            </a:r>
            <a:endParaRPr lang="en-US" altLang="zh-CN" sz="2400" b="1">
              <a:solidFill>
                <a:srgbClr val="2C7FC2"/>
              </a:solidFill>
              <a:latin typeface="微软雅黑" panose="020B0503020204020204" charset="-122"/>
              <a:ea typeface="微软雅黑" panose="020B0503020204020204" charset="-122"/>
              <a:sym typeface="Arial" panose="020B0604020202020204" pitchFamily="34" charset="0"/>
            </a:endParaRPr>
          </a:p>
        </p:txBody>
      </p:sp>
      <p:sp>
        <p:nvSpPr>
          <p:cNvPr id="32" name="Text Box 21"/>
          <p:cNvSpPr txBox="1">
            <a:spLocks noChangeArrowheads="1"/>
          </p:cNvSpPr>
          <p:nvPr>
            <p:custDataLst>
              <p:tags r:id="rId8"/>
            </p:custDataLst>
          </p:nvPr>
        </p:nvSpPr>
        <p:spPr bwMode="auto">
          <a:xfrm>
            <a:off x="1174750" y="1576705"/>
            <a:ext cx="4622800" cy="56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627" tIns="35242" rIns="67627" bIns="35242" anchor="ctr">
            <a:normAutofit/>
          </a:bodyPr>
          <a:p>
            <a:pPr marL="342900" indent="-342900" algn="l">
              <a:buFont typeface="Wingdings" panose="05000000000000000000" charset="0"/>
              <a:buChar char="Ø"/>
            </a:pPr>
            <a:r>
              <a:rPr lang="en-US" altLang="zh-CN" sz="2400" b="1">
                <a:solidFill>
                  <a:srgbClr val="2C7FC2"/>
                </a:solidFill>
                <a:latin typeface="微软雅黑" panose="020B0503020204020204" charset="-122"/>
                <a:ea typeface="微软雅黑" panose="020B0503020204020204" charset="-122"/>
                <a:sym typeface="Arial" panose="020B0604020202020204" pitchFamily="34" charset="0"/>
              </a:rPr>
              <a:t>0上课要求及部分工具介绍</a:t>
            </a:r>
            <a:endParaRPr lang="en-US" altLang="zh-CN" sz="2400" b="1">
              <a:solidFill>
                <a:srgbClr val="2C7FC2"/>
              </a:solidFill>
              <a:latin typeface="微软雅黑" panose="020B0503020204020204" charset="-122"/>
              <a:ea typeface="微软雅黑" panose="020B0503020204020204" charset="-122"/>
              <a:sym typeface="Arial" panose="020B06040202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5" name="矩形 4"/>
          <p:cNvSpPr/>
          <p:nvPr/>
        </p:nvSpPr>
        <p:spPr>
          <a:xfrm>
            <a:off x="-10160" y="281305"/>
            <a:ext cx="61277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2780665" y="281305"/>
            <a:ext cx="61277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3437255" y="281305"/>
            <a:ext cx="10858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3587750" y="281305"/>
            <a:ext cx="76200"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659765" y="175260"/>
            <a:ext cx="2085975" cy="678815"/>
          </a:xfrm>
          <a:prstGeom prst="rect">
            <a:avLst/>
          </a:prstGeom>
          <a:noFill/>
        </p:spPr>
        <p:txBody>
          <a:bodyPr wrap="square" rtlCol="0">
            <a:spAutoFit/>
          </a:bodyPr>
          <a:p>
            <a:pPr algn="ctr"/>
            <a:r>
              <a:rPr lang="zh-CN" altLang="en-US" sz="3600" b="1">
                <a:solidFill>
                  <a:srgbClr val="2C7FC2"/>
                </a:solidFill>
                <a:latin typeface="微软雅黑" panose="020B0503020204020204" charset="-122"/>
                <a:ea typeface="微软雅黑" panose="020B0503020204020204" charset="-122"/>
              </a:rPr>
              <a:t>学习目标</a:t>
            </a:r>
            <a:endParaRPr lang="zh-CN" altLang="en-US" sz="3600" b="1">
              <a:solidFill>
                <a:srgbClr val="2C7FC2"/>
              </a:solidFill>
              <a:latin typeface="微软雅黑" panose="020B0503020204020204" charset="-122"/>
              <a:ea typeface="微软雅黑" panose="020B0503020204020204" charset="-122"/>
            </a:endParaRPr>
          </a:p>
        </p:txBody>
      </p:sp>
      <p:sp>
        <p:nvSpPr>
          <p:cNvPr id="66" name="文本框 65"/>
          <p:cNvSpPr txBox="1"/>
          <p:nvPr/>
        </p:nvSpPr>
        <p:spPr>
          <a:xfrm>
            <a:off x="3700145" y="375285"/>
            <a:ext cx="2325370" cy="483235"/>
          </a:xfrm>
          <a:prstGeom prst="rect">
            <a:avLst/>
          </a:prstGeom>
          <a:noFill/>
        </p:spPr>
        <p:txBody>
          <a:bodyPr wrap="square" rtlCol="0">
            <a:spAutoFit/>
          </a:bodyPr>
          <a:p>
            <a:pPr algn="l"/>
            <a:r>
              <a:rPr lang="en-US" altLang="zh-CN" sz="2400" b="1">
                <a:solidFill>
                  <a:srgbClr val="2C7FC2"/>
                </a:solidFill>
                <a:latin typeface="微软雅黑" panose="020B0503020204020204" charset="-122"/>
                <a:ea typeface="微软雅黑" panose="020B0503020204020204" charset="-122"/>
              </a:rPr>
              <a:t>1.2</a:t>
            </a:r>
            <a:r>
              <a:rPr lang="zh-CN" altLang="en-US" sz="2400" b="1">
                <a:solidFill>
                  <a:srgbClr val="2C7FC2"/>
                </a:solidFill>
                <a:latin typeface="微软雅黑" panose="020B0503020204020204" charset="-122"/>
                <a:ea typeface="微软雅黑" panose="020B0503020204020204" charset="-122"/>
              </a:rPr>
              <a:t>案例目标</a:t>
            </a:r>
            <a:endParaRPr lang="zh-CN" altLang="en-US" sz="2400" b="1">
              <a:solidFill>
                <a:srgbClr val="2C7FC2"/>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tretch>
            <a:fillRect/>
          </a:stretch>
        </p:blipFill>
        <p:spPr>
          <a:xfrm>
            <a:off x="1064895" y="1869440"/>
            <a:ext cx="9411335" cy="4364355"/>
          </a:xfrm>
          <a:prstGeom prst="rect">
            <a:avLst/>
          </a:prstGeom>
        </p:spPr>
      </p:pic>
      <p:sp>
        <p:nvSpPr>
          <p:cNvPr id="3" name="文本框 2"/>
          <p:cNvSpPr txBox="1"/>
          <p:nvPr/>
        </p:nvSpPr>
        <p:spPr>
          <a:xfrm>
            <a:off x="1068070" y="1266825"/>
            <a:ext cx="4647565" cy="460375"/>
          </a:xfrm>
          <a:prstGeom prst="rect">
            <a:avLst/>
          </a:prstGeom>
          <a:noFill/>
        </p:spPr>
        <p:txBody>
          <a:bodyPr wrap="square" rtlCol="0">
            <a:spAutoFit/>
          </a:bodyPr>
          <a:p>
            <a:pPr algn="l"/>
            <a:r>
              <a:rPr lang="en-US" altLang="zh-CN" sz="2400" b="1">
                <a:solidFill>
                  <a:srgbClr val="2C7FC2"/>
                </a:solidFill>
                <a:latin typeface="微软雅黑" panose="020B0503020204020204" charset="-122"/>
                <a:ea typeface="微软雅黑" panose="020B0503020204020204" charset="-122"/>
              </a:rPr>
              <a:t>1.2</a:t>
            </a:r>
            <a:r>
              <a:rPr lang="zh-CN" altLang="en-US" sz="2400" b="1">
                <a:solidFill>
                  <a:srgbClr val="2C7FC2"/>
                </a:solidFill>
                <a:latin typeface="微软雅黑" panose="020B0503020204020204" charset="-122"/>
                <a:ea typeface="微软雅黑" panose="020B0503020204020204" charset="-122"/>
              </a:rPr>
              <a:t>对如下网页原型图进行切图</a:t>
            </a:r>
            <a:endParaRPr lang="zh-CN" altLang="en-US" sz="2400" b="1">
              <a:solidFill>
                <a:srgbClr val="2C7FC2"/>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5" name="矩形 4"/>
          <p:cNvSpPr/>
          <p:nvPr/>
        </p:nvSpPr>
        <p:spPr>
          <a:xfrm>
            <a:off x="-10160" y="281305"/>
            <a:ext cx="61277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2780665" y="281305"/>
            <a:ext cx="61277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3437255" y="281305"/>
            <a:ext cx="108585"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3587750" y="281305"/>
            <a:ext cx="76200" cy="466725"/>
          </a:xfrm>
          <a:prstGeom prst="rect">
            <a:avLst/>
          </a:prstGeom>
          <a:solidFill>
            <a:srgbClr val="2C7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659765" y="175260"/>
            <a:ext cx="2085975" cy="678815"/>
          </a:xfrm>
          <a:prstGeom prst="rect">
            <a:avLst/>
          </a:prstGeom>
          <a:noFill/>
        </p:spPr>
        <p:txBody>
          <a:bodyPr wrap="square" rtlCol="0">
            <a:spAutoFit/>
          </a:bodyPr>
          <a:p>
            <a:pPr algn="ctr"/>
            <a:r>
              <a:rPr lang="zh-CN" altLang="en-US" sz="3600" b="1">
                <a:solidFill>
                  <a:srgbClr val="2C7FC2"/>
                </a:solidFill>
                <a:latin typeface="微软雅黑" panose="020B0503020204020204" charset="-122"/>
                <a:ea typeface="微软雅黑" panose="020B0503020204020204" charset="-122"/>
              </a:rPr>
              <a:t>学习目标</a:t>
            </a:r>
            <a:endParaRPr lang="zh-CN" altLang="en-US" sz="3600" b="1">
              <a:solidFill>
                <a:srgbClr val="2C7FC2"/>
              </a:solidFill>
              <a:latin typeface="微软雅黑" panose="020B0503020204020204" charset="-122"/>
              <a:ea typeface="微软雅黑" panose="020B0503020204020204" charset="-122"/>
            </a:endParaRPr>
          </a:p>
        </p:txBody>
      </p:sp>
      <p:sp>
        <p:nvSpPr>
          <p:cNvPr id="66" name="文本框 65"/>
          <p:cNvSpPr txBox="1"/>
          <p:nvPr/>
        </p:nvSpPr>
        <p:spPr>
          <a:xfrm>
            <a:off x="3700145" y="375285"/>
            <a:ext cx="2325370" cy="483235"/>
          </a:xfrm>
          <a:prstGeom prst="rect">
            <a:avLst/>
          </a:prstGeom>
          <a:noFill/>
        </p:spPr>
        <p:txBody>
          <a:bodyPr wrap="square" rtlCol="0">
            <a:spAutoFit/>
          </a:bodyPr>
          <a:p>
            <a:pPr algn="l"/>
            <a:r>
              <a:rPr lang="en-US" altLang="zh-CN" sz="2400" b="1">
                <a:solidFill>
                  <a:srgbClr val="2C7FC2"/>
                </a:solidFill>
                <a:latin typeface="微软雅黑" panose="020B0503020204020204" charset="-122"/>
                <a:ea typeface="微软雅黑" panose="020B0503020204020204" charset="-122"/>
              </a:rPr>
              <a:t>1.2</a:t>
            </a:r>
            <a:r>
              <a:rPr lang="zh-CN" altLang="en-US" sz="2400" b="1">
                <a:solidFill>
                  <a:srgbClr val="2C7FC2"/>
                </a:solidFill>
                <a:latin typeface="微软雅黑" panose="020B0503020204020204" charset="-122"/>
                <a:ea typeface="微软雅黑" panose="020B0503020204020204" charset="-122"/>
              </a:rPr>
              <a:t>案例目标</a:t>
            </a:r>
            <a:endParaRPr lang="zh-CN" altLang="en-US" sz="2400" b="1">
              <a:solidFill>
                <a:srgbClr val="2C7FC2"/>
              </a:solidFill>
              <a:latin typeface="微软雅黑" panose="020B0503020204020204" charset="-122"/>
              <a:ea typeface="微软雅黑" panose="020B0503020204020204" charset="-122"/>
            </a:endParaRPr>
          </a:p>
        </p:txBody>
      </p:sp>
      <p:sp>
        <p:nvSpPr>
          <p:cNvPr id="3" name="文本框 2"/>
          <p:cNvSpPr txBox="1"/>
          <p:nvPr/>
        </p:nvSpPr>
        <p:spPr>
          <a:xfrm>
            <a:off x="1068070" y="1266825"/>
            <a:ext cx="4647565" cy="460375"/>
          </a:xfrm>
          <a:prstGeom prst="rect">
            <a:avLst/>
          </a:prstGeom>
          <a:noFill/>
        </p:spPr>
        <p:txBody>
          <a:bodyPr wrap="square" rtlCol="0">
            <a:spAutoFit/>
          </a:bodyPr>
          <a:p>
            <a:pPr algn="l"/>
            <a:r>
              <a:rPr lang="en-US" altLang="zh-CN" sz="2400" b="1">
                <a:solidFill>
                  <a:srgbClr val="2C7FC2"/>
                </a:solidFill>
                <a:latin typeface="微软雅黑" panose="020B0503020204020204" charset="-122"/>
                <a:ea typeface="微软雅黑" panose="020B0503020204020204" charset="-122"/>
              </a:rPr>
              <a:t>1.2 </a:t>
            </a:r>
            <a:r>
              <a:rPr lang="zh-CN" altLang="en-US" sz="2400" b="1">
                <a:solidFill>
                  <a:srgbClr val="2C7FC2"/>
                </a:solidFill>
                <a:latin typeface="微软雅黑" panose="020B0503020204020204" charset="-122"/>
                <a:ea typeface="微软雅黑" panose="020B0503020204020204" charset="-122"/>
              </a:rPr>
              <a:t>实现</a:t>
            </a:r>
            <a:r>
              <a:rPr lang="zh-CN" altLang="en-US" sz="2400" b="1">
                <a:solidFill>
                  <a:srgbClr val="2C7FC2"/>
                </a:solidFill>
                <a:latin typeface="微软雅黑" panose="020B0503020204020204" charset="-122"/>
                <a:ea typeface="微软雅黑" panose="020B0503020204020204" charset="-122"/>
              </a:rPr>
              <a:t>如下所示网页</a:t>
            </a:r>
            <a:endParaRPr lang="zh-CN" altLang="en-US" sz="2400" b="1">
              <a:solidFill>
                <a:srgbClr val="2C7FC2"/>
              </a:solidFill>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2"/>
          <a:stretch>
            <a:fillRect/>
          </a:stretch>
        </p:blipFill>
        <p:spPr>
          <a:xfrm>
            <a:off x="1969770" y="1727200"/>
            <a:ext cx="4197350" cy="424688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PPT模板"/>
          <p:cNvPicPr>
            <a:picLocks noChangeAspect="1"/>
          </p:cNvPicPr>
          <p:nvPr/>
        </p:nvPicPr>
        <p:blipFill>
          <a:blip r:embed="rId1"/>
          <a:srcRect t="68178"/>
          <a:stretch>
            <a:fillRect/>
          </a:stretch>
        </p:blipFill>
        <p:spPr>
          <a:xfrm flipV="1">
            <a:off x="-10160" y="6383020"/>
            <a:ext cx="12202160" cy="476250"/>
          </a:xfrm>
          <a:prstGeom prst="rect">
            <a:avLst/>
          </a:prstGeom>
        </p:spPr>
      </p:pic>
      <p:sp>
        <p:nvSpPr>
          <p:cNvPr id="8" name="文本框 7"/>
          <p:cNvSpPr txBox="1"/>
          <p:nvPr/>
        </p:nvSpPr>
        <p:spPr>
          <a:xfrm>
            <a:off x="2376170" y="6428740"/>
            <a:ext cx="7418705" cy="384810"/>
          </a:xfrm>
          <a:prstGeom prst="rect">
            <a:avLst/>
          </a:prstGeom>
          <a:noFill/>
        </p:spPr>
        <p:txBody>
          <a:bodyPr wrap="square" rtlCol="0">
            <a:spAutoFit/>
          </a:bodyPr>
          <a:p>
            <a:pPr algn="ctr"/>
            <a:r>
              <a:rPr lang="en-US" altLang="zh-CN">
                <a:solidFill>
                  <a:schemeClr val="bg1"/>
                </a:solidFill>
                <a:latin typeface="微软雅黑" panose="020B0503020204020204" charset="-122"/>
                <a:ea typeface="微软雅黑" panose="020B0503020204020204" charset="-122"/>
              </a:rPr>
              <a:t>www.usian.cn</a:t>
            </a:r>
            <a:endParaRPr lang="en-US" altLang="zh-CN">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nvPr>
        </p:nvSpPr>
        <p:spPr>
          <a:xfrm>
            <a:off x="843280" y="365125"/>
            <a:ext cx="6483350" cy="653415"/>
          </a:xfrm>
        </p:spPr>
        <p:txBody>
          <a:bodyPr>
            <a:noAutofit/>
          </a:bodyPr>
          <a:p>
            <a:r>
              <a:rPr lang="zh-CN" altLang="en-US" sz="4800" dirty="0">
                <a:sym typeface="+mn-ea"/>
              </a:rPr>
              <a:t> </a:t>
            </a:r>
            <a:r>
              <a:rPr lang="en-US" altLang="zh-CN" sz="3200" b="1">
                <a:solidFill>
                  <a:srgbClr val="2C7FC2"/>
                </a:solidFill>
                <a:latin typeface="微软雅黑" panose="020B0503020204020204" charset="-122"/>
                <a:ea typeface="微软雅黑" panose="020B0503020204020204" charset="-122"/>
                <a:cs typeface="+mn-cs"/>
                <a:sym typeface="+mn-ea"/>
              </a:rPr>
              <a:t>1.Photoshop基本操作</a:t>
            </a:r>
            <a:endParaRPr lang="en-US" altLang="zh-CN" sz="3200" b="1">
              <a:solidFill>
                <a:srgbClr val="2C7FC2"/>
              </a:solidFill>
              <a:latin typeface="微软雅黑" panose="020B0503020204020204" charset="-122"/>
              <a:ea typeface="微软雅黑" panose="020B0503020204020204" charset="-122"/>
              <a:cs typeface="+mn-cs"/>
              <a:sym typeface="+mn-ea"/>
            </a:endParaRPr>
          </a:p>
        </p:txBody>
      </p:sp>
      <p:sp>
        <p:nvSpPr>
          <p:cNvPr id="4" name="内容占位符 3"/>
          <p:cNvSpPr>
            <a:spLocks noGrp="1"/>
          </p:cNvSpPr>
          <p:nvPr>
            <p:ph idx="1"/>
          </p:nvPr>
        </p:nvSpPr>
        <p:spPr>
          <a:xfrm>
            <a:off x="1045845" y="1482725"/>
            <a:ext cx="9973310" cy="4716780"/>
          </a:xfrm>
        </p:spPr>
        <p:txBody>
          <a:bodyPr>
            <a:normAutofit fontScale="90000" lnSpcReduction="20000"/>
          </a:bodyPr>
          <a:p>
            <a:r>
              <a:rPr lang="zh-CN" altLang="en-US" dirty="0">
                <a:solidFill>
                  <a:schemeClr val="accent1">
                    <a:lumMod val="75000"/>
                  </a:schemeClr>
                </a:solidFill>
              </a:rPr>
              <a:t>    </a:t>
            </a:r>
            <a:r>
              <a:rPr lang="en-US" altLang="zh-CN" dirty="0" smtClean="0">
                <a:solidFill>
                  <a:schemeClr val="accent1">
                    <a:lumMod val="75000"/>
                  </a:schemeClr>
                </a:solidFill>
              </a:rPr>
              <a:t>1.1    </a:t>
            </a:r>
            <a:r>
              <a:rPr lang="zh-CN" altLang="en-US" dirty="0">
                <a:solidFill>
                  <a:schemeClr val="accent1">
                    <a:lumMod val="75000"/>
                  </a:schemeClr>
                </a:solidFill>
              </a:rPr>
              <a:t>常用快捷键</a:t>
            </a:r>
            <a:endParaRPr lang="zh-CN" altLang="en-US" dirty="0">
              <a:solidFill>
                <a:schemeClr val="accent1">
                  <a:lumMod val="75000"/>
                </a:schemeClr>
              </a:solidFill>
            </a:endParaRPr>
          </a:p>
          <a:p>
            <a:r>
              <a:rPr lang="zh-CN" altLang="en-US" dirty="0">
                <a:solidFill>
                  <a:schemeClr val="accent1">
                    <a:lumMod val="75000"/>
                  </a:schemeClr>
                </a:solidFill>
              </a:rPr>
              <a:t>    </a:t>
            </a:r>
            <a:r>
              <a:rPr lang="en-US" altLang="zh-CN" dirty="0" smtClean="0">
                <a:solidFill>
                  <a:schemeClr val="accent1">
                    <a:lumMod val="75000"/>
                  </a:schemeClr>
                </a:solidFill>
              </a:rPr>
              <a:t>1.2    </a:t>
            </a:r>
            <a:r>
              <a:rPr lang="zh-CN" altLang="en-US" dirty="0">
                <a:solidFill>
                  <a:schemeClr val="accent1">
                    <a:lumMod val="75000"/>
                  </a:schemeClr>
                </a:solidFill>
              </a:rPr>
              <a:t>选区工具 </a:t>
            </a:r>
            <a:r>
              <a:rPr lang="en-US" altLang="zh-CN" dirty="0">
                <a:solidFill>
                  <a:schemeClr val="accent1">
                    <a:lumMod val="75000"/>
                  </a:schemeClr>
                </a:solidFill>
              </a:rPr>
              <a:t>M</a:t>
            </a:r>
            <a:r>
              <a:rPr dirty="0">
                <a:solidFill>
                  <a:schemeClr val="accent1">
                    <a:lumMod val="75000"/>
                  </a:schemeClr>
                </a:solidFill>
              </a:rPr>
              <a:t>（添加、减少选区）</a:t>
            </a:r>
            <a:r>
              <a:rPr lang="zh-CN" altLang="en-US" dirty="0">
                <a:solidFill>
                  <a:schemeClr val="accent1">
                    <a:lumMod val="75000"/>
                  </a:schemeClr>
                </a:solidFill>
              </a:rPr>
              <a:t>、</a:t>
            </a:r>
            <a:r>
              <a:rPr lang="zh-CN" altLang="en-US" dirty="0">
                <a:solidFill>
                  <a:schemeClr val="accent1">
                    <a:lumMod val="75000"/>
                  </a:schemeClr>
                </a:solidFill>
                <a:sym typeface="+mn-ea"/>
              </a:rPr>
              <a:t>取消选区 （C</a:t>
            </a:r>
            <a:r>
              <a:rPr lang="en-US" altLang="zh-CN" dirty="0" err="1">
                <a:solidFill>
                  <a:schemeClr val="accent1">
                    <a:lumMod val="75000"/>
                  </a:schemeClr>
                </a:solidFill>
                <a:sym typeface="+mn-ea"/>
              </a:rPr>
              <a:t>trl</a:t>
            </a:r>
            <a:r>
              <a:rPr lang="zh-CN" altLang="en-US" dirty="0">
                <a:solidFill>
                  <a:schemeClr val="accent1">
                    <a:lumMod val="75000"/>
                  </a:schemeClr>
                </a:solidFill>
                <a:sym typeface="+mn-ea"/>
              </a:rPr>
              <a:t>+</a:t>
            </a:r>
            <a:r>
              <a:rPr lang="en-US" altLang="zh-CN" dirty="0">
                <a:solidFill>
                  <a:schemeClr val="accent1">
                    <a:lumMod val="75000"/>
                  </a:schemeClr>
                </a:solidFill>
                <a:sym typeface="+mn-ea"/>
              </a:rPr>
              <a:t>D</a:t>
            </a:r>
            <a:r>
              <a:rPr lang="zh-CN" altLang="en-US" dirty="0">
                <a:solidFill>
                  <a:schemeClr val="accent1">
                    <a:lumMod val="75000"/>
                  </a:schemeClr>
                </a:solidFill>
                <a:sym typeface="+mn-ea"/>
              </a:rPr>
              <a:t>）</a:t>
            </a:r>
            <a:endParaRPr lang="zh-CN" altLang="en-US" dirty="0">
              <a:solidFill>
                <a:schemeClr val="accent1">
                  <a:lumMod val="75000"/>
                </a:schemeClr>
              </a:solidFill>
              <a:sym typeface="+mn-ea"/>
            </a:endParaRPr>
          </a:p>
          <a:p>
            <a:r>
              <a:rPr lang="zh-CN" altLang="en-US" dirty="0">
                <a:solidFill>
                  <a:schemeClr val="accent1">
                    <a:lumMod val="75000"/>
                  </a:schemeClr>
                </a:solidFill>
              </a:rPr>
              <a:t>    </a:t>
            </a:r>
            <a:r>
              <a:rPr lang="en-US" altLang="zh-CN" dirty="0" smtClean="0">
                <a:solidFill>
                  <a:schemeClr val="accent1">
                    <a:lumMod val="75000"/>
                  </a:schemeClr>
                </a:solidFill>
              </a:rPr>
              <a:t>1.3    </a:t>
            </a:r>
            <a:r>
              <a:rPr lang="zh-CN" altLang="en-US" dirty="0">
                <a:solidFill>
                  <a:schemeClr val="accent1">
                    <a:lumMod val="75000"/>
                  </a:schemeClr>
                </a:solidFill>
              </a:rPr>
              <a:t>切片工具 </a:t>
            </a:r>
            <a:r>
              <a:rPr lang="en-US" altLang="zh-CN" dirty="0">
                <a:solidFill>
                  <a:schemeClr val="accent1">
                    <a:lumMod val="75000"/>
                  </a:schemeClr>
                </a:solidFill>
              </a:rPr>
              <a:t>C  </a:t>
            </a:r>
            <a:r>
              <a:rPr lang="zh-CN" altLang="en-US" dirty="0">
                <a:solidFill>
                  <a:schemeClr val="accent1">
                    <a:lumMod val="75000"/>
                  </a:schemeClr>
                </a:solidFill>
              </a:rPr>
              <a:t>（</a:t>
            </a:r>
            <a:r>
              <a:rPr sz="2800" dirty="0">
                <a:solidFill>
                  <a:schemeClr val="accent1">
                    <a:lumMod val="75000"/>
                  </a:schemeClr>
                </a:solidFill>
              </a:rPr>
              <a:t>视图-&gt;清除切片</a:t>
            </a:r>
            <a:r>
              <a:rPr lang="zh-CN" sz="2800" dirty="0">
                <a:solidFill>
                  <a:schemeClr val="accent1">
                    <a:lumMod val="75000"/>
                  </a:schemeClr>
                </a:solidFill>
              </a:rPr>
              <a:t>）</a:t>
            </a:r>
            <a:endParaRPr lang="zh-CN" sz="2800" dirty="0">
              <a:solidFill>
                <a:schemeClr val="accent1">
                  <a:lumMod val="75000"/>
                </a:schemeClr>
              </a:solidFill>
            </a:endParaRPr>
          </a:p>
          <a:p>
            <a:r>
              <a:rPr lang="zh-CN" altLang="en-US" dirty="0">
                <a:solidFill>
                  <a:schemeClr val="accent1">
                    <a:lumMod val="75000"/>
                  </a:schemeClr>
                </a:solidFill>
              </a:rPr>
              <a:t>    </a:t>
            </a:r>
            <a:r>
              <a:rPr lang="en-US" altLang="zh-CN" dirty="0" smtClean="0">
                <a:solidFill>
                  <a:schemeClr val="accent1">
                    <a:lumMod val="75000"/>
                  </a:schemeClr>
                </a:solidFill>
                <a:sym typeface="+mn-ea"/>
              </a:rPr>
              <a:t>1.4    </a:t>
            </a:r>
            <a:r>
              <a:rPr dirty="0" smtClean="0">
                <a:solidFill>
                  <a:schemeClr val="accent1">
                    <a:lumMod val="75000"/>
                  </a:schemeClr>
                </a:solidFill>
                <a:sym typeface="+mn-ea"/>
              </a:rPr>
              <a:t>拾色器</a:t>
            </a:r>
            <a:r>
              <a:rPr lang="zh-CN" dirty="0" smtClean="0">
                <a:solidFill>
                  <a:schemeClr val="accent1">
                    <a:lumMod val="75000"/>
                  </a:schemeClr>
                </a:solidFill>
                <a:sym typeface="+mn-ea"/>
              </a:rPr>
              <a:t>（</a:t>
            </a:r>
            <a:r>
              <a:rPr dirty="0" smtClean="0">
                <a:solidFill>
                  <a:schemeClr val="accent1">
                    <a:lumMod val="75000"/>
                  </a:schemeClr>
                </a:solidFill>
                <a:sym typeface="+mn-ea"/>
              </a:rPr>
              <a:t>点击前景色</a:t>
            </a:r>
            <a:r>
              <a:rPr lang="zh-CN" altLang="en-US" dirty="0" smtClean="0">
                <a:solidFill>
                  <a:schemeClr val="accent1">
                    <a:lumMod val="75000"/>
                  </a:schemeClr>
                </a:solidFill>
                <a:sym typeface="+mn-ea"/>
              </a:rPr>
              <a:t>）</a:t>
            </a:r>
            <a:r>
              <a:rPr>
                <a:solidFill>
                  <a:schemeClr val="accent1">
                    <a:lumMod val="75000"/>
                  </a:schemeClr>
                </a:solidFill>
                <a:sym typeface="+mn-ea"/>
              </a:rPr>
              <a:t>和 缩放</a:t>
            </a:r>
            <a:r>
              <a:rPr lang="zh-CN" altLang="en-US">
                <a:solidFill>
                  <a:schemeClr val="accent1">
                    <a:lumMod val="75000"/>
                  </a:schemeClr>
                </a:solidFill>
                <a:sym typeface="+mn-ea"/>
              </a:rPr>
              <a:t>（</a:t>
            </a:r>
            <a:r>
              <a:rPr lang="en-US" altLang="zh-CN">
                <a:solidFill>
                  <a:schemeClr val="accent1">
                    <a:lumMod val="75000"/>
                  </a:schemeClr>
                </a:solidFill>
                <a:sym typeface="+mn-ea"/>
              </a:rPr>
              <a:t>alt+ctrl+I </a:t>
            </a:r>
            <a:r>
              <a:rPr lang="zh-CN" altLang="en-US">
                <a:solidFill>
                  <a:schemeClr val="accent1">
                    <a:lumMod val="75000"/>
                  </a:schemeClr>
                </a:solidFill>
                <a:sym typeface="+mn-ea"/>
              </a:rPr>
              <a:t>）</a:t>
            </a:r>
            <a:endParaRPr lang="zh-CN" altLang="en-US" dirty="0" smtClean="0">
              <a:solidFill>
                <a:schemeClr val="accent1">
                  <a:lumMod val="75000"/>
                </a:schemeClr>
              </a:solidFill>
              <a:sym typeface="+mn-ea"/>
            </a:endParaRPr>
          </a:p>
          <a:p>
            <a:r>
              <a:rPr lang="en-US" altLang="zh-CN" dirty="0">
                <a:solidFill>
                  <a:schemeClr val="accent1">
                    <a:lumMod val="75000"/>
                  </a:schemeClr>
                </a:solidFill>
                <a:sym typeface="+mn-ea"/>
              </a:rPr>
              <a:t>    </a:t>
            </a:r>
            <a:r>
              <a:rPr lang="en-US" altLang="zh-CN" dirty="0" smtClean="0">
                <a:solidFill>
                  <a:schemeClr val="accent1">
                    <a:lumMod val="75000"/>
                  </a:schemeClr>
                </a:solidFill>
                <a:sym typeface="+mn-ea"/>
              </a:rPr>
              <a:t>1.5    </a:t>
            </a:r>
            <a:r>
              <a:rPr lang="zh-CN" altLang="en-US" dirty="0">
                <a:solidFill>
                  <a:schemeClr val="accent1">
                    <a:lumMod val="75000"/>
                  </a:schemeClr>
                </a:solidFill>
                <a:sym typeface="+mn-ea"/>
              </a:rPr>
              <a:t>显示</a:t>
            </a:r>
            <a:r>
              <a:rPr lang="en-US" altLang="zh-CN" dirty="0">
                <a:solidFill>
                  <a:schemeClr val="accent1">
                    <a:lumMod val="75000"/>
                  </a:schemeClr>
                </a:solidFill>
                <a:sym typeface="+mn-ea"/>
              </a:rPr>
              <a:t>/</a:t>
            </a:r>
            <a:r>
              <a:rPr lang="zh-CN" altLang="en-US" dirty="0">
                <a:solidFill>
                  <a:schemeClr val="accent1">
                    <a:lumMod val="75000"/>
                  </a:schemeClr>
                </a:solidFill>
                <a:sym typeface="+mn-ea"/>
              </a:rPr>
              <a:t>隐藏标尺 （C</a:t>
            </a:r>
            <a:r>
              <a:rPr lang="en-US" altLang="zh-CN" dirty="0" err="1">
                <a:solidFill>
                  <a:schemeClr val="accent1">
                    <a:lumMod val="75000"/>
                  </a:schemeClr>
                </a:solidFill>
                <a:sym typeface="+mn-ea"/>
              </a:rPr>
              <a:t>trl</a:t>
            </a:r>
            <a:r>
              <a:rPr lang="zh-CN" altLang="en-US" dirty="0">
                <a:solidFill>
                  <a:schemeClr val="accent1">
                    <a:lumMod val="75000"/>
                  </a:schemeClr>
                </a:solidFill>
                <a:sym typeface="+mn-ea"/>
              </a:rPr>
              <a:t>+R  ）</a:t>
            </a:r>
            <a:endParaRPr lang="zh-CN" altLang="en-US" dirty="0">
              <a:solidFill>
                <a:schemeClr val="accent1">
                  <a:lumMod val="75000"/>
                </a:schemeClr>
              </a:solidFill>
              <a:sym typeface="+mn-ea"/>
            </a:endParaRPr>
          </a:p>
          <a:p>
            <a:r>
              <a:rPr lang="en-US" altLang="zh-CN" dirty="0">
                <a:solidFill>
                  <a:schemeClr val="accent1">
                    <a:lumMod val="75000"/>
                  </a:schemeClr>
                </a:solidFill>
                <a:sym typeface="+mn-ea"/>
              </a:rPr>
              <a:t>    </a:t>
            </a:r>
            <a:r>
              <a:rPr lang="en-US" altLang="zh-CN" dirty="0" smtClean="0">
                <a:solidFill>
                  <a:schemeClr val="accent1">
                    <a:lumMod val="75000"/>
                  </a:schemeClr>
                </a:solidFill>
                <a:sym typeface="+mn-ea"/>
              </a:rPr>
              <a:t>1.6    </a:t>
            </a:r>
            <a:r>
              <a:rPr lang="zh-CN" altLang="en-US" dirty="0">
                <a:solidFill>
                  <a:schemeClr val="accent1">
                    <a:lumMod val="75000"/>
                  </a:schemeClr>
                </a:solidFill>
                <a:sym typeface="+mn-ea"/>
              </a:rPr>
              <a:t>批量导出图片</a:t>
            </a:r>
            <a:endParaRPr lang="zh-CN" altLang="en-US" dirty="0">
              <a:solidFill>
                <a:schemeClr val="accent1">
                  <a:lumMod val="75000"/>
                </a:schemeClr>
              </a:solidFill>
              <a:sym typeface="+mn-ea"/>
            </a:endParaRPr>
          </a:p>
          <a:p>
            <a:r>
              <a:rPr lang="zh-CN" altLang="en-US" dirty="0">
                <a:solidFill>
                  <a:schemeClr val="accent1">
                    <a:lumMod val="75000"/>
                  </a:schemeClr>
                </a:solidFill>
                <a:sym typeface="+mn-ea"/>
              </a:rPr>
              <a:t>            （用切片工具切好图片 </a:t>
            </a:r>
            <a:r>
              <a:rPr lang="en-US" altLang="zh-CN" dirty="0">
                <a:solidFill>
                  <a:schemeClr val="accent1">
                    <a:lumMod val="75000"/>
                  </a:schemeClr>
                </a:solidFill>
                <a:sym typeface="+mn-ea"/>
              </a:rPr>
              <a:t>--&gt;</a:t>
            </a:r>
            <a:r>
              <a:rPr lang="zh-CN" altLang="en-US" dirty="0">
                <a:solidFill>
                  <a:schemeClr val="accent1">
                    <a:lumMod val="75000"/>
                  </a:schemeClr>
                </a:solidFill>
                <a:sym typeface="+mn-ea"/>
              </a:rPr>
              <a:t>文件</a:t>
            </a:r>
            <a:r>
              <a:rPr lang="en-US" altLang="zh-CN" dirty="0">
                <a:solidFill>
                  <a:schemeClr val="accent1">
                    <a:lumMod val="75000"/>
                  </a:schemeClr>
                </a:solidFill>
                <a:sym typeface="+mn-ea"/>
              </a:rPr>
              <a:t>-</a:t>
            </a:r>
            <a:r>
              <a:rPr lang="en-US" altLang="zh-CN" dirty="0">
                <a:solidFill>
                  <a:schemeClr val="accent1">
                    <a:lumMod val="75000"/>
                  </a:schemeClr>
                </a:solidFill>
                <a:sym typeface="+mn-ea"/>
              </a:rPr>
              <a:t>-&gt;</a:t>
            </a:r>
            <a:r>
              <a:rPr dirty="0">
                <a:solidFill>
                  <a:schemeClr val="accent1">
                    <a:lumMod val="75000"/>
                  </a:schemeClr>
                </a:solidFill>
                <a:sym typeface="+mn-ea"/>
              </a:rPr>
              <a:t>存储为</a:t>
            </a:r>
            <a:r>
              <a:rPr lang="en-US" altLang="zh-CN" dirty="0">
                <a:solidFill>
                  <a:schemeClr val="accent1">
                    <a:lumMod val="75000"/>
                  </a:schemeClr>
                </a:solidFill>
                <a:sym typeface="+mn-ea"/>
              </a:rPr>
              <a:t>web</a:t>
            </a:r>
            <a:r>
              <a:rPr dirty="0">
                <a:solidFill>
                  <a:schemeClr val="accent1">
                    <a:lumMod val="75000"/>
                  </a:schemeClr>
                </a:solidFill>
                <a:sym typeface="+mn-ea"/>
              </a:rPr>
              <a:t>所用格式</a:t>
            </a:r>
            <a:r>
              <a:rPr lang="zh-CN" altLang="en-US" dirty="0">
                <a:solidFill>
                  <a:schemeClr val="accent1">
                    <a:lumMod val="75000"/>
                  </a:schemeClr>
                </a:solidFill>
                <a:sym typeface="+mn-ea"/>
              </a:rPr>
              <a:t>）</a:t>
            </a:r>
            <a:r>
              <a:rPr lang="en-US" altLang="zh-CN" dirty="0">
                <a:solidFill>
                  <a:schemeClr val="accent1">
                    <a:lumMod val="75000"/>
                  </a:schemeClr>
                </a:solidFill>
                <a:sym typeface="+mn-ea"/>
              </a:rPr>
              <a:t> </a:t>
            </a:r>
            <a:r>
              <a:rPr lang="en-US" altLang="zh-CN" dirty="0" smtClean="0">
                <a:solidFill>
                  <a:schemeClr val="accent1">
                    <a:lumMod val="75000"/>
                  </a:schemeClr>
                </a:solidFill>
                <a:sym typeface="+mn-ea"/>
              </a:rPr>
              <a:t>   </a:t>
            </a:r>
            <a:endParaRPr lang="en-US" altLang="zh-CN" dirty="0" smtClean="0">
              <a:solidFill>
                <a:schemeClr val="accent1">
                  <a:lumMod val="75000"/>
                </a:schemeClr>
              </a:solidFill>
              <a:sym typeface="+mn-ea"/>
            </a:endParaRPr>
          </a:p>
          <a:p>
            <a:pPr marL="228600" lvl="1" algn="l">
              <a:spcBef>
                <a:spcPts val="1000"/>
              </a:spcBef>
            </a:pPr>
            <a:r>
              <a:rPr lang="zh-CN" altLang="en-US" sz="2800" dirty="0">
                <a:solidFill>
                  <a:schemeClr val="accent1">
                    <a:lumMod val="75000"/>
                  </a:schemeClr>
                </a:solidFill>
                <a:sym typeface="+mn-ea"/>
              </a:rPr>
              <a:t>    1.</a:t>
            </a:r>
            <a:r>
              <a:rPr lang="en-US" altLang="zh-CN" sz="2800" dirty="0">
                <a:solidFill>
                  <a:schemeClr val="accent1">
                    <a:lumMod val="75000"/>
                  </a:schemeClr>
                </a:solidFill>
                <a:sym typeface="+mn-ea"/>
              </a:rPr>
              <a:t>7   </a:t>
            </a:r>
            <a:r>
              <a:rPr lang="zh-CN" altLang="en-US" sz="2800" dirty="0">
                <a:solidFill>
                  <a:schemeClr val="accent1">
                    <a:lumMod val="75000"/>
                  </a:schemeClr>
                </a:solidFill>
                <a:sym typeface="+mn-ea"/>
              </a:rPr>
              <a:t> </a:t>
            </a:r>
            <a:r>
              <a:rPr lang="zh-CN" altLang="en-US" sz="2800" dirty="0">
                <a:solidFill>
                  <a:schemeClr val="accent1">
                    <a:lumMod val="75000"/>
                  </a:schemeClr>
                </a:solidFill>
                <a:sym typeface="+mn-ea"/>
              </a:rPr>
              <a:t>自由变换 </a:t>
            </a:r>
            <a:r>
              <a:rPr lang="zh-CN" altLang="en-US" sz="2800" dirty="0">
                <a:solidFill>
                  <a:schemeClr val="accent1">
                    <a:lumMod val="75000"/>
                  </a:schemeClr>
                </a:solidFill>
                <a:sym typeface="+mn-ea"/>
              </a:rPr>
              <a:t>Ctrl</a:t>
            </a:r>
            <a:r>
              <a:rPr lang="zh-CN" altLang="en-US" sz="2800" dirty="0">
                <a:solidFill>
                  <a:schemeClr val="accent1">
                    <a:lumMod val="75000"/>
                  </a:schemeClr>
                </a:solidFill>
                <a:sym typeface="+mn-ea"/>
              </a:rPr>
              <a:t>+T </a:t>
            </a:r>
            <a:endParaRPr lang="zh-CN" altLang="en-US" sz="2800" dirty="0">
              <a:solidFill>
                <a:schemeClr val="accent1">
                  <a:lumMod val="75000"/>
                </a:schemeClr>
              </a:solidFill>
              <a:sym typeface="+mn-ea"/>
            </a:endParaRPr>
          </a:p>
          <a:p>
            <a:pPr marL="228600" lvl="1" algn="l">
              <a:spcBef>
                <a:spcPts val="1000"/>
              </a:spcBef>
            </a:pPr>
            <a:r>
              <a:rPr lang="zh-CN" altLang="en-US" sz="2800" dirty="0">
                <a:solidFill>
                  <a:schemeClr val="accent1">
                    <a:lumMod val="75000"/>
                  </a:schemeClr>
                </a:solidFill>
                <a:sym typeface="+mn-ea"/>
              </a:rPr>
              <a:t>    1.</a:t>
            </a:r>
            <a:r>
              <a:rPr lang="en-US" altLang="zh-CN" sz="2800" dirty="0">
                <a:solidFill>
                  <a:schemeClr val="accent1">
                    <a:lumMod val="75000"/>
                  </a:schemeClr>
                </a:solidFill>
                <a:sym typeface="+mn-ea"/>
              </a:rPr>
              <a:t>8    </a:t>
            </a:r>
            <a:r>
              <a:rPr lang="zh-CN" altLang="en-US" sz="2800" dirty="0">
                <a:solidFill>
                  <a:schemeClr val="accent1">
                    <a:lumMod val="75000"/>
                  </a:schemeClr>
                </a:solidFill>
                <a:sym typeface="+mn-ea"/>
              </a:rPr>
              <a:t>临时抓手 【空格】拖动图片</a:t>
            </a:r>
            <a:endParaRPr lang="zh-CN" altLang="en-US" sz="2800" dirty="0">
              <a:solidFill>
                <a:schemeClr val="accent1">
                  <a:lumMod val="75000"/>
                </a:schemeClr>
              </a:solidFill>
              <a:sym typeface="+mn-ea"/>
            </a:endParaRPr>
          </a:p>
          <a:p>
            <a:pPr marL="228600" lvl="1" algn="l">
              <a:spcBef>
                <a:spcPts val="1000"/>
              </a:spcBef>
            </a:pPr>
            <a:r>
              <a:rPr lang="zh-CN" altLang="en-US" sz="2800" dirty="0">
                <a:solidFill>
                  <a:schemeClr val="accent1">
                    <a:lumMod val="75000"/>
                  </a:schemeClr>
                </a:solidFill>
                <a:sym typeface="+mn-ea"/>
              </a:rPr>
              <a:t>    </a:t>
            </a:r>
            <a:r>
              <a:rPr lang="en-US" altLang="zh-CN" sz="2800" dirty="0">
                <a:solidFill>
                  <a:schemeClr val="accent1">
                    <a:lumMod val="75000"/>
                  </a:schemeClr>
                </a:solidFill>
                <a:sym typeface="+mn-ea"/>
              </a:rPr>
              <a:t>1</a:t>
            </a:r>
            <a:r>
              <a:rPr lang="zh-CN" altLang="en-US" sz="2800" dirty="0">
                <a:solidFill>
                  <a:schemeClr val="accent1">
                    <a:lumMod val="75000"/>
                  </a:schemeClr>
                </a:solidFill>
                <a:sym typeface="+mn-ea"/>
              </a:rPr>
              <a:t>.</a:t>
            </a:r>
            <a:r>
              <a:rPr lang="en-US" altLang="zh-CN" sz="2800" dirty="0">
                <a:solidFill>
                  <a:schemeClr val="accent1">
                    <a:lumMod val="75000"/>
                  </a:schemeClr>
                </a:solidFill>
                <a:sym typeface="+mn-ea"/>
              </a:rPr>
              <a:t>9   </a:t>
            </a:r>
            <a:r>
              <a:rPr lang="zh-CN" altLang="en-US" sz="2800" dirty="0">
                <a:solidFill>
                  <a:schemeClr val="accent1">
                    <a:lumMod val="75000"/>
                  </a:schemeClr>
                </a:solidFill>
                <a:sym typeface="+mn-ea"/>
              </a:rPr>
              <a:t>显示/隐藏“信息”面板 【F8】</a:t>
            </a:r>
            <a:endParaRPr lang="zh-CN" altLang="en-US" sz="2800" dirty="0">
              <a:solidFill>
                <a:schemeClr val="accent1">
                  <a:lumMod val="75000"/>
                </a:schemeClr>
              </a:solidFill>
              <a:sym typeface="+mn-ea"/>
            </a:endParaRPr>
          </a:p>
          <a:p>
            <a:pPr marL="228600" lvl="1" algn="l">
              <a:spcBef>
                <a:spcPts val="1000"/>
              </a:spcBef>
            </a:pPr>
            <a:r>
              <a:rPr lang="zh-CN" altLang="en-US" sz="2800" dirty="0">
                <a:solidFill>
                  <a:schemeClr val="accent1">
                    <a:lumMod val="75000"/>
                  </a:schemeClr>
                </a:solidFill>
                <a:sym typeface="+mn-ea"/>
              </a:rPr>
              <a:t>    2.</a:t>
            </a:r>
            <a:r>
              <a:rPr lang="en-US" altLang="zh-CN" sz="2800" dirty="0">
                <a:solidFill>
                  <a:schemeClr val="accent1">
                    <a:lumMod val="75000"/>
                  </a:schemeClr>
                </a:solidFill>
                <a:sym typeface="+mn-ea"/>
              </a:rPr>
              <a:t>0   </a:t>
            </a:r>
            <a:r>
              <a:rPr lang="zh-CN" altLang="en-US" sz="2800" dirty="0">
                <a:solidFill>
                  <a:schemeClr val="accent1">
                    <a:lumMod val="75000"/>
                  </a:schemeClr>
                </a:solidFill>
                <a:sym typeface="+mn-ea"/>
              </a:rPr>
              <a:t>多步撤销  ctrl+alt+z</a:t>
            </a:r>
            <a:endParaRPr lang="zh-CN" altLang="en-US" sz="2800" dirty="0" smtClean="0">
              <a:solidFill>
                <a:schemeClr val="accent1">
                  <a:lumMod val="75000"/>
                </a:schemeClr>
              </a:solidFill>
              <a:sym typeface="+mn-ea"/>
            </a:endParaRPr>
          </a:p>
          <a:p>
            <a:pPr lvl="1"/>
            <a:endParaRPr lang="zh-CN" altLang="en-US" dirty="0">
              <a:sym typeface="+mn-ea"/>
            </a:endParaRPr>
          </a:p>
          <a:p>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b="1">
                <a:solidFill>
                  <a:srgbClr val="2C7FC2"/>
                </a:solidFill>
                <a:latin typeface="微软雅黑" panose="020B0503020204020204" charset="-122"/>
                <a:ea typeface="微软雅黑" panose="020B0503020204020204" charset="-122"/>
                <a:cs typeface="+mn-cs"/>
                <a:sym typeface="+mn-ea"/>
              </a:rPr>
              <a:t>1.Photoshop基本操作</a:t>
            </a:r>
            <a:endParaRPr lang="en-US" altLang="zh-CN" sz="3600" b="1">
              <a:solidFill>
                <a:srgbClr val="2C7FC2"/>
              </a:solidFill>
              <a:latin typeface="微软雅黑" panose="020B0503020204020204" charset="-122"/>
              <a:ea typeface="微软雅黑" panose="020B0503020204020204" charset="-122"/>
              <a:cs typeface="+mn-cs"/>
              <a:sym typeface="+mn-ea"/>
            </a:endParaRPr>
          </a:p>
        </p:txBody>
      </p:sp>
      <p:sp>
        <p:nvSpPr>
          <p:cNvPr id="3" name="内容占位符 2"/>
          <p:cNvSpPr>
            <a:spLocks noGrp="1"/>
          </p:cNvSpPr>
          <p:nvPr>
            <p:ph idx="1"/>
          </p:nvPr>
        </p:nvSpPr>
        <p:spPr/>
        <p:txBody>
          <a:bodyPr>
            <a:normAutofit lnSpcReduction="10000"/>
          </a:bodyPr>
          <a:p>
            <a:r>
              <a:rPr lang="zh-CN" altLang="en-US" dirty="0">
                <a:solidFill>
                  <a:schemeClr val="accent1">
                    <a:lumMod val="75000"/>
                  </a:schemeClr>
                </a:solidFill>
                <a:sym typeface="+mn-ea"/>
              </a:rPr>
              <a:t>  </a:t>
            </a:r>
            <a:r>
              <a:rPr lang="en-US" altLang="zh-CN" dirty="0">
                <a:solidFill>
                  <a:schemeClr val="accent1">
                    <a:lumMod val="75000"/>
                  </a:schemeClr>
                </a:solidFill>
                <a:sym typeface="+mn-ea"/>
              </a:rPr>
              <a:t>2.1   </a:t>
            </a:r>
            <a:r>
              <a:rPr lang="zh-CN" altLang="en-US" dirty="0">
                <a:solidFill>
                  <a:schemeClr val="accent1">
                    <a:lumMod val="75000"/>
                  </a:schemeClr>
                </a:solidFill>
                <a:sym typeface="+mn-ea"/>
              </a:rPr>
              <a:t>新建图层（</a:t>
            </a:r>
            <a:r>
              <a:rPr lang="en-US" altLang="zh-CN" dirty="0">
                <a:solidFill>
                  <a:schemeClr val="accent1">
                    <a:lumMod val="75000"/>
                  </a:schemeClr>
                </a:solidFill>
                <a:sym typeface="+mn-ea"/>
              </a:rPr>
              <a:t>shift + ctrl + N</a:t>
            </a:r>
            <a:r>
              <a:rPr lang="zh-CN" altLang="en-US" dirty="0">
                <a:solidFill>
                  <a:schemeClr val="accent1">
                    <a:lumMod val="75000"/>
                  </a:schemeClr>
                </a:solidFill>
                <a:sym typeface="+mn-ea"/>
              </a:rPr>
              <a:t>）</a:t>
            </a:r>
            <a:endParaRPr lang="en-US" altLang="zh-CN" dirty="0">
              <a:solidFill>
                <a:schemeClr val="accent1">
                  <a:lumMod val="75000"/>
                </a:schemeClr>
              </a:solidFill>
              <a:sym typeface="+mn-ea"/>
            </a:endParaRPr>
          </a:p>
          <a:p>
            <a:r>
              <a:rPr lang="en-US" altLang="zh-CN" dirty="0">
                <a:solidFill>
                  <a:schemeClr val="accent1">
                    <a:lumMod val="75000"/>
                  </a:schemeClr>
                </a:solidFill>
                <a:sym typeface="+mn-ea"/>
              </a:rPr>
              <a:t>  2.2   </a:t>
            </a:r>
            <a:r>
              <a:rPr lang="zh-CN" altLang="en-US" dirty="0">
                <a:solidFill>
                  <a:schemeClr val="accent1">
                    <a:lumMod val="75000"/>
                  </a:schemeClr>
                </a:solidFill>
                <a:sym typeface="+mn-ea"/>
              </a:rPr>
              <a:t>合并图层（</a:t>
            </a:r>
            <a:r>
              <a:rPr lang="en-US" altLang="zh-CN" dirty="0">
                <a:solidFill>
                  <a:schemeClr val="accent1">
                    <a:lumMod val="75000"/>
                  </a:schemeClr>
                </a:solidFill>
                <a:sym typeface="+mn-ea"/>
              </a:rPr>
              <a:t>ctrl + E</a:t>
            </a:r>
            <a:r>
              <a:rPr lang="zh-CN" altLang="en-US" dirty="0">
                <a:solidFill>
                  <a:schemeClr val="accent1">
                    <a:lumMod val="75000"/>
                  </a:schemeClr>
                </a:solidFill>
                <a:sym typeface="+mn-ea"/>
              </a:rPr>
              <a:t>）</a:t>
            </a:r>
            <a:endParaRPr lang="zh-CN" altLang="en-US" dirty="0">
              <a:solidFill>
                <a:schemeClr val="accent1">
                  <a:lumMod val="75000"/>
                </a:schemeClr>
              </a:solidFill>
              <a:sym typeface="+mn-ea"/>
            </a:endParaRPr>
          </a:p>
          <a:p>
            <a:r>
              <a:rPr lang="zh-CN" altLang="en-US" dirty="0">
                <a:solidFill>
                  <a:schemeClr val="accent1">
                    <a:lumMod val="75000"/>
                  </a:schemeClr>
                </a:solidFill>
                <a:sym typeface="+mn-ea"/>
              </a:rPr>
              <a:t>  </a:t>
            </a:r>
            <a:r>
              <a:rPr lang="en-US" altLang="zh-CN" dirty="0">
                <a:solidFill>
                  <a:schemeClr val="accent1">
                    <a:lumMod val="75000"/>
                  </a:schemeClr>
                </a:solidFill>
                <a:sym typeface="+mn-ea"/>
              </a:rPr>
              <a:t>2.3   </a:t>
            </a:r>
            <a:r>
              <a:rPr lang="zh-CN" altLang="en-US" dirty="0">
                <a:solidFill>
                  <a:schemeClr val="accent1">
                    <a:lumMod val="75000"/>
                  </a:schemeClr>
                </a:solidFill>
                <a:sym typeface="+mn-ea"/>
              </a:rPr>
              <a:t>为图层建立选区（</a:t>
            </a:r>
            <a:r>
              <a:rPr lang="en-US" altLang="zh-CN" dirty="0">
                <a:solidFill>
                  <a:schemeClr val="accent1">
                    <a:lumMod val="75000"/>
                  </a:schemeClr>
                </a:solidFill>
                <a:sym typeface="+mn-ea"/>
              </a:rPr>
              <a:t>alt+</a:t>
            </a:r>
            <a:r>
              <a:rPr lang="zh-CN" altLang="en-US" dirty="0">
                <a:solidFill>
                  <a:schemeClr val="accent1">
                    <a:lumMod val="75000"/>
                  </a:schemeClr>
                </a:solidFill>
                <a:sym typeface="+mn-ea"/>
              </a:rPr>
              <a:t>鼠标左键</a:t>
            </a:r>
            <a:r>
              <a:rPr lang="zh-CN" altLang="en-US" dirty="0">
                <a:solidFill>
                  <a:schemeClr val="accent1">
                    <a:lumMod val="75000"/>
                  </a:schemeClr>
                </a:solidFill>
                <a:sym typeface="+mn-ea"/>
              </a:rPr>
              <a:t>）</a:t>
            </a:r>
            <a:endParaRPr lang="zh-CN" altLang="en-US" dirty="0">
              <a:solidFill>
                <a:schemeClr val="accent1">
                  <a:lumMod val="75000"/>
                </a:schemeClr>
              </a:solidFill>
              <a:sym typeface="+mn-ea"/>
            </a:endParaRPr>
          </a:p>
          <a:p>
            <a:r>
              <a:rPr lang="en-US" altLang="zh-CN" dirty="0">
                <a:solidFill>
                  <a:schemeClr val="accent1">
                    <a:lumMod val="75000"/>
                  </a:schemeClr>
                </a:solidFill>
                <a:sym typeface="+mn-ea"/>
              </a:rPr>
              <a:t>  2.3   </a:t>
            </a:r>
            <a:r>
              <a:rPr lang="zh-CN" altLang="en-US" dirty="0">
                <a:solidFill>
                  <a:schemeClr val="accent1">
                    <a:lumMod val="75000"/>
                  </a:schemeClr>
                </a:solidFill>
                <a:sym typeface="+mn-ea"/>
              </a:rPr>
              <a:t>将图层导出到新建的文件</a:t>
            </a:r>
            <a:endParaRPr lang="zh-CN" altLang="en-US" dirty="0">
              <a:solidFill>
                <a:schemeClr val="accent1">
                  <a:lumMod val="75000"/>
                </a:schemeClr>
              </a:solidFill>
              <a:sym typeface="+mn-ea"/>
            </a:endParaRPr>
          </a:p>
          <a:p>
            <a:pPr marL="0" indent="0">
              <a:buNone/>
            </a:pPr>
            <a:r>
              <a:rPr lang="zh-CN" altLang="en-US"/>
              <a:t>       </a:t>
            </a:r>
            <a:r>
              <a:rPr lang="zh-CN" altLang="en-US" sz="2400"/>
              <a:t> </a:t>
            </a:r>
            <a:r>
              <a:rPr lang="zh-CN" altLang="en-US" sz="2400" dirty="0">
                <a:solidFill>
                  <a:schemeClr val="accent1">
                    <a:lumMod val="75000"/>
                  </a:schemeClr>
                </a:solidFill>
              </a:rPr>
              <a:t>    2.3.1   为图层建立选区 （alt + 鼠标左键）</a:t>
            </a:r>
            <a:endParaRPr lang="zh-CN" altLang="en-US" sz="2400" dirty="0">
              <a:solidFill>
                <a:schemeClr val="accent1">
                  <a:lumMod val="75000"/>
                </a:schemeClr>
              </a:solidFill>
            </a:endParaRPr>
          </a:p>
          <a:p>
            <a:pPr marL="0" indent="0">
              <a:buNone/>
            </a:pPr>
            <a:r>
              <a:rPr lang="zh-CN" altLang="en-US" sz="2400" dirty="0">
                <a:solidFill>
                  <a:schemeClr val="accent1">
                    <a:lumMod val="75000"/>
                  </a:schemeClr>
                </a:solidFill>
              </a:rPr>
              <a:t>             2.3.2   复制图层 （ctrl + c）</a:t>
            </a:r>
            <a:endParaRPr lang="zh-CN" altLang="en-US" sz="2400" dirty="0">
              <a:solidFill>
                <a:schemeClr val="accent1">
                  <a:lumMod val="75000"/>
                </a:schemeClr>
              </a:solidFill>
            </a:endParaRPr>
          </a:p>
          <a:p>
            <a:pPr marL="0" indent="0">
              <a:buNone/>
            </a:pPr>
            <a:r>
              <a:rPr lang="zh-CN" altLang="en-US" sz="2400" dirty="0">
                <a:solidFill>
                  <a:schemeClr val="accent1">
                    <a:lumMod val="75000"/>
                  </a:schemeClr>
                </a:solidFill>
              </a:rPr>
              <a:t>             2.3.3   新建文件（ctrl + N  新建文件的预设为剪切板）</a:t>
            </a:r>
            <a:endParaRPr lang="zh-CN" altLang="en-US" sz="2400" dirty="0">
              <a:solidFill>
                <a:schemeClr val="accent1">
                  <a:lumMod val="75000"/>
                </a:schemeClr>
              </a:solidFill>
            </a:endParaRPr>
          </a:p>
          <a:p>
            <a:pPr marL="0" indent="0">
              <a:buNone/>
            </a:pPr>
            <a:r>
              <a:rPr lang="zh-CN" altLang="en-US" sz="2400" dirty="0">
                <a:solidFill>
                  <a:schemeClr val="accent1">
                    <a:lumMod val="75000"/>
                  </a:schemeClr>
                </a:solidFill>
              </a:rPr>
              <a:t>             2.3.4   把剪切板中的图层粘贴到新建文件中</a:t>
            </a:r>
            <a:endParaRPr lang="zh-CN" altLang="en-US" sz="2400" dirty="0">
              <a:solidFill>
                <a:schemeClr val="accent1">
                  <a:lumMod val="75000"/>
                </a:schemeClr>
              </a:solidFill>
            </a:endParaRPr>
          </a:p>
          <a:p>
            <a:pPr marL="0" indent="0">
              <a:buNone/>
            </a:pPr>
            <a:r>
              <a:rPr lang="zh-CN" altLang="en-US" sz="2800" dirty="0">
                <a:solidFill>
                  <a:schemeClr val="accent1">
                    <a:lumMod val="75000"/>
                  </a:schemeClr>
                </a:solidFill>
                <a:sym typeface="+mn-ea"/>
              </a:rPr>
              <a:t>     2.4   启用滚轮缩放   </a:t>
            </a:r>
            <a:r>
              <a:rPr lang="en-US" altLang="zh-CN" sz="2800" dirty="0">
                <a:solidFill>
                  <a:schemeClr val="accent1">
                    <a:lumMod val="75000"/>
                  </a:schemeClr>
                </a:solidFill>
                <a:sym typeface="+mn-ea"/>
              </a:rPr>
              <a:t>ctrl + K  -&gt; </a:t>
            </a:r>
            <a:r>
              <a:rPr lang="zh-CN" altLang="en-US" sz="2800" dirty="0">
                <a:solidFill>
                  <a:schemeClr val="accent1">
                    <a:lumMod val="75000"/>
                  </a:schemeClr>
                </a:solidFill>
                <a:sym typeface="+mn-ea"/>
              </a:rPr>
              <a:t>勾选启用滚轮缩放</a:t>
            </a:r>
            <a:endParaRPr lang="zh-CN" altLang="en-US" sz="2800" dirty="0">
              <a:solidFill>
                <a:schemeClr val="accent1">
                  <a:lumMod val="75000"/>
                </a:schemeClr>
              </a:solidFill>
              <a:sym typeface="+mn-ea"/>
            </a:endParaRPr>
          </a:p>
          <a:p>
            <a:pPr marL="0" indent="0">
              <a:buNone/>
            </a:pPr>
            <a:endParaRPr lang="zh-CN" altLang="en-US" sz="2800" dirty="0">
              <a:solidFill>
                <a:schemeClr val="accent1">
                  <a:lumMod val="75000"/>
                </a:schemeClr>
              </a:solidFill>
              <a:sym typeface="+mn-ea"/>
            </a:endParaRPr>
          </a:p>
        </p:txBody>
      </p:sp>
    </p:spTree>
  </p:cSld>
  <p:clrMapOvr>
    <a:masterClrMapping/>
  </p:clrMapOvr>
</p:sld>
</file>

<file path=ppt/tags/tag1.xml><?xml version="1.0" encoding="utf-8"?>
<p:tagLst xmlns:p="http://schemas.openxmlformats.org/presentationml/2006/main">
  <p:tag name="KSO_WM_TAG_VERSION" val="1.0"/>
  <p:tag name="KSO_WM_BEAUTIFY_FLAG" val="#wm#"/>
  <p:tag name="KSO_WM_TEMPLATE_CATEGORY" val="custom"/>
  <p:tag name="KSO_WM_TEMPLATE_INDEX" val="160063"/>
  <p:tag name="KSO_WM_UNIT_ID" val="custom160063_10*l_h_f*1_2_1"/>
  <p:tag name="KSO_WM_UNIT_TYPE" val="l_h_f"/>
  <p:tag name="KSO_WM_UNIT_INDEX" val="1_2_1"/>
  <p:tag name="KSO_WM_UNIT_CLEAR" val="1"/>
  <p:tag name="KSO_WM_UNIT_LAYERLEVEL" val="1_1_1"/>
  <p:tag name="KSO_WM_UNIT_VALUE" val="32"/>
  <p:tag name="KSO_WM_UNIT_HIGHLIGHT" val="0"/>
  <p:tag name="KSO_WM_UNIT_COMPATIBLE" val="0"/>
  <p:tag name="KSO_WM_UNIT_PRESET_TEXT_INDEX" val="2"/>
  <p:tag name="KSO_WM_UNIT_PRESET_TEXT_LEN" val="10"/>
  <p:tag name="KSO_WM_DIAGRAM_GROUP_CODE" val="l1-1"/>
</p:tagLst>
</file>

<file path=ppt/tags/tag2.xml><?xml version="1.0" encoding="utf-8"?>
<p:tagLst xmlns:p="http://schemas.openxmlformats.org/presentationml/2006/main">
  <p:tag name="KSO_WM_TAG_VERSION" val="1.0"/>
  <p:tag name="KSO_WM_BEAUTIFY_FLAG" val="#wm#"/>
  <p:tag name="KSO_WM_TEMPLATE_CATEGORY" val="custom"/>
  <p:tag name="KSO_WM_TEMPLATE_INDEX" val="160063"/>
  <p:tag name="KSO_WM_UNIT_ID" val="custom160063_10*l_h_f*1_3_1"/>
  <p:tag name="KSO_WM_UNIT_TYPE" val="l_h_f"/>
  <p:tag name="KSO_WM_UNIT_INDEX" val="1_3_1"/>
  <p:tag name="KSO_WM_UNIT_CLEAR" val="1"/>
  <p:tag name="KSO_WM_UNIT_LAYERLEVEL" val="1_1_1"/>
  <p:tag name="KSO_WM_UNIT_VALUE" val="32"/>
  <p:tag name="KSO_WM_UNIT_HIGHLIGHT" val="0"/>
  <p:tag name="KSO_WM_UNIT_COMPATIBLE" val="0"/>
  <p:tag name="KSO_WM_UNIT_PRESET_TEXT_INDEX" val="2"/>
  <p:tag name="KSO_WM_UNIT_PRESET_TEXT_LEN" val="10"/>
  <p:tag name="KSO_WM_DIAGRAM_GROUP_CODE" val="l1-1"/>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063"/>
  <p:tag name="KSO_WM_UNIT_ID" val="custom160063_10*l_h_f*1_4_1"/>
  <p:tag name="KSO_WM_UNIT_TYPE" val="l_h_f"/>
  <p:tag name="KSO_WM_UNIT_INDEX" val="1_4_1"/>
  <p:tag name="KSO_WM_UNIT_CLEAR" val="1"/>
  <p:tag name="KSO_WM_UNIT_LAYERLEVEL" val="1_1_1"/>
  <p:tag name="KSO_WM_UNIT_VALUE" val="32"/>
  <p:tag name="KSO_WM_UNIT_HIGHLIGHT" val="0"/>
  <p:tag name="KSO_WM_UNIT_COMPATIBLE" val="0"/>
  <p:tag name="KSO_WM_UNIT_PRESET_TEXT_INDEX" val="2"/>
  <p:tag name="KSO_WM_UNIT_PRESET_TEXT_LEN" val="10"/>
  <p:tag name="KSO_WM_DIAGRAM_GROUP_CODE" val="l1-1"/>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063"/>
  <p:tag name="KSO_WM_UNIT_ID" val="custom160063_10*l_h_f*1_5_1"/>
  <p:tag name="KSO_WM_UNIT_TYPE" val="l_h_f"/>
  <p:tag name="KSO_WM_UNIT_INDEX" val="1_5_1"/>
  <p:tag name="KSO_WM_UNIT_CLEAR" val="1"/>
  <p:tag name="KSO_WM_UNIT_LAYERLEVEL" val="1_1_1"/>
  <p:tag name="KSO_WM_UNIT_VALUE" val="32"/>
  <p:tag name="KSO_WM_UNIT_HIGHLIGHT" val="0"/>
  <p:tag name="KSO_WM_UNIT_COMPATIBLE" val="0"/>
  <p:tag name="KSO_WM_UNIT_PRESET_TEXT_INDEX" val="2"/>
  <p:tag name="KSO_WM_UNIT_PRESET_TEXT_LEN" val="10"/>
  <p:tag name="KSO_WM_DIAGRAM_GROUP_CODE" val="l1-1"/>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063"/>
  <p:tag name="KSO_WM_UNIT_ID" val="custom160063_10*l_h_f*1_1_1"/>
  <p:tag name="KSO_WM_UNIT_TYPE" val="l_h_f"/>
  <p:tag name="KSO_WM_UNIT_INDEX" val="1_1_1"/>
  <p:tag name="KSO_WM_UNIT_CLEAR" val="1"/>
  <p:tag name="KSO_WM_UNIT_LAYERLEVEL" val="1_1_1"/>
  <p:tag name="KSO_WM_UNIT_VALUE" val="32"/>
  <p:tag name="KSO_WM_UNIT_HIGHLIGHT" val="0"/>
  <p:tag name="KSO_WM_UNIT_COMPATIBLE" val="0"/>
  <p:tag name="KSO_WM_UNIT_PRESET_TEXT_INDEX" val="2"/>
  <p:tag name="KSO_WM_UNIT_PRESET_TEXT_LEN" val="10"/>
  <p:tag name="KSO_WM_DIAGRAM_GROUP_CODE" val="l1-1"/>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063"/>
  <p:tag name="KSO_WM_UNIT_ID" val="custom160063_10*l_h_f*1_6_1"/>
  <p:tag name="KSO_WM_UNIT_TYPE" val="l_h_f"/>
  <p:tag name="KSO_WM_UNIT_INDEX" val="1_6_1"/>
  <p:tag name="KSO_WM_UNIT_CLEAR" val="1"/>
  <p:tag name="KSO_WM_UNIT_LAYERLEVEL" val="1_1_1"/>
  <p:tag name="KSO_WM_UNIT_VALUE" val="32"/>
  <p:tag name="KSO_WM_UNIT_HIGHLIGHT" val="0"/>
  <p:tag name="KSO_WM_UNIT_COMPATIBLE" val="0"/>
  <p:tag name="KSO_WM_UNIT_PRESET_TEXT_INDEX" val="2"/>
  <p:tag name="KSO_WM_UNIT_PRESET_TEXT_LEN" val="10"/>
  <p:tag name="KSO_WM_DIAGRAM_GROUP_CODE" val="l1-1"/>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063"/>
  <p:tag name="KSO_WM_UNIT_ID" val="custom160063_10*l_h_f*1_1_1"/>
  <p:tag name="KSO_WM_UNIT_TYPE" val="l_h_f"/>
  <p:tag name="KSO_WM_UNIT_INDEX" val="1_1_1"/>
  <p:tag name="KSO_WM_UNIT_CLEAR" val="1"/>
  <p:tag name="KSO_WM_UNIT_LAYERLEVEL" val="1_1_1"/>
  <p:tag name="KSO_WM_UNIT_VALUE" val="32"/>
  <p:tag name="KSO_WM_UNIT_HIGHLIGHT" val="0"/>
  <p:tag name="KSO_WM_UNIT_COMPATIBLE" val="0"/>
  <p:tag name="KSO_WM_UNIT_PRESET_TEXT_INDEX" val="2"/>
  <p:tag name="KSO_WM_UNIT_PRESET_TEXT_LEN" val="10"/>
  <p:tag name="KSO_WM_DIAGRAM_GROUP_CODE" val="l1-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5936</Words>
  <Application>WPS 演示</Application>
  <PresentationFormat>宽屏</PresentationFormat>
  <Paragraphs>439</Paragraphs>
  <Slides>35</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35</vt:i4>
      </vt:variant>
    </vt:vector>
  </HeadingPairs>
  <TitlesOfParts>
    <vt:vector size="51" baseType="lpstr">
      <vt:lpstr>Arial</vt:lpstr>
      <vt:lpstr>宋体</vt:lpstr>
      <vt:lpstr>Wingdings</vt:lpstr>
      <vt:lpstr>微软雅黑</vt:lpstr>
      <vt:lpstr>Wingdings</vt:lpstr>
      <vt:lpstr>Calibri</vt:lpstr>
      <vt:lpstr>方正正纤黑简体</vt:lpstr>
      <vt:lpstr>Arial Unicode MS</vt:lpstr>
      <vt:lpstr>Calibri Light</vt:lpstr>
      <vt:lpstr>黑体</vt:lpstr>
      <vt:lpstr>Yuanti SC Regular</vt:lpstr>
      <vt:lpstr>仿宋</vt:lpstr>
      <vt:lpstr>Segoe Print</vt:lpstr>
      <vt:lpstr>Gill Sans</vt:lpstr>
      <vt:lpstr>幼圆</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1.Photoshop基本操作</vt:lpstr>
      <vt:lpstr>PowerPoint 演示文稿</vt:lpstr>
      <vt:lpstr>1.Photoshop基本操作</vt:lpstr>
      <vt:lpstr>1.Photoshop练习</vt:lpstr>
      <vt:lpstr>PowerPoint 演示文稿</vt:lpstr>
      <vt:lpstr>2、HTML简介</vt:lpstr>
      <vt:lpstr>2.1  网页和网站</vt:lpstr>
      <vt:lpstr>2.2 web标准</vt:lpstr>
      <vt:lpstr>2.2 什么是HTML</vt:lpstr>
      <vt:lpstr>3.1 HTML基本结构</vt:lpstr>
      <vt:lpstr>3 . HTML基本结构</vt:lpstr>
      <vt:lpstr>3 . HTML基本结构</vt:lpstr>
      <vt:lpstr>3 . HTML基本结构</vt:lpstr>
      <vt:lpstr>3 . HTML基本结构</vt:lpstr>
      <vt:lpstr>3 . HTML基本结构</vt:lpstr>
      <vt:lpstr>4 . HTML文件及文件夹命名规则</vt:lpstr>
      <vt:lpstr>4 . 标签的属性名和属性值</vt:lpstr>
      <vt:lpstr>4 .常用标签</vt:lpstr>
      <vt:lpstr>4 .常用标签</vt:lpstr>
      <vt:lpstr>4 .常用标签</vt:lpstr>
      <vt:lpstr>4 .常用标签</vt:lpstr>
      <vt:lpstr>PowerPoint 演示文稿</vt:lpstr>
      <vt:lpstr>PowerPoint 演示文稿</vt:lpstr>
      <vt:lpstr>6、颜色的表示方法</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jywl</dc:creator>
  <cp:lastModifiedBy>王争</cp:lastModifiedBy>
  <cp:revision>72</cp:revision>
  <dcterms:created xsi:type="dcterms:W3CDTF">2017-04-21T01:04:00Z</dcterms:created>
  <dcterms:modified xsi:type="dcterms:W3CDTF">2017-07-10T08:54:51Z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