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60" r:id="rId7"/>
    <p:sldId id="262"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295" r:id="rId48"/>
    <p:sldId id="264" r:id="rId4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7FC2"/>
    <a:srgbClr val="2D7FC2"/>
    <a:srgbClr val="333333"/>
    <a:srgbClr val="0F627C"/>
    <a:srgbClr val="2E7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pic>
        <p:nvPicPr>
          <p:cNvPr id="65" name="图片 64" descr="PPT模板3"/>
          <p:cNvPicPr>
            <a:picLocks noChangeAspect="1"/>
          </p:cNvPicPr>
          <p:nvPr userDrawn="1"/>
        </p:nvPicPr>
        <p:blipFill>
          <a:blip r:embed="rId11"/>
          <a:stretch>
            <a:fillRect/>
          </a:stretch>
        </p:blipFill>
        <p:spPr>
          <a:xfrm>
            <a:off x="-4445" y="-3810"/>
            <a:ext cx="12201525" cy="68630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2" Type="http://schemas.openxmlformats.org/officeDocument/2006/relationships/slideLayout" Target="../slideLayouts/slideLayout2.xml"/><Relationship Id="rId31" Type="http://schemas.openxmlformats.org/officeDocument/2006/relationships/tags" Target="../tags/tag40.xml"/><Relationship Id="rId30" Type="http://schemas.openxmlformats.org/officeDocument/2006/relationships/tags" Target="../tags/tag39.xml"/><Relationship Id="rId3" Type="http://schemas.openxmlformats.org/officeDocument/2006/relationships/tags" Target="../tags/tag12.xml"/><Relationship Id="rId29" Type="http://schemas.openxmlformats.org/officeDocument/2006/relationships/tags" Target="../tags/tag38.xml"/><Relationship Id="rId28" Type="http://schemas.openxmlformats.org/officeDocument/2006/relationships/tags" Target="../tags/tag37.xml"/><Relationship Id="rId27" Type="http://schemas.openxmlformats.org/officeDocument/2006/relationships/tags" Target="../tags/tag36.xml"/><Relationship Id="rId26" Type="http://schemas.openxmlformats.org/officeDocument/2006/relationships/tags" Target="../tags/tag35.xml"/><Relationship Id="rId25" Type="http://schemas.openxmlformats.org/officeDocument/2006/relationships/tags" Target="../tags/tag34.xml"/><Relationship Id="rId24" Type="http://schemas.openxmlformats.org/officeDocument/2006/relationships/tags" Target="../tags/tag33.xml"/><Relationship Id="rId23" Type="http://schemas.openxmlformats.org/officeDocument/2006/relationships/tags" Target="../tags/tag32.xml"/><Relationship Id="rId22" Type="http://schemas.openxmlformats.org/officeDocument/2006/relationships/tags" Target="../tags/tag31.xml"/><Relationship Id="rId21" Type="http://schemas.openxmlformats.org/officeDocument/2006/relationships/tags" Target="../tags/tag30.xml"/><Relationship Id="rId20" Type="http://schemas.openxmlformats.org/officeDocument/2006/relationships/tags" Target="../tags/tag29.xml"/><Relationship Id="rId2" Type="http://schemas.openxmlformats.org/officeDocument/2006/relationships/tags" Target="../tags/tag11.xml"/><Relationship Id="rId19" Type="http://schemas.openxmlformats.org/officeDocument/2006/relationships/tags" Target="../tags/tag28.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mk:@MSITStore:C:\Users\Sherwin\Desktop\css.chm::/selectors/relationship/e-adjacent-f.htm" TargetMode="External"/><Relationship Id="rId2" Type="http://schemas.openxmlformats.org/officeDocument/2006/relationships/hyperlink" Target="mk:@MSITStore:C:\Users\Sherwin\Desktop\css.chm::/selectors/relationship/e-brother-f.htm" TargetMode="Externa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mk:@MSITStore:C:\Users\Sherwin\Desktop\css.chm::/selectors/relationship/e-adjacent-f.htm" TargetMode="External"/><Relationship Id="rId2" Type="http://schemas.openxmlformats.org/officeDocument/2006/relationships/hyperlink" Target="mk:@MSITStore:C:\Users\Sherwin\Desktop\css.chm::/selectors/relationship/e-brother-f.htm" TargetMode="Externa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1" name="图片 10" descr="PPT模板"/>
          <p:cNvPicPr>
            <a:picLocks noChangeAspect="1"/>
          </p:cNvPicPr>
          <p:nvPr/>
        </p:nvPicPr>
        <p:blipFill>
          <a:blip r:embed="rId1"/>
          <a:stretch>
            <a:fillRect/>
          </a:stretch>
        </p:blipFill>
        <p:spPr>
          <a:xfrm>
            <a:off x="4775835" y="605155"/>
            <a:ext cx="1927225" cy="2186305"/>
          </a:xfrm>
          <a:prstGeom prst="rect">
            <a:avLst/>
          </a:prstGeom>
        </p:spPr>
      </p:pic>
      <p:pic>
        <p:nvPicPr>
          <p:cNvPr id="10" name="图片 9" descr="PPT模板"/>
          <p:cNvPicPr>
            <a:picLocks noChangeAspect="1"/>
          </p:cNvPicPr>
          <p:nvPr/>
        </p:nvPicPr>
        <p:blipFill>
          <a:blip r:embed="rId2"/>
          <a:stretch>
            <a:fillRect/>
          </a:stretch>
        </p:blipFill>
        <p:spPr>
          <a:xfrm>
            <a:off x="5166360" y="556895"/>
            <a:ext cx="2404298" cy="2646000"/>
          </a:xfrm>
          <a:prstGeom prst="rect">
            <a:avLst/>
          </a:prstGeom>
        </p:spPr>
      </p:pic>
      <p:pic>
        <p:nvPicPr>
          <p:cNvPr id="6" name="图片 5" descr="PPT模板"/>
          <p:cNvPicPr>
            <a:picLocks noChangeAspect="1"/>
          </p:cNvPicPr>
          <p:nvPr/>
        </p:nvPicPr>
        <p:blipFill>
          <a:blip r:embed="rId3"/>
          <a:stretch>
            <a:fillRect/>
          </a:stretch>
        </p:blipFill>
        <p:spPr>
          <a:xfrm>
            <a:off x="-6350" y="3434080"/>
            <a:ext cx="12212955" cy="2518410"/>
          </a:xfrm>
          <a:prstGeom prst="rect">
            <a:avLst/>
          </a:prstGeom>
        </p:spPr>
      </p:pic>
      <p:pic>
        <p:nvPicPr>
          <p:cNvPr id="9" name="图片 8" descr="PPT模板"/>
          <p:cNvPicPr>
            <a:picLocks noChangeAspect="1"/>
          </p:cNvPicPr>
          <p:nvPr/>
        </p:nvPicPr>
        <p:blipFill>
          <a:blip r:embed="rId4"/>
          <a:stretch>
            <a:fillRect/>
          </a:stretch>
        </p:blipFill>
        <p:spPr>
          <a:xfrm>
            <a:off x="3367723" y="4547235"/>
            <a:ext cx="5464810" cy="634365"/>
          </a:xfrm>
          <a:prstGeom prst="rect">
            <a:avLst/>
          </a:prstGeom>
        </p:spPr>
      </p:pic>
      <p:pic>
        <p:nvPicPr>
          <p:cNvPr id="8" name="图片 7" descr="PPT模板"/>
          <p:cNvPicPr>
            <a:picLocks noChangeAspect="1"/>
          </p:cNvPicPr>
          <p:nvPr/>
        </p:nvPicPr>
        <p:blipFill>
          <a:blip r:embed="rId5"/>
          <a:stretch>
            <a:fillRect/>
          </a:stretch>
        </p:blipFill>
        <p:spPr>
          <a:xfrm>
            <a:off x="3383280" y="4578350"/>
            <a:ext cx="619125" cy="641985"/>
          </a:xfrm>
          <a:prstGeom prst="rect">
            <a:avLst/>
          </a:prstGeom>
        </p:spPr>
      </p:pic>
      <p:pic>
        <p:nvPicPr>
          <p:cNvPr id="12" name="图片 11" descr="PPT模板"/>
          <p:cNvPicPr>
            <a:picLocks noChangeAspect="1"/>
          </p:cNvPicPr>
          <p:nvPr/>
        </p:nvPicPr>
        <p:blipFill>
          <a:blip r:embed="rId6"/>
          <a:stretch>
            <a:fillRect/>
          </a:stretch>
        </p:blipFill>
        <p:spPr>
          <a:xfrm>
            <a:off x="5338445" y="2193925"/>
            <a:ext cx="1947545" cy="153035"/>
          </a:xfrm>
          <a:prstGeom prst="rect">
            <a:avLst/>
          </a:prstGeom>
        </p:spPr>
      </p:pic>
      <p:pic>
        <p:nvPicPr>
          <p:cNvPr id="13" name="图片 12" descr="PPT模板"/>
          <p:cNvPicPr>
            <a:picLocks noChangeAspect="1"/>
          </p:cNvPicPr>
          <p:nvPr/>
        </p:nvPicPr>
        <p:blipFill>
          <a:blip r:embed="rId7"/>
          <a:stretch>
            <a:fillRect/>
          </a:stretch>
        </p:blipFill>
        <p:spPr>
          <a:xfrm>
            <a:off x="5351780" y="960755"/>
            <a:ext cx="1915795" cy="1158240"/>
          </a:xfrm>
          <a:prstGeom prst="rect">
            <a:avLst/>
          </a:prstGeom>
        </p:spPr>
      </p:pic>
      <p:sp>
        <p:nvSpPr>
          <p:cNvPr id="14" name="文本框 13"/>
          <p:cNvSpPr txBox="1"/>
          <p:nvPr/>
        </p:nvSpPr>
        <p:spPr>
          <a:xfrm>
            <a:off x="4776153" y="3585845"/>
            <a:ext cx="2647950" cy="842010"/>
          </a:xfrm>
          <a:prstGeom prst="rect">
            <a:avLst/>
          </a:prstGeom>
          <a:noFill/>
        </p:spPr>
        <p:txBody>
          <a:bodyPr wrap="square" rtlCol="0">
            <a:spAutoFit/>
          </a:bodyPr>
          <a:p>
            <a:pPr algn="ctr"/>
            <a:r>
              <a:rPr lang="zh-CN" altLang="en-US" sz="4600" b="1">
                <a:solidFill>
                  <a:schemeClr val="bg1"/>
                </a:solidFill>
                <a:latin typeface="微软雅黑" panose="020B0503020204020204" charset="-122"/>
                <a:ea typeface="微软雅黑" panose="020B0503020204020204" charset="-122"/>
              </a:rPr>
              <a:t>积云教育</a:t>
            </a:r>
            <a:endParaRPr lang="zh-CN" altLang="en-US" sz="4600" b="1">
              <a:solidFill>
                <a:schemeClr val="bg1"/>
              </a:solidFill>
              <a:latin typeface="微软雅黑" panose="020B0503020204020204" charset="-122"/>
              <a:ea typeface="微软雅黑" panose="020B0503020204020204" charset="-122"/>
            </a:endParaRPr>
          </a:p>
        </p:txBody>
      </p:sp>
      <p:sp>
        <p:nvSpPr>
          <p:cNvPr id="15" name="文本框 14"/>
          <p:cNvSpPr txBox="1"/>
          <p:nvPr/>
        </p:nvSpPr>
        <p:spPr>
          <a:xfrm>
            <a:off x="3918585" y="4493895"/>
            <a:ext cx="4363085" cy="808990"/>
          </a:xfrm>
          <a:prstGeom prst="rect">
            <a:avLst/>
          </a:prstGeom>
          <a:noFill/>
        </p:spPr>
        <p:txBody>
          <a:bodyPr wrap="square" rtlCol="0">
            <a:spAutoFit/>
          </a:bodyPr>
          <a:p>
            <a:pPr algn="ctr"/>
            <a:r>
              <a:rPr lang="en-US" altLang="zh-CN" sz="4400">
                <a:solidFill>
                  <a:schemeClr val="bg1"/>
                </a:solidFill>
                <a:latin typeface="微软雅黑" panose="020B0503020204020204" charset="-122"/>
                <a:ea typeface="微软雅黑" panose="020B0503020204020204" charset="-122"/>
              </a:rPr>
              <a:t>www.usian.cn</a:t>
            </a:r>
            <a:endParaRPr lang="en-US" altLang="zh-CN" sz="440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3200" b="1">
                <a:solidFill>
                  <a:srgbClr val="2C7FC2"/>
                </a:solidFill>
                <a:latin typeface="微软雅黑" panose="020B0503020204020204" charset="-122"/>
                <a:ea typeface="微软雅黑" panose="020B0503020204020204" charset="-122"/>
                <a:cs typeface="+mn-cs"/>
                <a:sym typeface="+mn-ea"/>
              </a:rPr>
              <a:t>3.C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样式表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498340"/>
          </a:xfrm>
        </p:spPr>
        <p:txBody>
          <a:bodyPr>
            <a:normAutofit lnSpcReduction="10000"/>
          </a:bodyPr>
          <a:p>
            <a:pPr marL="0" algn="l">
              <a:lnSpc>
                <a:spcPct val="120000"/>
              </a:lnSpc>
              <a:spcAft>
                <a:spcPts val="0"/>
              </a:spcAft>
              <a:buNone/>
            </a:pPr>
            <a:r>
              <a:rPr lang="zh-CN" altLang="en-US" sz="2800" b="1" dirty="0">
                <a:solidFill>
                  <a:schemeClr val="accent1">
                    <a:lumMod val="75000"/>
                  </a:schemeClr>
                </a:solidFill>
                <a:sym typeface="+mn-ea"/>
              </a:rPr>
              <a:t>样式表分类</a:t>
            </a:r>
            <a:endParaRPr lang="zh-CN" altLang="en-US" sz="2800" b="1" dirty="0">
              <a:solidFill>
                <a:schemeClr val="accent1">
                  <a:lumMod val="75000"/>
                </a:schemeClr>
              </a:solidFill>
              <a:sym typeface="+mn-ea"/>
            </a:endParaRPr>
          </a:p>
          <a:p>
            <a:pPr marL="0" algn="l" fontAlgn="auto">
              <a:lnSpc>
                <a:spcPct val="120000"/>
              </a:lnSpc>
              <a:spcAft>
                <a:spcPts val="0"/>
              </a:spcAft>
              <a:buNone/>
            </a:pPr>
            <a:endParaRPr lang="en-US" altLang="zh-CN" sz="3200" dirty="0">
              <a:solidFill>
                <a:schemeClr val="accent4">
                  <a:lumMod val="60000"/>
                  <a:lumOff val="40000"/>
                </a:schemeClr>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grpSp>
        <p:nvGrpSpPr>
          <p:cNvPr id="12" name="组合 11"/>
          <p:cNvGrpSpPr/>
          <p:nvPr/>
        </p:nvGrpSpPr>
        <p:grpSpPr>
          <a:xfrm>
            <a:off x="1836420" y="2088515"/>
            <a:ext cx="8232775" cy="3704590"/>
            <a:chOff x="2870" y="3989"/>
            <a:chExt cx="9219" cy="4104"/>
          </a:xfrm>
        </p:grpSpPr>
        <p:sp>
          <p:nvSpPr>
            <p:cNvPr id="17" name="椭圆 16"/>
            <p:cNvSpPr/>
            <p:nvPr>
              <p:custDataLst>
                <p:tags r:id="rId2"/>
              </p:custDataLst>
            </p:nvPr>
          </p:nvSpPr>
          <p:spPr>
            <a:xfrm>
              <a:off x="4684" y="3989"/>
              <a:ext cx="965" cy="9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4344" name="直接连接符 29"/>
            <p:cNvCxnSpPr>
              <a:cxnSpLocks noChangeShapeType="1"/>
            </p:cNvCxnSpPr>
            <p:nvPr>
              <p:custDataLst>
                <p:tags r:id="rId3"/>
              </p:custDataLst>
            </p:nvPr>
          </p:nvCxnSpPr>
          <p:spPr bwMode="auto">
            <a:xfrm flipH="1">
              <a:off x="5183" y="4980"/>
              <a:ext cx="0" cy="723"/>
            </a:xfrm>
            <a:prstGeom prst="line">
              <a:avLst/>
            </a:prstGeom>
            <a:noFill/>
            <a:ln w="19050" cmpd="sng">
              <a:solidFill>
                <a:schemeClr val="accent2"/>
              </a:solidFill>
              <a:round/>
            </a:ln>
            <a:extLst>
              <a:ext uri="{909E8E84-426E-40DD-AFC4-6F175D3DCCD1}">
                <a14:hiddenFill xmlns:a14="http://schemas.microsoft.com/office/drawing/2010/main">
                  <a:noFill/>
                </a14:hiddenFill>
              </a:ext>
            </a:extLst>
          </p:spPr>
        </p:cxnSp>
        <p:sp>
          <p:nvSpPr>
            <p:cNvPr id="14345" name="TextBox 53"/>
            <p:cNvSpPr txBox="1">
              <a:spLocks noChangeArrowheads="1"/>
            </p:cNvSpPr>
            <p:nvPr>
              <p:custDataLst>
                <p:tags r:id="rId4"/>
              </p:custDataLst>
            </p:nvPr>
          </p:nvSpPr>
          <p:spPr bwMode="auto">
            <a:xfrm>
              <a:off x="3938" y="5771"/>
              <a:ext cx="2505" cy="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gn="just">
                <a:lnSpc>
                  <a:spcPct val="110000"/>
                </a:lnSpc>
                <a:spcBef>
                  <a:spcPts val="1800"/>
                </a:spcBef>
                <a:buClr>
                  <a:schemeClr val="accent2"/>
                </a:buClr>
                <a:buSzPct val="70000"/>
                <a:buFont typeface="Wingdings 2" panose="05020102010507070707" pitchFamily="18" charset="2"/>
                <a:buChar char=""/>
                <a:defRPr sz="2000">
                  <a:solidFill>
                    <a:srgbClr val="FBBE77"/>
                  </a:solidFill>
                  <a:latin typeface="Arial" panose="020B0604020202020204" pitchFamily="34" charset="0"/>
                  <a:ea typeface="黑体" panose="02010609060101010101" charset="-122"/>
                </a:defRPr>
              </a:lvl1pPr>
              <a:lvl2pPr marL="742950" indent="-285750" algn="just">
                <a:lnSpc>
                  <a:spcPct val="130000"/>
                </a:lnSpc>
                <a:spcAft>
                  <a:spcPts val="600"/>
                </a:spcAft>
                <a:buClr>
                  <a:srgbClr val="FBBE77"/>
                </a:buClr>
                <a:buFont typeface="幼圆" panose="02010509060101010101" pitchFamily="49" charset="-122"/>
                <a:buChar char=" "/>
                <a:defRPr sz="1600">
                  <a:solidFill>
                    <a:srgbClr val="FFFFFF"/>
                  </a:solidFill>
                  <a:latin typeface="幼圆" panose="02010509060101010101" pitchFamily="49" charset="-122"/>
                  <a:ea typeface="黑体" panose="02010609060101010101" charset="-122"/>
                </a:defRPr>
              </a:lvl2pPr>
              <a:lvl3pPr marL="1143000" indent="-228600">
                <a:lnSpc>
                  <a:spcPct val="90000"/>
                </a:lnSpc>
                <a:spcBef>
                  <a:spcPts val="500"/>
                </a:spcBef>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Char char="•"/>
                <a:defRPr>
                  <a:solidFill>
                    <a:schemeClr val="tx1"/>
                  </a:solidFill>
                  <a:latin typeface="Arial" panose="020B0604020202020204" pitchFamily="3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a:lnSpc>
                  <a:spcPct val="130000"/>
                </a:lnSpc>
                <a:spcBef>
                  <a:spcPct val="0"/>
                </a:spcBef>
                <a:buClrTx/>
                <a:buSzTx/>
                <a:buNone/>
              </a:pPr>
              <a:r>
                <a:rPr lang="zh-CN" altLang="en-US" sz="2400" dirty="0">
                  <a:solidFill>
                    <a:schemeClr val="accent2">
                      <a:lumMod val="60000"/>
                      <a:lumOff val="40000"/>
                    </a:schemeClr>
                  </a:solidFill>
                  <a:latin typeface="+mn-lt"/>
                  <a:ea typeface="+mn-ea"/>
                </a:rPr>
                <a:t>内部样式表</a:t>
              </a:r>
              <a:endParaRPr lang="zh-CN" altLang="en-US" sz="2400" dirty="0">
                <a:solidFill>
                  <a:schemeClr val="accent2">
                    <a:lumMod val="60000"/>
                    <a:lumOff val="40000"/>
                  </a:schemeClr>
                </a:solidFill>
                <a:latin typeface="+mn-lt"/>
                <a:ea typeface="+mn-ea"/>
              </a:endParaRPr>
            </a:p>
          </p:txBody>
        </p:sp>
        <p:cxnSp>
          <p:nvCxnSpPr>
            <p:cNvPr id="14346" name="直接连接符 37"/>
            <p:cNvCxnSpPr>
              <a:cxnSpLocks noChangeShapeType="1"/>
            </p:cNvCxnSpPr>
            <p:nvPr>
              <p:custDataLst>
                <p:tags r:id="rId5"/>
              </p:custDataLst>
            </p:nvPr>
          </p:nvCxnSpPr>
          <p:spPr bwMode="auto">
            <a:xfrm>
              <a:off x="9395" y="4980"/>
              <a:ext cx="0" cy="723"/>
            </a:xfrm>
            <a:prstGeom prst="line">
              <a:avLst/>
            </a:prstGeom>
            <a:noFill/>
            <a:ln w="19050" cmpd="sng">
              <a:solidFill>
                <a:schemeClr val="accent2"/>
              </a:solidFill>
              <a:round/>
            </a:ln>
            <a:extLst>
              <a:ext uri="{909E8E84-426E-40DD-AFC4-6F175D3DCCD1}">
                <a14:hiddenFill xmlns:a14="http://schemas.microsoft.com/office/drawing/2010/main">
                  <a:noFill/>
                </a14:hiddenFill>
              </a:ext>
            </a:extLst>
          </p:spPr>
        </p:cxnSp>
        <p:sp>
          <p:nvSpPr>
            <p:cNvPr id="14351" name="TextBox 53"/>
            <p:cNvSpPr txBox="1">
              <a:spLocks noChangeArrowheads="1"/>
            </p:cNvSpPr>
            <p:nvPr>
              <p:custDataLst>
                <p:tags r:id="rId6"/>
              </p:custDataLst>
            </p:nvPr>
          </p:nvSpPr>
          <p:spPr bwMode="auto">
            <a:xfrm>
              <a:off x="8141" y="5771"/>
              <a:ext cx="2507" cy="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gn="just">
                <a:lnSpc>
                  <a:spcPct val="110000"/>
                </a:lnSpc>
                <a:spcBef>
                  <a:spcPts val="1800"/>
                </a:spcBef>
                <a:buClr>
                  <a:schemeClr val="accent2"/>
                </a:buClr>
                <a:buSzPct val="70000"/>
                <a:buFont typeface="Wingdings 2" panose="05020102010507070707" pitchFamily="18" charset="2"/>
                <a:buChar char=""/>
                <a:defRPr sz="2000">
                  <a:solidFill>
                    <a:srgbClr val="FBBE77"/>
                  </a:solidFill>
                  <a:latin typeface="Arial" panose="020B0604020202020204" pitchFamily="34" charset="0"/>
                  <a:ea typeface="黑体" panose="02010609060101010101" charset="-122"/>
                </a:defRPr>
              </a:lvl1pPr>
              <a:lvl2pPr marL="742950" indent="-285750" algn="just">
                <a:lnSpc>
                  <a:spcPct val="130000"/>
                </a:lnSpc>
                <a:spcAft>
                  <a:spcPts val="600"/>
                </a:spcAft>
                <a:buClr>
                  <a:srgbClr val="FBBE77"/>
                </a:buClr>
                <a:buFont typeface="幼圆" panose="02010509060101010101" pitchFamily="49" charset="-122"/>
                <a:buChar char=" "/>
                <a:defRPr sz="1600">
                  <a:solidFill>
                    <a:srgbClr val="FFFFFF"/>
                  </a:solidFill>
                  <a:latin typeface="幼圆" panose="02010509060101010101" pitchFamily="49" charset="-122"/>
                  <a:ea typeface="黑体" panose="02010609060101010101" charset="-122"/>
                </a:defRPr>
              </a:lvl2pPr>
              <a:lvl3pPr marL="1143000" indent="-228600">
                <a:lnSpc>
                  <a:spcPct val="90000"/>
                </a:lnSpc>
                <a:spcBef>
                  <a:spcPts val="500"/>
                </a:spcBef>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Char char="•"/>
                <a:defRPr>
                  <a:solidFill>
                    <a:schemeClr val="tx1"/>
                  </a:solidFill>
                  <a:latin typeface="Arial" panose="020B0604020202020204" pitchFamily="3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a:lnSpc>
                  <a:spcPct val="130000"/>
                </a:lnSpc>
                <a:spcBef>
                  <a:spcPct val="0"/>
                </a:spcBef>
                <a:buClrTx/>
                <a:buSzTx/>
                <a:buNone/>
              </a:pPr>
              <a:r>
                <a:rPr lang="zh-CN" altLang="en-US" sz="2400" dirty="0">
                  <a:solidFill>
                    <a:schemeClr val="accent2">
                      <a:lumMod val="60000"/>
                      <a:lumOff val="40000"/>
                    </a:schemeClr>
                  </a:solidFill>
                  <a:latin typeface="+mn-lt"/>
                  <a:ea typeface="+mn-ea"/>
                </a:rPr>
                <a:t>外部样式表</a:t>
              </a:r>
              <a:endParaRPr lang="zh-CN" altLang="en-US" sz="2400" dirty="0">
                <a:solidFill>
                  <a:schemeClr val="accent2">
                    <a:lumMod val="60000"/>
                    <a:lumOff val="40000"/>
                  </a:schemeClr>
                </a:solidFill>
                <a:latin typeface="+mn-lt"/>
                <a:ea typeface="+mn-ea"/>
              </a:endParaRPr>
            </a:p>
          </p:txBody>
        </p:sp>
        <p:sp>
          <p:nvSpPr>
            <p:cNvPr id="18" name="椭圆 17"/>
            <p:cNvSpPr/>
            <p:nvPr>
              <p:custDataLst>
                <p:tags r:id="rId7"/>
              </p:custDataLst>
            </p:nvPr>
          </p:nvSpPr>
          <p:spPr>
            <a:xfrm>
              <a:off x="8912" y="3989"/>
              <a:ext cx="965" cy="9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5" name="直接箭头连接符 4"/>
            <p:cNvCxnSpPr>
              <a:endCxn id="14345" idx="1"/>
            </p:cNvCxnSpPr>
            <p:nvPr/>
          </p:nvCxnSpPr>
          <p:spPr>
            <a:xfrm flipH="1">
              <a:off x="3938" y="6318"/>
              <a:ext cx="1175" cy="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endCxn id="14345" idx="3"/>
            </p:cNvCxnSpPr>
            <p:nvPr/>
          </p:nvCxnSpPr>
          <p:spPr>
            <a:xfrm>
              <a:off x="5128" y="6287"/>
              <a:ext cx="1315" cy="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8134" y="6320"/>
              <a:ext cx="1175" cy="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9324" y="6303"/>
              <a:ext cx="1315" cy="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870" y="7082"/>
              <a:ext cx="9219" cy="408"/>
            </a:xfrm>
            <a:prstGeom prst="rect">
              <a:avLst/>
            </a:prstGeom>
            <a:noFill/>
          </p:spPr>
          <p:txBody>
            <a:bodyPr wrap="square" rtlCol="0">
              <a:spAutoFit/>
            </a:bodyPr>
            <a:lstStyle/>
            <a:p>
              <a:r>
                <a:rPr lang="zh-CN" altLang="en-US">
                  <a:solidFill>
                    <a:schemeClr val="accent1">
                      <a:lumMod val="75000"/>
                    </a:schemeClr>
                  </a:solidFill>
                </a:rPr>
                <a:t>行内样式表                     内嵌样式表             链接样式表                          导入样式表</a:t>
              </a:r>
              <a:endParaRPr lang="zh-CN" altLang="en-US">
                <a:solidFill>
                  <a:schemeClr val="accent1">
                    <a:lumMod val="75000"/>
                  </a:schemeClr>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3200" b="1">
                <a:solidFill>
                  <a:srgbClr val="2C7FC2"/>
                </a:solidFill>
                <a:latin typeface="微软雅黑" panose="020B0503020204020204" charset="-122"/>
                <a:ea typeface="微软雅黑" panose="020B0503020204020204" charset="-122"/>
                <a:cs typeface="+mn-cs"/>
                <a:sym typeface="+mn-ea"/>
              </a:rPr>
              <a:t>3.C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样式表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498340"/>
          </a:xfrm>
        </p:spPr>
        <p:txBody>
          <a:bodyPr>
            <a:normAutofit fontScale="90000"/>
          </a:bodyPr>
          <a:p>
            <a:pPr marL="0" algn="l">
              <a:lnSpc>
                <a:spcPct val="120000"/>
              </a:lnSpc>
              <a:spcAft>
                <a:spcPts val="0"/>
              </a:spcAft>
              <a:buNone/>
            </a:pPr>
            <a:r>
              <a:rPr lang="zh-CN" altLang="en-US" sz="3600" b="1" dirty="0">
                <a:solidFill>
                  <a:schemeClr val="accent1">
                    <a:lumMod val="75000"/>
                  </a:schemeClr>
                </a:solidFill>
                <a:sym typeface="+mn-ea"/>
              </a:rPr>
              <a:t>内嵌样式表</a:t>
            </a:r>
            <a:endParaRPr lang="zh-CN" altLang="en-US" sz="3600" b="1" dirty="0">
              <a:solidFill>
                <a:schemeClr val="accent1">
                  <a:lumMod val="75000"/>
                </a:schemeClr>
              </a:solidFill>
              <a:sym typeface="+mn-ea"/>
            </a:endParaRPr>
          </a:p>
          <a:p>
            <a:pPr marL="0" algn="l">
              <a:lnSpc>
                <a:spcPct val="150000"/>
              </a:lnSpc>
              <a:buNone/>
            </a:pPr>
            <a:r>
              <a:rPr lang="zh-CN" altLang="en-US" sz="2800" dirty="0">
                <a:solidFill>
                  <a:schemeClr val="accent1">
                    <a:lumMod val="75000"/>
                  </a:schemeClr>
                </a:solidFill>
                <a:sym typeface="+mn-ea"/>
              </a:rPr>
              <a:t>	将css添加到&lt;head&gt;与&lt;/head&gt;之间，并用&lt;style&gt;&lt;/style&gt;标记声明的一种样式。</a:t>
            </a:r>
            <a:endParaRPr lang="zh-CN" altLang="en-US" sz="2800" dirty="0">
              <a:solidFill>
                <a:schemeClr val="accent1">
                  <a:lumMod val="75000"/>
                </a:schemeClr>
              </a:solidFill>
            </a:endParaRPr>
          </a:p>
          <a:p>
            <a:pPr marL="0" algn="l" fontAlgn="auto">
              <a:lnSpc>
                <a:spcPct val="90000"/>
              </a:lnSpc>
              <a:buNone/>
            </a:pPr>
            <a:r>
              <a:rPr lang="zh-CN" altLang="en-US" sz="2800" dirty="0">
                <a:solidFill>
                  <a:schemeClr val="accent1">
                    <a:lumMod val="75000"/>
                  </a:schemeClr>
                </a:solidFill>
                <a:sym typeface="+mn-ea"/>
              </a:rPr>
              <a:t>	语法：</a:t>
            </a:r>
            <a:endParaRPr lang="zh-CN" altLang="en-US" sz="2800" dirty="0">
              <a:solidFill>
                <a:schemeClr val="accent1">
                  <a:lumMod val="75000"/>
                </a:schemeClr>
              </a:solidFill>
            </a:endParaRPr>
          </a:p>
          <a:p>
            <a:pPr marL="0" algn="l" fontAlgn="auto">
              <a:lnSpc>
                <a:spcPct val="90000"/>
              </a:lnSpc>
              <a:buNone/>
            </a:pPr>
            <a:r>
              <a:rPr lang="zh-CN" altLang="en-US" sz="2800" dirty="0">
                <a:solidFill>
                  <a:schemeClr val="accent1">
                    <a:lumMod val="75000"/>
                  </a:schemeClr>
                </a:solidFill>
                <a:sym typeface="+mn-ea"/>
              </a:rPr>
              <a:t>		&lt;style  type="text/css"&gt;			</a:t>
            </a:r>
            <a:endParaRPr lang="zh-CN" altLang="en-US" sz="2800" dirty="0">
              <a:solidFill>
                <a:schemeClr val="accent1">
                  <a:lumMod val="75000"/>
                </a:schemeClr>
              </a:solidFill>
            </a:endParaRPr>
          </a:p>
          <a:p>
            <a:pPr marL="0" algn="l" fontAlgn="auto">
              <a:lnSpc>
                <a:spcPct val="90000"/>
              </a:lnSpc>
              <a:buNone/>
            </a:pPr>
            <a:r>
              <a:rPr lang="zh-CN" altLang="en-US" sz="2800" dirty="0">
                <a:solidFill>
                  <a:schemeClr val="accent1">
                    <a:lumMod val="75000"/>
                  </a:schemeClr>
                </a:solidFill>
                <a:sym typeface="+mn-ea"/>
              </a:rPr>
              <a:t>			P { 属性名1：属性值1；属性名2：属性值2}</a:t>
            </a:r>
            <a:endParaRPr lang="zh-CN" altLang="en-US" sz="2400" dirty="0">
              <a:solidFill>
                <a:schemeClr val="accent1">
                  <a:lumMod val="75000"/>
                </a:schemeClr>
              </a:solidFill>
              <a:sym typeface="+mn-ea"/>
            </a:endParaRPr>
          </a:p>
          <a:p>
            <a:pPr marL="0" algn="l" fontAlgn="auto">
              <a:lnSpc>
                <a:spcPct val="90000"/>
              </a:lnSpc>
              <a:buNone/>
            </a:pPr>
            <a:r>
              <a:rPr lang="zh-CN" altLang="en-US" dirty="0">
                <a:solidFill>
                  <a:schemeClr val="accent1">
                    <a:lumMod val="75000"/>
                  </a:schemeClr>
                </a:solidFill>
                <a:sym typeface="+mn-ea"/>
              </a:rPr>
              <a:t>			</a:t>
            </a:r>
            <a:r>
              <a:rPr lang="en-US" altLang="zh-CN" dirty="0">
                <a:solidFill>
                  <a:schemeClr val="accent1">
                    <a:lumMod val="75000"/>
                  </a:schemeClr>
                </a:solidFill>
                <a:sym typeface="+mn-ea"/>
              </a:rPr>
              <a:t>h1 </a:t>
            </a:r>
            <a:r>
              <a:rPr lang="zh-CN" altLang="en-US" dirty="0">
                <a:solidFill>
                  <a:schemeClr val="accent1">
                    <a:lumMod val="75000"/>
                  </a:schemeClr>
                </a:solidFill>
                <a:sym typeface="+mn-ea"/>
              </a:rPr>
              <a:t>{ 属性名1：属性值1；属性名2：属性值2}</a:t>
            </a:r>
            <a:endParaRPr lang="zh-CN" altLang="en-US" dirty="0">
              <a:solidFill>
                <a:schemeClr val="accent1">
                  <a:lumMod val="75000"/>
                </a:schemeClr>
              </a:solidFill>
              <a:sym typeface="+mn-ea"/>
            </a:endParaRPr>
          </a:p>
          <a:p>
            <a:pPr marL="0" algn="l" fontAlgn="auto">
              <a:lnSpc>
                <a:spcPct val="90000"/>
              </a:lnSpc>
              <a:buNone/>
            </a:pPr>
            <a:r>
              <a:rPr lang="zh-CN" altLang="en-US" sz="2800" dirty="0">
                <a:solidFill>
                  <a:schemeClr val="accent1">
                    <a:lumMod val="75000"/>
                  </a:schemeClr>
                </a:solidFill>
                <a:sym typeface="+mn-ea"/>
              </a:rPr>
              <a:t>		&lt;/style&gt;</a:t>
            </a: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3200" b="1">
                <a:solidFill>
                  <a:srgbClr val="2C7FC2"/>
                </a:solidFill>
                <a:latin typeface="微软雅黑" panose="020B0503020204020204" charset="-122"/>
                <a:ea typeface="微软雅黑" panose="020B0503020204020204" charset="-122"/>
                <a:cs typeface="+mn-cs"/>
                <a:sym typeface="+mn-ea"/>
              </a:rPr>
              <a:t>3.C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样式表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498340"/>
          </a:xfrm>
        </p:spPr>
        <p:txBody>
          <a:bodyPr>
            <a:normAutofit/>
          </a:bodyPr>
          <a:p>
            <a:pPr marL="0" algn="l">
              <a:lnSpc>
                <a:spcPct val="120000"/>
              </a:lnSpc>
              <a:spcAft>
                <a:spcPts val="0"/>
              </a:spcAft>
              <a:buNone/>
            </a:pPr>
            <a:r>
              <a:rPr lang="zh-CN" altLang="en-US" sz="3600" b="1" dirty="0">
                <a:solidFill>
                  <a:schemeClr val="accent1">
                    <a:lumMod val="75000"/>
                  </a:schemeClr>
                </a:solidFill>
                <a:sym typeface="+mn-ea"/>
              </a:rPr>
              <a:t>行内样式</a:t>
            </a:r>
            <a:endParaRPr lang="zh-CN" altLang="en-US" sz="3600" b="1" dirty="0">
              <a:solidFill>
                <a:schemeClr val="accent1">
                  <a:lumMod val="75000"/>
                </a:schemeClr>
              </a:solidFill>
              <a:sym typeface="+mn-ea"/>
            </a:endParaRPr>
          </a:p>
          <a:p>
            <a:pPr marL="0" algn="l" fontAlgn="auto">
              <a:lnSpc>
                <a:spcPct val="120000"/>
              </a:lnSpc>
              <a:spcAft>
                <a:spcPts val="0"/>
              </a:spcAft>
              <a:buNone/>
            </a:pPr>
            <a:r>
              <a:rPr lang="zh-CN" altLang="en-US" sz="2800" dirty="0">
                <a:solidFill>
                  <a:schemeClr val="accent1">
                    <a:lumMod val="75000"/>
                  </a:schemeClr>
                </a:solidFill>
                <a:sym typeface="+mn-ea"/>
              </a:rPr>
              <a:t>	在html标记内，使用style属性定义css样式。</a:t>
            </a:r>
            <a:endParaRPr lang="zh-CN" altLang="en-US" sz="2800" dirty="0">
              <a:solidFill>
                <a:schemeClr val="accent1">
                  <a:lumMod val="75000"/>
                </a:schemeClr>
              </a:solidFill>
            </a:endParaRPr>
          </a:p>
          <a:p>
            <a:pPr marL="0" algn="l" fontAlgn="auto">
              <a:lnSpc>
                <a:spcPct val="120000"/>
              </a:lnSpc>
              <a:spcAft>
                <a:spcPts val="0"/>
              </a:spcAft>
              <a:buNone/>
            </a:pPr>
            <a:r>
              <a:rPr lang="zh-CN" altLang="en-US" sz="2800" dirty="0">
                <a:solidFill>
                  <a:schemeClr val="accent1">
                    <a:lumMod val="75000"/>
                  </a:schemeClr>
                </a:solidFill>
                <a:sym typeface="+mn-ea"/>
              </a:rPr>
              <a:t>           如：	&lt;p style=“属性名:属性值;”&gt;内容&lt;/p&gt;</a:t>
            </a:r>
            <a:endParaRPr lang="zh-CN" altLang="en-US" sz="2800" dirty="0">
              <a:solidFill>
                <a:schemeClr val="accent1">
                  <a:lumMod val="75000"/>
                </a:schemeClr>
              </a:solidFill>
            </a:endParaRPr>
          </a:p>
          <a:p>
            <a:pPr marL="0" algn="l" fontAlgn="auto">
              <a:lnSpc>
                <a:spcPct val="120000"/>
              </a:lnSpc>
              <a:spcAft>
                <a:spcPts val="0"/>
              </a:spcAft>
              <a:buNone/>
            </a:pPr>
            <a:r>
              <a:rPr lang="zh-CN" altLang="en-US" sz="2800" dirty="0">
                <a:solidFill>
                  <a:schemeClr val="accent1">
                    <a:lumMod val="75000"/>
                  </a:schemeClr>
                </a:solidFill>
                <a:sym typeface="+mn-ea"/>
              </a:rPr>
              <a:t>	设置不同的css样式，各个样式之间互不影响，分别显示自己的样式效果。</a:t>
            </a: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3200" b="1">
                <a:solidFill>
                  <a:srgbClr val="2C7FC2"/>
                </a:solidFill>
                <a:latin typeface="微软雅黑" panose="020B0503020204020204" charset="-122"/>
                <a:ea typeface="微软雅黑" panose="020B0503020204020204" charset="-122"/>
                <a:cs typeface="+mn-cs"/>
                <a:sym typeface="+mn-ea"/>
              </a:rPr>
              <a:t>3.C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样式表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fontScale="80000"/>
          </a:bodyPr>
          <a:p>
            <a:pPr marL="0" indent="0" fontAlgn="auto">
              <a:lnSpc>
                <a:spcPct val="150000"/>
              </a:lnSpc>
              <a:buNone/>
            </a:pPr>
            <a:r>
              <a:rPr lang="zh-CN" altLang="en-US" sz="3600" b="1" dirty="0">
                <a:solidFill>
                  <a:schemeClr val="accent1">
                    <a:lumMod val="75000"/>
                  </a:schemeClr>
                </a:solidFill>
                <a:sym typeface="+mn-ea"/>
              </a:rPr>
              <a:t>外联样式表</a:t>
            </a:r>
            <a:r>
              <a:rPr lang="en-US" altLang="zh-CN" sz="3600" dirty="0">
                <a:sym typeface="+mn-ea"/>
              </a:rPr>
              <a:t>	</a:t>
            </a:r>
            <a:endParaRPr lang="en-US" altLang="zh-CN" sz="3600" dirty="0">
              <a:sym typeface="+mn-ea"/>
            </a:endParaRPr>
          </a:p>
          <a:p>
            <a:pPr marL="0" indent="0" fontAlgn="auto">
              <a:lnSpc>
                <a:spcPct val="150000"/>
              </a:lnSpc>
              <a:buNone/>
            </a:pPr>
            <a:r>
              <a:rPr lang="zh-CN" altLang="en-US" sz="2800" dirty="0">
                <a:solidFill>
                  <a:schemeClr val="accent1">
                    <a:lumMod val="75000"/>
                  </a:schemeClr>
                </a:solidFill>
                <a:sym typeface="+mn-ea"/>
              </a:rPr>
              <a:t>在外部定义css样式表，通过&lt;link/&gt;链接到页面中的一种样式。	</a:t>
            </a:r>
            <a:endParaRPr lang="zh-CN" altLang="en-US" sz="2800" dirty="0">
              <a:solidFill>
                <a:schemeClr val="accent1">
                  <a:lumMod val="75000"/>
                </a:schemeClr>
              </a:solidFill>
            </a:endParaRPr>
          </a:p>
          <a:p>
            <a:pPr marL="0" indent="0" algn="ctr" fontAlgn="auto">
              <a:lnSpc>
                <a:spcPct val="150000"/>
              </a:lnSpc>
              <a:buNone/>
            </a:pPr>
            <a:r>
              <a:rPr lang="zh-CN" altLang="en-US" sz="2800" dirty="0">
                <a:solidFill>
                  <a:schemeClr val="accent1">
                    <a:lumMod val="75000"/>
                  </a:schemeClr>
                </a:solidFill>
                <a:sym typeface="+mn-ea"/>
              </a:rPr>
              <a:t>&lt;link  rel="stylesheet"    type="text/css"  </a:t>
            </a:r>
            <a:r>
              <a:rPr lang="zh-CN" altLang="en-US" sz="2800" dirty="0">
                <a:solidFill>
                  <a:schemeClr val="accent1">
                    <a:lumMod val="75000"/>
                  </a:schemeClr>
                </a:solidFill>
                <a:sym typeface="+mn-ea"/>
              </a:rPr>
              <a:t>href="CSS文件地址" </a:t>
            </a:r>
            <a:r>
              <a:rPr lang="zh-CN" altLang="en-US" sz="2800" dirty="0">
                <a:solidFill>
                  <a:schemeClr val="accent1">
                    <a:lumMod val="75000"/>
                  </a:schemeClr>
                </a:solidFill>
                <a:sym typeface="+mn-ea"/>
              </a:rPr>
              <a:t>/&gt;</a:t>
            </a:r>
            <a:endParaRPr lang="zh-CN" altLang="en-US" sz="2800" dirty="0">
              <a:solidFill>
                <a:schemeClr val="accent1">
                  <a:lumMod val="75000"/>
                </a:schemeClr>
              </a:solidFill>
            </a:endParaRPr>
          </a:p>
          <a:p>
            <a:pPr marL="0" indent="0" fontAlgn="auto">
              <a:lnSpc>
                <a:spcPct val="150000"/>
              </a:lnSpc>
              <a:buNone/>
            </a:pPr>
            <a:r>
              <a:rPr lang="zh-CN" altLang="en-US" sz="2800" dirty="0">
                <a:solidFill>
                  <a:schemeClr val="accent1">
                    <a:lumMod val="75000"/>
                  </a:schemeClr>
                </a:solidFill>
                <a:sym typeface="+mn-ea"/>
              </a:rPr>
              <a:t>	   1) link :  链接样式表的标签</a:t>
            </a:r>
            <a:endParaRPr lang="zh-CN" altLang="en-US" sz="2800" dirty="0">
              <a:solidFill>
                <a:schemeClr val="accent1">
                  <a:lumMod val="75000"/>
                </a:schemeClr>
              </a:solidFill>
            </a:endParaRPr>
          </a:p>
          <a:p>
            <a:pPr marL="0" indent="0" fontAlgn="auto">
              <a:lnSpc>
                <a:spcPct val="150000"/>
              </a:lnSpc>
              <a:buNone/>
            </a:pPr>
            <a:r>
              <a:rPr lang="zh-CN" altLang="en-US" sz="2800" dirty="0">
                <a:solidFill>
                  <a:schemeClr val="accent1">
                    <a:lumMod val="75000"/>
                  </a:schemeClr>
                </a:solidFill>
                <a:sym typeface="+mn-ea"/>
              </a:rPr>
              <a:t>	   2) href：css样式表所在位置</a:t>
            </a:r>
            <a:endParaRPr lang="zh-CN" altLang="en-US" sz="2800" dirty="0">
              <a:solidFill>
                <a:schemeClr val="accent1">
                  <a:lumMod val="75000"/>
                </a:schemeClr>
              </a:solidFill>
            </a:endParaRPr>
          </a:p>
          <a:p>
            <a:pPr marL="0" indent="0" fontAlgn="auto">
              <a:lnSpc>
                <a:spcPct val="150000"/>
              </a:lnSpc>
              <a:buNone/>
            </a:pPr>
            <a:r>
              <a:rPr lang="zh-CN" altLang="en-US" sz="2800" dirty="0">
                <a:solidFill>
                  <a:schemeClr val="accent1">
                    <a:lumMod val="75000"/>
                  </a:schemeClr>
                </a:solidFill>
                <a:sym typeface="+mn-ea"/>
              </a:rPr>
              <a:t>	   3) rel：指定链接到样式表，其值为stylesheet,不可省略</a:t>
            </a:r>
            <a:endParaRPr lang="zh-CN" altLang="en-US" sz="2800" dirty="0">
              <a:solidFill>
                <a:schemeClr val="accent1">
                  <a:lumMod val="75000"/>
                </a:schemeClr>
              </a:solidFill>
            </a:endParaRPr>
          </a:p>
          <a:p>
            <a:pPr marL="0" indent="0" fontAlgn="auto">
              <a:lnSpc>
                <a:spcPct val="150000"/>
              </a:lnSpc>
              <a:buNone/>
            </a:pPr>
            <a:r>
              <a:rPr lang="zh-CN" altLang="en-US" sz="2800" dirty="0">
                <a:solidFill>
                  <a:schemeClr val="accent1">
                    <a:lumMod val="75000"/>
                  </a:schemeClr>
                </a:solidFill>
                <a:sym typeface="+mn-ea"/>
              </a:rPr>
              <a:t>	   4) type：表示样式表类型为css样式表</a:t>
            </a: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3200" b="1">
                <a:solidFill>
                  <a:srgbClr val="2C7FC2"/>
                </a:solidFill>
                <a:latin typeface="微软雅黑" panose="020B0503020204020204" charset="-122"/>
                <a:ea typeface="微软雅黑" panose="020B0503020204020204" charset="-122"/>
                <a:cs typeface="+mn-cs"/>
                <a:sym typeface="+mn-ea"/>
              </a:rPr>
              <a:t>3.C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样式表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indent="0" fontAlgn="auto">
              <a:lnSpc>
                <a:spcPct val="120000"/>
              </a:lnSpc>
              <a:spcAft>
                <a:spcPts val="0"/>
              </a:spcAft>
              <a:buNone/>
            </a:pPr>
            <a:r>
              <a:rPr lang="zh-CN" altLang="en-US" sz="3600" b="1" dirty="0">
                <a:solidFill>
                  <a:schemeClr val="accent1">
                    <a:lumMod val="75000"/>
                  </a:schemeClr>
                </a:solidFill>
                <a:sym typeface="+mn-ea"/>
              </a:rPr>
              <a:t>导入样式表	</a:t>
            </a:r>
            <a:endParaRPr lang="en-US" altLang="zh-CN" sz="3600" dirty="0">
              <a:sym typeface="+mn-ea"/>
            </a:endParaRPr>
          </a:p>
          <a:p>
            <a:pPr marL="0" indent="0" fontAlgn="auto">
              <a:lnSpc>
                <a:spcPct val="120000"/>
              </a:lnSpc>
              <a:spcAft>
                <a:spcPts val="0"/>
              </a:spcAft>
              <a:buNone/>
            </a:pPr>
            <a:r>
              <a:rPr lang="zh-CN" altLang="en-US" sz="2800" dirty="0">
                <a:solidFill>
                  <a:schemeClr val="accent1">
                    <a:lumMod val="75000"/>
                  </a:schemeClr>
                </a:solidFill>
                <a:sym typeface="+mn-ea"/>
              </a:rPr>
              <a:t>语法：	</a:t>
            </a:r>
            <a:endParaRPr lang="zh-CN" altLang="en-US" sz="2800" dirty="0">
              <a:solidFill>
                <a:schemeClr val="accent1">
                  <a:lumMod val="75000"/>
                </a:schemeClr>
              </a:solidFill>
              <a:sym typeface="+mn-ea"/>
            </a:endParaRPr>
          </a:p>
          <a:p>
            <a:pPr marL="0" indent="0" fontAlgn="auto">
              <a:lnSpc>
                <a:spcPct val="120000"/>
              </a:lnSpc>
              <a:spcAft>
                <a:spcPts val="0"/>
              </a:spcAft>
              <a:buNone/>
            </a:pPr>
            <a:r>
              <a:rPr lang="zh-CN" altLang="en-US" sz="2800" dirty="0">
                <a:solidFill>
                  <a:schemeClr val="accent1">
                    <a:lumMod val="75000"/>
                  </a:schemeClr>
                </a:solidFill>
                <a:sym typeface="+mn-ea"/>
              </a:rPr>
              <a:t>           &lt;head&gt;</a:t>
            </a:r>
            <a:endParaRPr lang="zh-CN" altLang="en-US" sz="2800" dirty="0">
              <a:solidFill>
                <a:schemeClr val="accent1">
                  <a:lumMod val="75000"/>
                </a:schemeClr>
              </a:solidFill>
            </a:endParaRPr>
          </a:p>
          <a:p>
            <a:pPr marL="0" indent="0" fontAlgn="auto">
              <a:lnSpc>
                <a:spcPct val="120000"/>
              </a:lnSpc>
              <a:spcAft>
                <a:spcPts val="0"/>
              </a:spcAft>
              <a:buNone/>
            </a:pPr>
            <a:r>
              <a:rPr lang="zh-CN" altLang="en-US" sz="2800" dirty="0">
                <a:solidFill>
                  <a:schemeClr val="accent1">
                    <a:lumMod val="75000"/>
                  </a:schemeClr>
                </a:solidFill>
                <a:sym typeface="+mn-ea"/>
              </a:rPr>
              <a:t>	     &lt;style type = " text/css " &gt;</a:t>
            </a:r>
            <a:endParaRPr lang="zh-CN" altLang="en-US" sz="2800" dirty="0">
              <a:solidFill>
                <a:schemeClr val="accent1">
                  <a:lumMod val="75000"/>
                </a:schemeClr>
              </a:solidFill>
            </a:endParaRPr>
          </a:p>
          <a:p>
            <a:pPr marL="0" indent="0" fontAlgn="auto">
              <a:lnSpc>
                <a:spcPct val="120000"/>
              </a:lnSpc>
              <a:spcAft>
                <a:spcPts val="0"/>
              </a:spcAft>
              <a:buNone/>
            </a:pPr>
            <a:r>
              <a:rPr lang="zh-CN" altLang="en-US" sz="2800" dirty="0">
                <a:solidFill>
                  <a:schemeClr val="accent1">
                    <a:lumMod val="75000"/>
                  </a:schemeClr>
                </a:solidFill>
                <a:sym typeface="+mn-ea"/>
              </a:rPr>
              <a:t>	          @import url ( css文件地址 );</a:t>
            </a:r>
            <a:endParaRPr lang="zh-CN" altLang="en-US" sz="2800" dirty="0">
              <a:solidFill>
                <a:schemeClr val="accent1">
                  <a:lumMod val="75000"/>
                </a:schemeClr>
              </a:solidFill>
            </a:endParaRPr>
          </a:p>
          <a:p>
            <a:pPr marL="0" indent="0" fontAlgn="auto">
              <a:lnSpc>
                <a:spcPct val="120000"/>
              </a:lnSpc>
              <a:spcAft>
                <a:spcPts val="0"/>
              </a:spcAft>
              <a:buNone/>
            </a:pPr>
            <a:r>
              <a:rPr lang="zh-CN" altLang="en-US" sz="2800" dirty="0">
                <a:solidFill>
                  <a:schemeClr val="accent1">
                    <a:lumMod val="75000"/>
                  </a:schemeClr>
                </a:solidFill>
                <a:sym typeface="+mn-ea"/>
              </a:rPr>
              <a:t>	     &lt;/style&gt;</a:t>
            </a:r>
            <a:endParaRPr lang="zh-CN" altLang="en-US" sz="2800" dirty="0">
              <a:solidFill>
                <a:schemeClr val="accent1">
                  <a:lumMod val="75000"/>
                </a:schemeClr>
              </a:solidFill>
            </a:endParaRPr>
          </a:p>
          <a:p>
            <a:pPr marL="0" indent="0" fontAlgn="auto">
              <a:lnSpc>
                <a:spcPct val="120000"/>
              </a:lnSpc>
              <a:spcAft>
                <a:spcPts val="0"/>
              </a:spcAft>
              <a:buNone/>
            </a:pPr>
            <a:r>
              <a:rPr lang="zh-CN" altLang="en-US" sz="2800" dirty="0">
                <a:solidFill>
                  <a:schemeClr val="accent1">
                    <a:lumMod val="75000"/>
                  </a:schemeClr>
                </a:solidFill>
                <a:sym typeface="+mn-ea"/>
              </a:rPr>
              <a:t>	&lt;/head&gt;</a:t>
            </a: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3200" b="1">
                <a:solidFill>
                  <a:srgbClr val="2C7FC2"/>
                </a:solidFill>
                <a:latin typeface="微软雅黑" panose="020B0503020204020204" charset="-122"/>
                <a:ea typeface="微软雅黑" panose="020B0503020204020204" charset="-122"/>
                <a:cs typeface="+mn-cs"/>
                <a:sym typeface="+mn-ea"/>
              </a:rPr>
              <a:t>3.C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样式表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fontScale="90000"/>
          </a:bodyPr>
          <a:p>
            <a:pPr marL="0" lvl="1" indent="0" algn="l">
              <a:lnSpc>
                <a:spcPct val="120000"/>
              </a:lnSpc>
              <a:spcBef>
                <a:spcPts val="1000"/>
              </a:spcBef>
              <a:spcAft>
                <a:spcPts val="0"/>
              </a:spcAft>
              <a:buNone/>
            </a:pPr>
            <a:r>
              <a:rPr lang="zh-CN" altLang="en-US" sz="3200" b="1" dirty="0">
                <a:solidFill>
                  <a:schemeClr val="accent1">
                    <a:lumMod val="75000"/>
                  </a:schemeClr>
                </a:solidFill>
                <a:sym typeface="+mn-ea"/>
              </a:rPr>
              <a:t>导入样式表和链接样式表优缺点比较</a:t>
            </a:r>
            <a:r>
              <a:rPr lang="zh-CN" altLang="en-US" sz="3200" b="1" dirty="0">
                <a:solidFill>
                  <a:schemeClr val="accent1">
                    <a:lumMod val="75000"/>
                  </a:schemeClr>
                </a:solidFill>
                <a:sym typeface="Gill Sans" charset="0"/>
              </a:rPr>
              <a:t>	</a:t>
            </a:r>
            <a:endParaRPr lang="zh-CN" altLang="en-US" sz="3200" b="1" dirty="0">
              <a:solidFill>
                <a:schemeClr val="accent1">
                  <a:lumMod val="75000"/>
                </a:schemeClr>
              </a:solidFill>
              <a:sym typeface="Gill Sans" charset="0"/>
            </a:endParaRPr>
          </a:p>
          <a:p>
            <a:pPr marL="0" lvl="1" indent="0" algn="l">
              <a:lnSpc>
                <a:spcPct val="120000"/>
              </a:lnSpc>
              <a:spcBef>
                <a:spcPts val="1000"/>
              </a:spcBef>
              <a:spcAft>
                <a:spcPts val="0"/>
              </a:spcAft>
              <a:buNone/>
            </a:pPr>
            <a:r>
              <a:rPr lang="zh-CN" altLang="en-US" sz="2800" dirty="0">
                <a:solidFill>
                  <a:schemeClr val="accent1">
                    <a:lumMod val="75000"/>
                  </a:schemeClr>
                </a:solidFill>
                <a:sym typeface="Gill Sans" charset="0"/>
              </a:rPr>
              <a:t>         导入式会在整个网页装载完后再装载CSS文件，因此这就导致了一个问题，如果网页比较大则会儿出现先显示无样式的页面，闪烁一下之后，再出现网页的样式。这是导入式固有的一个缺陷。</a:t>
            </a:r>
            <a:endParaRPr lang="zh-CN" altLang="en-US" sz="2800" dirty="0">
              <a:solidFill>
                <a:schemeClr val="accent1">
                  <a:lumMod val="75000"/>
                </a:schemeClr>
              </a:solidFill>
              <a:sym typeface="Gill Sans" charset="0"/>
            </a:endParaRPr>
          </a:p>
          <a:p>
            <a:pPr marL="0" lvl="1" indent="0" algn="l">
              <a:lnSpc>
                <a:spcPct val="120000"/>
              </a:lnSpc>
              <a:spcBef>
                <a:spcPts val="1000"/>
              </a:spcBef>
              <a:spcAft>
                <a:spcPts val="0"/>
              </a:spcAft>
              <a:buNone/>
            </a:pPr>
            <a:r>
              <a:rPr lang="zh-CN" altLang="en-US" sz="2800" dirty="0">
                <a:solidFill>
                  <a:schemeClr val="accent1">
                    <a:lumMod val="75000"/>
                  </a:schemeClr>
                </a:solidFill>
                <a:sym typeface="Gill Sans" charset="0"/>
              </a:rPr>
              <a:t>          使用链接样式表与导入样式表不同的是它会和网页文件主体下载下载CSS文件，因此显示出来的网页从一开始就是带样式的，它不会象导入式那样先显示无样式的网页，然后再显示有样式的网页，这是链接式的优点。</a:t>
            </a:r>
            <a:endParaRPr lang="zh-CN" altLang="en-US" sz="2800" dirty="0">
              <a:solidFill>
                <a:schemeClr val="accent1">
                  <a:lumMod val="75000"/>
                </a:schemeClr>
              </a:solidFill>
              <a:sym typeface="Gill Sans" charset="0"/>
            </a:endParaRPr>
          </a:p>
          <a:p>
            <a:pPr marL="0" lvl="1" indent="0" algn="l">
              <a:lnSpc>
                <a:spcPct val="120000"/>
              </a:lnSpc>
              <a:spcBef>
                <a:spcPts val="1000"/>
              </a:spcBef>
              <a:spcAft>
                <a:spcPts val="0"/>
              </a:spcAft>
              <a:buNone/>
            </a:pPr>
            <a:r>
              <a:rPr lang="zh-CN" altLang="en-US" sz="2800" dirty="0">
                <a:solidFill>
                  <a:schemeClr val="accent1">
                    <a:lumMod val="75000"/>
                  </a:schemeClr>
                </a:solidFill>
                <a:sym typeface="Gill Sans" charset="0"/>
              </a:rPr>
              <a:t>一般使用“链接样式表”而不使用“导入样式表”</a:t>
            </a: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grpSp>
        <p:nvGrpSpPr>
          <p:cNvPr id="2" name="组合 1"/>
          <p:cNvGrpSpPr/>
          <p:nvPr/>
        </p:nvGrpSpPr>
        <p:grpSpPr>
          <a:xfrm>
            <a:off x="1807210" y="2578100"/>
            <a:ext cx="8907653" cy="2609850"/>
            <a:chOff x="2429" y="4959"/>
            <a:chExt cx="9543" cy="2796"/>
          </a:xfrm>
        </p:grpSpPr>
        <p:grpSp>
          <p:nvGrpSpPr>
            <p:cNvPr id="5" name="组合 4"/>
            <p:cNvGrpSpPr/>
            <p:nvPr>
              <p:custDataLst>
                <p:tags r:id="rId2"/>
              </p:custDataLst>
            </p:nvPr>
          </p:nvGrpSpPr>
          <p:grpSpPr>
            <a:xfrm>
              <a:off x="2429" y="4959"/>
              <a:ext cx="1466" cy="2796"/>
              <a:chOff x="123557" y="3251200"/>
              <a:chExt cx="1366838" cy="2606642"/>
            </a:xfrm>
          </p:grpSpPr>
          <p:sp>
            <p:nvSpPr>
              <p:cNvPr id="30" name="直角三角形 29"/>
              <p:cNvSpPr/>
              <p:nvPr>
                <p:custDataLst>
                  <p:tags r:id="rId3"/>
                </p:custDataLst>
              </p:nvPr>
            </p:nvSpPr>
            <p:spPr>
              <a:xfrm rot="5400000">
                <a:off x="1349107" y="5299075"/>
                <a:ext cx="141288" cy="141288"/>
              </a:xfrm>
              <a:prstGeom prst="rtTriangle">
                <a:avLst/>
              </a:prstGeom>
              <a:gradFill flip="none" rotWithShape="1">
                <a:gsLst>
                  <a:gs pos="0">
                    <a:sysClr val="window" lastClr="FFFFFF">
                      <a:lumMod val="50000"/>
                      <a:shade val="30000"/>
                      <a:satMod val="115000"/>
                    </a:sysClr>
                  </a:gs>
                  <a:gs pos="50000">
                    <a:sysClr val="window" lastClr="FFFFFF">
                      <a:lumMod val="50000"/>
                      <a:shade val="67500"/>
                      <a:satMod val="115000"/>
                    </a:sysClr>
                  </a:gs>
                  <a:gs pos="100000">
                    <a:sysClr val="window" lastClr="FFFFFF">
                      <a:lumMod val="50000"/>
                      <a:shade val="100000"/>
                      <a:satMod val="115000"/>
                    </a:sysClr>
                  </a:gs>
                </a:gsLst>
                <a:lin ang="13500000" scaled="1"/>
                <a:tileRect/>
              </a:gradFill>
              <a:ln w="25400" cap="flat" cmpd="sng" algn="ctr">
                <a:noFill/>
                <a:prstDash val="solid"/>
              </a:ln>
              <a:effectLst/>
            </p:spPr>
            <p:txBody>
              <a:bodyPr anchor="ctr">
                <a:normAutofit fontScale="25000" lnSpcReduction="20000"/>
              </a:bodyPr>
              <a:p>
                <a:pPr algn="ctr" eaLnBrk="1" hangingPunct="1">
                  <a:spcBef>
                    <a:spcPts val="0"/>
                  </a:spcBef>
                  <a:spcAft>
                    <a:spcPts val="0"/>
                  </a:spcAft>
                  <a:defRPr/>
                </a:pPr>
                <a:endParaRPr lang="zh-CN" altLang="en-US" sz="1015" kern="0">
                  <a:solidFill>
                    <a:sysClr val="window" lastClr="FFFFFF"/>
                  </a:solidFill>
                  <a:latin typeface="+mn-lt"/>
                  <a:ea typeface="+mn-ea"/>
                </a:endParaRPr>
              </a:p>
            </p:txBody>
          </p:sp>
          <p:sp>
            <p:nvSpPr>
              <p:cNvPr id="31" name="直角三角形 30"/>
              <p:cNvSpPr/>
              <p:nvPr>
                <p:custDataLst>
                  <p:tags r:id="rId4"/>
                </p:custDataLst>
              </p:nvPr>
            </p:nvSpPr>
            <p:spPr>
              <a:xfrm rot="16200000" flipH="1">
                <a:off x="123557" y="5299075"/>
                <a:ext cx="141288" cy="141288"/>
              </a:xfrm>
              <a:prstGeom prst="rtTriangle">
                <a:avLst/>
              </a:prstGeom>
              <a:gradFill flip="none" rotWithShape="1">
                <a:gsLst>
                  <a:gs pos="0">
                    <a:sysClr val="window" lastClr="FFFFFF">
                      <a:lumMod val="50000"/>
                      <a:shade val="30000"/>
                      <a:satMod val="115000"/>
                    </a:sysClr>
                  </a:gs>
                  <a:gs pos="50000">
                    <a:sysClr val="window" lastClr="FFFFFF">
                      <a:lumMod val="50000"/>
                      <a:shade val="67500"/>
                      <a:satMod val="115000"/>
                    </a:sysClr>
                  </a:gs>
                  <a:gs pos="100000">
                    <a:sysClr val="window" lastClr="FFFFFF">
                      <a:lumMod val="50000"/>
                      <a:shade val="100000"/>
                      <a:satMod val="115000"/>
                    </a:sysClr>
                  </a:gs>
                </a:gsLst>
                <a:lin ang="18900000" scaled="1"/>
                <a:tileRect/>
              </a:gradFill>
              <a:ln w="25400" cap="flat" cmpd="sng" algn="ctr">
                <a:noFill/>
                <a:prstDash val="solid"/>
              </a:ln>
              <a:effectLst/>
            </p:spPr>
            <p:txBody>
              <a:bodyPr anchor="ctr">
                <a:normAutofit fontScale="25000" lnSpcReduction="20000"/>
              </a:bodyPr>
              <a:p>
                <a:pPr algn="ctr" eaLnBrk="1" hangingPunct="1">
                  <a:spcBef>
                    <a:spcPts val="0"/>
                  </a:spcBef>
                  <a:spcAft>
                    <a:spcPts val="0"/>
                  </a:spcAft>
                  <a:defRPr/>
                </a:pPr>
                <a:endParaRPr lang="zh-CN" altLang="en-US" sz="1015" kern="0">
                  <a:solidFill>
                    <a:sysClr val="window" lastClr="FFFFFF"/>
                  </a:solidFill>
                  <a:latin typeface="+mn-lt"/>
                  <a:ea typeface="+mn-ea"/>
                </a:endParaRPr>
              </a:p>
            </p:txBody>
          </p:sp>
          <p:sp>
            <p:nvSpPr>
              <p:cNvPr id="32" name="矩形 31"/>
              <p:cNvSpPr/>
              <p:nvPr>
                <p:custDataLst>
                  <p:tags r:id="rId5"/>
                </p:custDataLst>
              </p:nvPr>
            </p:nvSpPr>
            <p:spPr>
              <a:xfrm>
                <a:off x="216772" y="3251200"/>
                <a:ext cx="1174515" cy="2606642"/>
              </a:xfrm>
              <a:prstGeom prst="rect">
                <a:avLst/>
              </a:prstGeom>
              <a:solidFill>
                <a:schemeClr val="accent1"/>
              </a:solidFill>
              <a:ln w="25400" cap="flat" cmpd="sng" algn="ctr">
                <a:noFill/>
                <a:prstDash val="solid"/>
              </a:ln>
              <a:effectLst/>
            </p:spPr>
            <p:txBody>
              <a:bodyPr anchor="b">
                <a:normAutofit/>
              </a:bodyPr>
              <a:p>
                <a:pPr algn="ctr" eaLnBrk="1" hangingPunct="1">
                  <a:spcBef>
                    <a:spcPts val="0"/>
                  </a:spcBef>
                  <a:spcAft>
                    <a:spcPts val="0"/>
                  </a:spcAft>
                  <a:defRPr/>
                </a:pPr>
                <a:r>
                  <a:rPr lang="en-US" altLang="zh-CN" sz="1350" kern="0" dirty="0">
                    <a:solidFill>
                      <a:srgbClr val="FFFFFF"/>
                    </a:solidFill>
                    <a:latin typeface="+mj-lt"/>
                    <a:ea typeface="+mj-ea"/>
                    <a:cs typeface="+mj-cs"/>
                  </a:rPr>
                  <a:t>4.4.1</a:t>
                </a:r>
                <a:endParaRPr lang="en-US" altLang="zh-CN" sz="1350" kern="0" dirty="0">
                  <a:solidFill>
                    <a:srgbClr val="FFFFFF"/>
                  </a:solidFill>
                  <a:latin typeface="+mj-lt"/>
                  <a:ea typeface="+mj-ea"/>
                  <a:cs typeface="+mj-cs"/>
                </a:endParaRPr>
              </a:p>
            </p:txBody>
          </p:sp>
          <p:sp>
            <p:nvSpPr>
              <p:cNvPr id="33" name="矩形 32"/>
              <p:cNvSpPr/>
              <p:nvPr>
                <p:custDataLst>
                  <p:tags r:id="rId6"/>
                </p:custDataLst>
              </p:nvPr>
            </p:nvSpPr>
            <p:spPr>
              <a:xfrm>
                <a:off x="123557" y="3336925"/>
                <a:ext cx="1362075" cy="1962150"/>
              </a:xfrm>
              <a:prstGeom prst="rect">
                <a:avLst/>
              </a:prstGeom>
              <a:solidFill>
                <a:schemeClr val="bg1">
                  <a:lumMod val="95000"/>
                </a:schemeClr>
              </a:solidFill>
              <a:ln w="25400" cap="flat" cmpd="sng" algn="ctr">
                <a:noFill/>
                <a:prstDash val="solid"/>
              </a:ln>
              <a:effectLst>
                <a:outerShdw blurRad="50800" dist="38100" dir="5400000" algn="t" rotWithShape="0">
                  <a:prstClr val="black">
                    <a:alpha val="40000"/>
                  </a:prstClr>
                </a:outerShdw>
              </a:effectLst>
            </p:spPr>
            <p:txBody>
              <a:bodyPr anchor="ctr">
                <a:normAutofit/>
              </a:bodyPr>
              <a:p>
                <a:pPr algn="ctr" eaLnBrk="1" hangingPunct="1">
                  <a:spcBef>
                    <a:spcPts val="0"/>
                  </a:spcBef>
                  <a:spcAft>
                    <a:spcPts val="0"/>
                  </a:spcAft>
                  <a:defRPr/>
                </a:pPr>
                <a:r>
                  <a:rPr lang="zh-CN" altLang="en-US" sz="1500" kern="0" dirty="0">
                    <a:solidFill>
                      <a:srgbClr val="4F4F4F"/>
                    </a:solidFill>
                    <a:latin typeface="+mn-lt"/>
                    <a:ea typeface="+mn-ea"/>
                  </a:rPr>
                  <a:t>全局选择器</a:t>
                </a:r>
                <a:endParaRPr lang="zh-CN" altLang="en-US" sz="1500" kern="0" dirty="0">
                  <a:solidFill>
                    <a:srgbClr val="4F4F4F"/>
                  </a:solidFill>
                  <a:latin typeface="+mn-lt"/>
                  <a:ea typeface="+mn-ea"/>
                </a:endParaRPr>
              </a:p>
            </p:txBody>
          </p:sp>
        </p:grpSp>
        <p:grpSp>
          <p:nvGrpSpPr>
            <p:cNvPr id="6" name="组合 5"/>
            <p:cNvGrpSpPr/>
            <p:nvPr>
              <p:custDataLst>
                <p:tags r:id="rId7"/>
              </p:custDataLst>
            </p:nvPr>
          </p:nvGrpSpPr>
          <p:grpSpPr>
            <a:xfrm>
              <a:off x="4048" y="4959"/>
              <a:ext cx="1465" cy="2797"/>
              <a:chOff x="1633060" y="3251200"/>
              <a:chExt cx="1365250" cy="2607574"/>
            </a:xfrm>
          </p:grpSpPr>
          <p:sp>
            <p:nvSpPr>
              <p:cNvPr id="35" name="直角三角形 34"/>
              <p:cNvSpPr/>
              <p:nvPr>
                <p:custDataLst>
                  <p:tags r:id="rId8"/>
                </p:custDataLst>
              </p:nvPr>
            </p:nvSpPr>
            <p:spPr>
              <a:xfrm rot="5400000">
                <a:off x="2857816" y="5299869"/>
                <a:ext cx="141288" cy="139700"/>
              </a:xfrm>
              <a:prstGeom prst="rtTriangle">
                <a:avLst/>
              </a:prstGeom>
              <a:gradFill flip="none" rotWithShape="1">
                <a:gsLst>
                  <a:gs pos="0">
                    <a:sysClr val="window" lastClr="FFFFFF">
                      <a:lumMod val="50000"/>
                      <a:shade val="30000"/>
                      <a:satMod val="115000"/>
                    </a:sysClr>
                  </a:gs>
                  <a:gs pos="50000">
                    <a:sysClr val="window" lastClr="FFFFFF">
                      <a:lumMod val="50000"/>
                      <a:shade val="67500"/>
                      <a:satMod val="115000"/>
                    </a:sysClr>
                  </a:gs>
                  <a:gs pos="100000">
                    <a:sysClr val="window" lastClr="FFFFFF">
                      <a:lumMod val="50000"/>
                      <a:shade val="100000"/>
                      <a:satMod val="115000"/>
                    </a:sysClr>
                  </a:gs>
                </a:gsLst>
                <a:lin ang="18900000" scaled="1"/>
                <a:tileRect/>
              </a:gradFill>
              <a:ln w="25400" cap="flat" cmpd="sng" algn="ctr">
                <a:noFill/>
                <a:prstDash val="solid"/>
              </a:ln>
              <a:effectLst/>
            </p:spPr>
            <p:txBody>
              <a:bodyPr anchor="ctr">
                <a:normAutofit fontScale="25000" lnSpcReduction="20000"/>
              </a:bodyPr>
              <a:p>
                <a:pPr algn="ctr" eaLnBrk="1" hangingPunct="1">
                  <a:spcBef>
                    <a:spcPts val="0"/>
                  </a:spcBef>
                  <a:spcAft>
                    <a:spcPts val="0"/>
                  </a:spcAft>
                  <a:defRPr/>
                </a:pPr>
                <a:endParaRPr lang="zh-CN" altLang="en-US" sz="1015" kern="0">
                  <a:solidFill>
                    <a:sysClr val="window" lastClr="FFFFFF"/>
                  </a:solidFill>
                  <a:latin typeface="+mn-lt"/>
                  <a:ea typeface="+mn-ea"/>
                </a:endParaRPr>
              </a:p>
            </p:txBody>
          </p:sp>
          <p:sp>
            <p:nvSpPr>
              <p:cNvPr id="36" name="直角三角形 35"/>
              <p:cNvSpPr/>
              <p:nvPr>
                <p:custDataLst>
                  <p:tags r:id="rId9"/>
                </p:custDataLst>
              </p:nvPr>
            </p:nvSpPr>
            <p:spPr>
              <a:xfrm rot="16200000" flipH="1">
                <a:off x="1633060" y="5299075"/>
                <a:ext cx="141288" cy="141288"/>
              </a:xfrm>
              <a:prstGeom prst="rtTriangle">
                <a:avLst/>
              </a:prstGeom>
              <a:gradFill flip="none" rotWithShape="1">
                <a:gsLst>
                  <a:gs pos="0">
                    <a:sysClr val="window" lastClr="FFFFFF">
                      <a:lumMod val="50000"/>
                      <a:shade val="30000"/>
                      <a:satMod val="115000"/>
                    </a:sysClr>
                  </a:gs>
                  <a:gs pos="50000">
                    <a:sysClr val="window" lastClr="FFFFFF">
                      <a:lumMod val="50000"/>
                      <a:shade val="67500"/>
                      <a:satMod val="115000"/>
                    </a:sysClr>
                  </a:gs>
                  <a:gs pos="100000">
                    <a:sysClr val="window" lastClr="FFFFFF">
                      <a:lumMod val="50000"/>
                      <a:shade val="100000"/>
                      <a:satMod val="115000"/>
                    </a:sysClr>
                  </a:gs>
                </a:gsLst>
                <a:lin ang="13500000" scaled="1"/>
                <a:tileRect/>
              </a:gradFill>
              <a:ln w="25400" cap="flat" cmpd="sng" algn="ctr">
                <a:noFill/>
                <a:prstDash val="solid"/>
              </a:ln>
              <a:effectLst/>
            </p:spPr>
            <p:txBody>
              <a:bodyPr anchor="ctr">
                <a:normAutofit fontScale="25000" lnSpcReduction="20000"/>
              </a:bodyPr>
              <a:p>
                <a:pPr algn="ctr" eaLnBrk="1" hangingPunct="1">
                  <a:spcBef>
                    <a:spcPts val="0"/>
                  </a:spcBef>
                  <a:spcAft>
                    <a:spcPts val="0"/>
                  </a:spcAft>
                  <a:defRPr/>
                </a:pPr>
                <a:endParaRPr lang="zh-CN" altLang="en-US" sz="1015" kern="0">
                  <a:solidFill>
                    <a:sysClr val="window" lastClr="FFFFFF"/>
                  </a:solidFill>
                  <a:latin typeface="+mn-lt"/>
                  <a:ea typeface="+mn-ea"/>
                </a:endParaRPr>
              </a:p>
            </p:txBody>
          </p:sp>
          <p:sp>
            <p:nvSpPr>
              <p:cNvPr id="37" name="矩形 36"/>
              <p:cNvSpPr/>
              <p:nvPr>
                <p:custDataLst>
                  <p:tags r:id="rId10"/>
                </p:custDataLst>
              </p:nvPr>
            </p:nvSpPr>
            <p:spPr>
              <a:xfrm>
                <a:off x="1726275" y="3251200"/>
                <a:ext cx="1174515" cy="2607574"/>
              </a:xfrm>
              <a:prstGeom prst="rect">
                <a:avLst/>
              </a:prstGeom>
              <a:solidFill>
                <a:schemeClr val="accent1"/>
              </a:solidFill>
              <a:ln w="25400" cap="flat" cmpd="sng" algn="ctr">
                <a:noFill/>
                <a:prstDash val="solid"/>
              </a:ln>
              <a:effectLst/>
            </p:spPr>
            <p:txBody>
              <a:bodyPr anchor="b">
                <a:normAutofit/>
              </a:bodyPr>
              <a:p>
                <a:pPr algn="ctr" eaLnBrk="1" hangingPunct="1">
                  <a:spcBef>
                    <a:spcPts val="0"/>
                  </a:spcBef>
                  <a:spcAft>
                    <a:spcPts val="0"/>
                  </a:spcAft>
                  <a:defRPr/>
                </a:pPr>
                <a:r>
                  <a:rPr lang="en-US" altLang="zh-CN" sz="1350" kern="0" dirty="0">
                    <a:solidFill>
                      <a:srgbClr val="FFFFFF"/>
                    </a:solidFill>
                    <a:latin typeface="+mj-lt"/>
                    <a:ea typeface="+mj-ea"/>
                    <a:cs typeface="+mj-cs"/>
                  </a:rPr>
                  <a:t>4.4.2</a:t>
                </a:r>
                <a:endParaRPr lang="en-US" altLang="zh-CN" sz="1350" kern="0" dirty="0">
                  <a:solidFill>
                    <a:srgbClr val="FFFFFF"/>
                  </a:solidFill>
                  <a:latin typeface="+mj-lt"/>
                  <a:ea typeface="+mj-ea"/>
                  <a:cs typeface="+mj-cs"/>
                </a:endParaRPr>
              </a:p>
            </p:txBody>
          </p:sp>
          <p:sp>
            <p:nvSpPr>
              <p:cNvPr id="38" name="矩形 37"/>
              <p:cNvSpPr/>
              <p:nvPr>
                <p:custDataLst>
                  <p:tags r:id="rId11"/>
                </p:custDataLst>
              </p:nvPr>
            </p:nvSpPr>
            <p:spPr>
              <a:xfrm>
                <a:off x="1633060" y="3336925"/>
                <a:ext cx="1362075" cy="1962150"/>
              </a:xfrm>
              <a:prstGeom prst="rect">
                <a:avLst/>
              </a:prstGeom>
              <a:solidFill>
                <a:schemeClr val="bg1">
                  <a:lumMod val="95000"/>
                </a:schemeClr>
              </a:solidFill>
              <a:ln w="25400" cap="flat" cmpd="sng" algn="ctr">
                <a:noFill/>
                <a:prstDash val="solid"/>
              </a:ln>
              <a:effectLst>
                <a:outerShdw blurRad="50800" dist="38100" dir="5400000" algn="t" rotWithShape="0">
                  <a:prstClr val="black">
                    <a:alpha val="40000"/>
                  </a:prstClr>
                </a:outerShdw>
              </a:effectLst>
            </p:spPr>
            <p:txBody>
              <a:bodyPr anchor="ctr">
                <a:normAutofit/>
              </a:bodyPr>
              <a:p>
                <a:pPr algn="ctr" eaLnBrk="1" hangingPunct="1">
                  <a:spcBef>
                    <a:spcPts val="0"/>
                  </a:spcBef>
                  <a:spcAft>
                    <a:spcPts val="0"/>
                  </a:spcAft>
                  <a:defRPr/>
                </a:pPr>
                <a:r>
                  <a:rPr lang="zh-CN" altLang="en-US" sz="1500" kern="0" dirty="0">
                    <a:solidFill>
                      <a:srgbClr val="4F4F4F"/>
                    </a:solidFill>
                    <a:latin typeface="+mn-lt"/>
                    <a:ea typeface="+mn-ea"/>
                  </a:rPr>
                  <a:t>标签选择器</a:t>
                </a:r>
                <a:endParaRPr lang="zh-CN" altLang="en-US" sz="1500" kern="0" dirty="0">
                  <a:solidFill>
                    <a:srgbClr val="4F4F4F"/>
                  </a:solidFill>
                  <a:latin typeface="+mn-lt"/>
                  <a:ea typeface="+mn-ea"/>
                </a:endParaRPr>
              </a:p>
            </p:txBody>
          </p:sp>
        </p:grpSp>
        <p:grpSp>
          <p:nvGrpSpPr>
            <p:cNvPr id="9" name="组合 8"/>
            <p:cNvGrpSpPr/>
            <p:nvPr>
              <p:custDataLst>
                <p:tags r:id="rId12"/>
              </p:custDataLst>
            </p:nvPr>
          </p:nvGrpSpPr>
          <p:grpSpPr>
            <a:xfrm>
              <a:off x="5666" y="4959"/>
              <a:ext cx="1465" cy="2797"/>
              <a:chOff x="3140975" y="3251200"/>
              <a:chExt cx="1365250" cy="2607574"/>
            </a:xfrm>
          </p:grpSpPr>
          <p:sp>
            <p:nvSpPr>
              <p:cNvPr id="40" name="直角三角形 39"/>
              <p:cNvSpPr/>
              <p:nvPr>
                <p:custDataLst>
                  <p:tags r:id="rId13"/>
                </p:custDataLst>
              </p:nvPr>
            </p:nvSpPr>
            <p:spPr>
              <a:xfrm rot="5400000">
                <a:off x="4365731" y="5299869"/>
                <a:ext cx="141288" cy="139700"/>
              </a:xfrm>
              <a:prstGeom prst="rtTriangle">
                <a:avLst/>
              </a:prstGeom>
              <a:gradFill flip="none" rotWithShape="1">
                <a:gsLst>
                  <a:gs pos="0">
                    <a:sysClr val="window" lastClr="FFFFFF">
                      <a:lumMod val="50000"/>
                      <a:shade val="30000"/>
                      <a:satMod val="115000"/>
                    </a:sysClr>
                  </a:gs>
                  <a:gs pos="50000">
                    <a:sysClr val="window" lastClr="FFFFFF">
                      <a:lumMod val="50000"/>
                      <a:shade val="67500"/>
                      <a:satMod val="115000"/>
                    </a:sysClr>
                  </a:gs>
                  <a:gs pos="100000">
                    <a:sysClr val="window" lastClr="FFFFFF">
                      <a:lumMod val="50000"/>
                      <a:shade val="100000"/>
                      <a:satMod val="115000"/>
                    </a:sysClr>
                  </a:gs>
                </a:gsLst>
                <a:lin ang="18900000" scaled="1"/>
                <a:tileRect/>
              </a:gradFill>
              <a:ln w="25400" cap="flat" cmpd="sng" algn="ctr">
                <a:noFill/>
                <a:prstDash val="solid"/>
              </a:ln>
              <a:effectLst/>
            </p:spPr>
            <p:txBody>
              <a:bodyPr anchor="ctr">
                <a:normAutofit fontScale="25000" lnSpcReduction="20000"/>
              </a:bodyPr>
              <a:p>
                <a:pPr algn="ctr" eaLnBrk="1" hangingPunct="1">
                  <a:spcBef>
                    <a:spcPts val="0"/>
                  </a:spcBef>
                  <a:spcAft>
                    <a:spcPts val="0"/>
                  </a:spcAft>
                  <a:defRPr/>
                </a:pPr>
                <a:endParaRPr lang="zh-CN" altLang="en-US" sz="1015" kern="0">
                  <a:solidFill>
                    <a:sysClr val="window" lastClr="FFFFFF"/>
                  </a:solidFill>
                  <a:latin typeface="+mn-lt"/>
                  <a:ea typeface="+mn-ea"/>
                </a:endParaRPr>
              </a:p>
            </p:txBody>
          </p:sp>
          <p:sp>
            <p:nvSpPr>
              <p:cNvPr id="41" name="直角三角形 40"/>
              <p:cNvSpPr/>
              <p:nvPr>
                <p:custDataLst>
                  <p:tags r:id="rId14"/>
                </p:custDataLst>
              </p:nvPr>
            </p:nvSpPr>
            <p:spPr>
              <a:xfrm rot="16200000" flipH="1">
                <a:off x="3140181" y="5299869"/>
                <a:ext cx="141288" cy="139700"/>
              </a:xfrm>
              <a:prstGeom prst="rtTriangle">
                <a:avLst/>
              </a:prstGeom>
              <a:gradFill flip="none" rotWithShape="1">
                <a:gsLst>
                  <a:gs pos="0">
                    <a:sysClr val="window" lastClr="FFFFFF">
                      <a:lumMod val="50000"/>
                      <a:shade val="30000"/>
                      <a:satMod val="115000"/>
                    </a:sysClr>
                  </a:gs>
                  <a:gs pos="50000">
                    <a:sysClr val="window" lastClr="FFFFFF">
                      <a:lumMod val="50000"/>
                      <a:shade val="67500"/>
                      <a:satMod val="115000"/>
                    </a:sysClr>
                  </a:gs>
                  <a:gs pos="100000">
                    <a:sysClr val="window" lastClr="FFFFFF">
                      <a:lumMod val="50000"/>
                      <a:shade val="100000"/>
                      <a:satMod val="115000"/>
                    </a:sysClr>
                  </a:gs>
                </a:gsLst>
                <a:lin ang="13500000" scaled="1"/>
                <a:tileRect/>
              </a:gradFill>
              <a:ln w="25400" cap="flat" cmpd="sng" algn="ctr">
                <a:noFill/>
                <a:prstDash val="solid"/>
              </a:ln>
              <a:effectLst/>
            </p:spPr>
            <p:txBody>
              <a:bodyPr anchor="ctr">
                <a:normAutofit fontScale="25000" lnSpcReduction="20000"/>
              </a:bodyPr>
              <a:p>
                <a:pPr algn="ctr" eaLnBrk="1" hangingPunct="1">
                  <a:spcBef>
                    <a:spcPts val="0"/>
                  </a:spcBef>
                  <a:spcAft>
                    <a:spcPts val="0"/>
                  </a:spcAft>
                  <a:defRPr/>
                </a:pPr>
                <a:endParaRPr lang="zh-CN" altLang="en-US" sz="1015" kern="0">
                  <a:solidFill>
                    <a:sysClr val="window" lastClr="FFFFFF"/>
                  </a:solidFill>
                  <a:latin typeface="+mn-lt"/>
                  <a:ea typeface="+mn-ea"/>
                </a:endParaRPr>
              </a:p>
            </p:txBody>
          </p:sp>
          <p:sp>
            <p:nvSpPr>
              <p:cNvPr id="42" name="矩形 41"/>
              <p:cNvSpPr/>
              <p:nvPr>
                <p:custDataLst>
                  <p:tags r:id="rId15"/>
                </p:custDataLst>
              </p:nvPr>
            </p:nvSpPr>
            <p:spPr>
              <a:xfrm>
                <a:off x="3234190" y="3251200"/>
                <a:ext cx="1173583" cy="2607574"/>
              </a:xfrm>
              <a:prstGeom prst="rect">
                <a:avLst/>
              </a:prstGeom>
              <a:solidFill>
                <a:schemeClr val="accent1"/>
              </a:solidFill>
              <a:ln w="25400" cap="flat" cmpd="sng" algn="ctr">
                <a:noFill/>
                <a:prstDash val="solid"/>
              </a:ln>
              <a:effectLst/>
            </p:spPr>
            <p:txBody>
              <a:bodyPr anchor="b">
                <a:normAutofit/>
              </a:bodyPr>
              <a:p>
                <a:pPr algn="ctr" eaLnBrk="1" hangingPunct="1">
                  <a:spcBef>
                    <a:spcPts val="0"/>
                  </a:spcBef>
                  <a:spcAft>
                    <a:spcPts val="0"/>
                  </a:spcAft>
                  <a:defRPr/>
                </a:pPr>
                <a:r>
                  <a:rPr lang="en-US" altLang="zh-CN" sz="1350" kern="0" dirty="0">
                    <a:solidFill>
                      <a:srgbClr val="FFFFFF"/>
                    </a:solidFill>
                    <a:latin typeface="+mj-lt"/>
                    <a:ea typeface="+mj-ea"/>
                    <a:cs typeface="+mj-cs"/>
                  </a:rPr>
                  <a:t>4.4.3</a:t>
                </a:r>
                <a:endParaRPr lang="en-US" altLang="zh-CN" sz="1350" kern="0" dirty="0">
                  <a:solidFill>
                    <a:srgbClr val="FFFFFF"/>
                  </a:solidFill>
                  <a:latin typeface="+mj-lt"/>
                  <a:ea typeface="+mj-ea"/>
                  <a:cs typeface="+mj-cs"/>
                </a:endParaRPr>
              </a:p>
            </p:txBody>
          </p:sp>
          <p:sp>
            <p:nvSpPr>
              <p:cNvPr id="43" name="矩形 42"/>
              <p:cNvSpPr/>
              <p:nvPr>
                <p:custDataLst>
                  <p:tags r:id="rId16"/>
                </p:custDataLst>
              </p:nvPr>
            </p:nvSpPr>
            <p:spPr>
              <a:xfrm>
                <a:off x="3140975" y="3336925"/>
                <a:ext cx="1362075" cy="1962150"/>
              </a:xfrm>
              <a:prstGeom prst="rect">
                <a:avLst/>
              </a:prstGeom>
              <a:solidFill>
                <a:schemeClr val="bg1">
                  <a:lumMod val="95000"/>
                </a:schemeClr>
              </a:solidFill>
              <a:ln w="25400" cap="flat" cmpd="sng" algn="ctr">
                <a:noFill/>
                <a:prstDash val="solid"/>
              </a:ln>
              <a:effectLst>
                <a:outerShdw blurRad="50800" dist="38100" dir="5400000" algn="t" rotWithShape="0">
                  <a:prstClr val="black">
                    <a:alpha val="40000"/>
                  </a:prstClr>
                </a:outerShdw>
              </a:effectLst>
            </p:spPr>
            <p:txBody>
              <a:bodyPr anchor="ctr">
                <a:normAutofit/>
              </a:bodyPr>
              <a:p>
                <a:pPr algn="ctr" eaLnBrk="1" hangingPunct="1">
                  <a:spcBef>
                    <a:spcPts val="0"/>
                  </a:spcBef>
                  <a:spcAft>
                    <a:spcPts val="0"/>
                  </a:spcAft>
                  <a:defRPr/>
                </a:pPr>
                <a:r>
                  <a:rPr lang="zh-CN" altLang="en-US" sz="1500" kern="0" dirty="0">
                    <a:solidFill>
                      <a:srgbClr val="4F4F4F"/>
                    </a:solidFill>
                    <a:latin typeface="+mn-lt"/>
                    <a:ea typeface="+mn-ea"/>
                  </a:rPr>
                  <a:t>类选择器</a:t>
                </a:r>
                <a:endParaRPr lang="zh-CN" altLang="en-US" sz="1500" kern="0" dirty="0">
                  <a:solidFill>
                    <a:srgbClr val="4F4F4F"/>
                  </a:solidFill>
                  <a:latin typeface="+mn-lt"/>
                  <a:ea typeface="+mn-ea"/>
                </a:endParaRPr>
              </a:p>
            </p:txBody>
          </p:sp>
        </p:grpSp>
        <p:grpSp>
          <p:nvGrpSpPr>
            <p:cNvPr id="10" name="组合 9"/>
            <p:cNvGrpSpPr/>
            <p:nvPr>
              <p:custDataLst>
                <p:tags r:id="rId17"/>
              </p:custDataLst>
            </p:nvPr>
          </p:nvGrpSpPr>
          <p:grpSpPr>
            <a:xfrm>
              <a:off x="10512" y="4959"/>
              <a:ext cx="1461" cy="2797"/>
              <a:chOff x="7658368" y="3251200"/>
              <a:chExt cx="1362075" cy="2607574"/>
            </a:xfrm>
          </p:grpSpPr>
          <p:sp>
            <p:nvSpPr>
              <p:cNvPr id="21" name="直角三角形 20"/>
              <p:cNvSpPr/>
              <p:nvPr>
                <p:custDataLst>
                  <p:tags r:id="rId18"/>
                </p:custDataLst>
              </p:nvPr>
            </p:nvSpPr>
            <p:spPr>
              <a:xfrm rot="5400000">
                <a:off x="8875184" y="5299869"/>
                <a:ext cx="141288" cy="139700"/>
              </a:xfrm>
              <a:prstGeom prst="rtTriangle">
                <a:avLst/>
              </a:prstGeom>
              <a:gradFill flip="none" rotWithShape="1">
                <a:gsLst>
                  <a:gs pos="0">
                    <a:sysClr val="window" lastClr="FFFFFF">
                      <a:lumMod val="50000"/>
                      <a:shade val="30000"/>
                      <a:satMod val="115000"/>
                    </a:sysClr>
                  </a:gs>
                  <a:gs pos="50000">
                    <a:sysClr val="window" lastClr="FFFFFF">
                      <a:lumMod val="50000"/>
                      <a:shade val="67500"/>
                      <a:satMod val="115000"/>
                    </a:sysClr>
                  </a:gs>
                  <a:gs pos="100000">
                    <a:sysClr val="window" lastClr="FFFFFF">
                      <a:lumMod val="50000"/>
                      <a:shade val="100000"/>
                      <a:satMod val="115000"/>
                    </a:sysClr>
                  </a:gs>
                </a:gsLst>
                <a:lin ang="18900000" scaled="1"/>
                <a:tileRect/>
              </a:gradFill>
              <a:ln w="25400" cap="flat" cmpd="sng" algn="ctr">
                <a:noFill/>
                <a:prstDash val="solid"/>
              </a:ln>
              <a:effectLst/>
            </p:spPr>
            <p:txBody>
              <a:bodyPr anchor="ctr">
                <a:normAutofit fontScale="25000" lnSpcReduction="20000"/>
              </a:bodyPr>
              <a:p>
                <a:pPr algn="ctr" eaLnBrk="1" hangingPunct="1">
                  <a:spcBef>
                    <a:spcPts val="0"/>
                  </a:spcBef>
                  <a:spcAft>
                    <a:spcPts val="0"/>
                  </a:spcAft>
                  <a:defRPr/>
                </a:pPr>
                <a:endParaRPr lang="zh-CN" altLang="en-US" sz="1015" kern="0">
                  <a:solidFill>
                    <a:sysClr val="window" lastClr="FFFFFF"/>
                  </a:solidFill>
                  <a:latin typeface="+mn-lt"/>
                  <a:ea typeface="+mn-ea"/>
                </a:endParaRPr>
              </a:p>
            </p:txBody>
          </p:sp>
          <p:sp>
            <p:nvSpPr>
              <p:cNvPr id="16" name="直角三角形 15"/>
              <p:cNvSpPr/>
              <p:nvPr>
                <p:custDataLst>
                  <p:tags r:id="rId19"/>
                </p:custDataLst>
              </p:nvPr>
            </p:nvSpPr>
            <p:spPr>
              <a:xfrm rot="16200000" flipH="1">
                <a:off x="7658368" y="5299075"/>
                <a:ext cx="141288" cy="141287"/>
              </a:xfrm>
              <a:prstGeom prst="rtTriangle">
                <a:avLst/>
              </a:prstGeom>
              <a:gradFill flip="none" rotWithShape="1">
                <a:gsLst>
                  <a:gs pos="0">
                    <a:sysClr val="window" lastClr="FFFFFF">
                      <a:lumMod val="50000"/>
                      <a:shade val="30000"/>
                      <a:satMod val="115000"/>
                    </a:sysClr>
                  </a:gs>
                  <a:gs pos="50000">
                    <a:sysClr val="window" lastClr="FFFFFF">
                      <a:lumMod val="50000"/>
                      <a:shade val="67500"/>
                      <a:satMod val="115000"/>
                    </a:sysClr>
                  </a:gs>
                  <a:gs pos="100000">
                    <a:sysClr val="window" lastClr="FFFFFF">
                      <a:lumMod val="50000"/>
                      <a:shade val="100000"/>
                      <a:satMod val="115000"/>
                    </a:sysClr>
                  </a:gs>
                </a:gsLst>
                <a:lin ang="13500000" scaled="1"/>
                <a:tileRect/>
              </a:gradFill>
              <a:ln w="25400" cap="flat" cmpd="sng" algn="ctr">
                <a:noFill/>
                <a:prstDash val="solid"/>
              </a:ln>
              <a:effectLst/>
            </p:spPr>
            <p:txBody>
              <a:bodyPr anchor="ctr">
                <a:normAutofit fontScale="25000" lnSpcReduction="20000"/>
              </a:bodyPr>
              <a:p>
                <a:pPr algn="ctr" eaLnBrk="1" hangingPunct="1">
                  <a:spcBef>
                    <a:spcPts val="0"/>
                  </a:spcBef>
                  <a:spcAft>
                    <a:spcPts val="0"/>
                  </a:spcAft>
                  <a:defRPr/>
                </a:pPr>
                <a:endParaRPr lang="zh-CN" altLang="en-US" sz="1015" kern="0">
                  <a:solidFill>
                    <a:sysClr val="window" lastClr="FFFFFF"/>
                  </a:solidFill>
                  <a:latin typeface="+mn-lt"/>
                  <a:ea typeface="+mn-ea"/>
                </a:endParaRPr>
              </a:p>
            </p:txBody>
          </p:sp>
          <p:sp>
            <p:nvSpPr>
              <p:cNvPr id="17" name="矩形 16"/>
              <p:cNvSpPr/>
              <p:nvPr>
                <p:custDataLst>
                  <p:tags r:id="rId20"/>
                </p:custDataLst>
              </p:nvPr>
            </p:nvSpPr>
            <p:spPr>
              <a:xfrm>
                <a:off x="7753448" y="3251200"/>
                <a:ext cx="1173583" cy="2607574"/>
              </a:xfrm>
              <a:prstGeom prst="rect">
                <a:avLst/>
              </a:prstGeom>
              <a:solidFill>
                <a:schemeClr val="accent1"/>
              </a:solidFill>
              <a:ln w="25400" cap="flat" cmpd="sng" algn="ctr">
                <a:noFill/>
                <a:prstDash val="solid"/>
              </a:ln>
              <a:effectLst/>
            </p:spPr>
            <p:txBody>
              <a:bodyPr anchor="b">
                <a:normAutofit/>
              </a:bodyPr>
              <a:p>
                <a:pPr algn="ctr" eaLnBrk="1" hangingPunct="1">
                  <a:spcBef>
                    <a:spcPts val="0"/>
                  </a:spcBef>
                  <a:spcAft>
                    <a:spcPts val="0"/>
                  </a:spcAft>
                  <a:defRPr/>
                </a:pPr>
                <a:r>
                  <a:rPr lang="en-US" altLang="zh-CN" sz="1350" kern="0" dirty="0">
                    <a:solidFill>
                      <a:srgbClr val="FFFFFF"/>
                    </a:solidFill>
                    <a:latin typeface="+mj-lt"/>
                    <a:ea typeface="+mj-ea"/>
                    <a:cs typeface="+mj-cs"/>
                  </a:rPr>
                  <a:t>4.4.6</a:t>
                </a:r>
                <a:endParaRPr lang="en-US" altLang="zh-CN" sz="1350" kern="0" dirty="0">
                  <a:solidFill>
                    <a:srgbClr val="FFFFFF"/>
                  </a:solidFill>
                  <a:latin typeface="+mj-lt"/>
                  <a:ea typeface="+mj-ea"/>
                  <a:cs typeface="+mj-cs"/>
                </a:endParaRPr>
              </a:p>
            </p:txBody>
          </p:sp>
          <p:sp>
            <p:nvSpPr>
              <p:cNvPr id="18" name="矩形 17"/>
              <p:cNvSpPr/>
              <p:nvPr>
                <p:custDataLst>
                  <p:tags r:id="rId21"/>
                </p:custDataLst>
              </p:nvPr>
            </p:nvSpPr>
            <p:spPr>
              <a:xfrm>
                <a:off x="7658368" y="3336925"/>
                <a:ext cx="1362075" cy="1962150"/>
              </a:xfrm>
              <a:prstGeom prst="rect">
                <a:avLst/>
              </a:prstGeom>
              <a:solidFill>
                <a:schemeClr val="bg1">
                  <a:lumMod val="95000"/>
                </a:schemeClr>
              </a:solidFill>
              <a:ln w="25400" cap="flat" cmpd="sng" algn="ctr">
                <a:noFill/>
                <a:prstDash val="solid"/>
              </a:ln>
              <a:effectLst>
                <a:outerShdw blurRad="50800" dist="38100" dir="5400000" algn="t" rotWithShape="0">
                  <a:prstClr val="black">
                    <a:alpha val="40000"/>
                  </a:prstClr>
                </a:outerShdw>
              </a:effectLst>
            </p:spPr>
            <p:txBody>
              <a:bodyPr anchor="ctr">
                <a:normAutofit/>
              </a:bodyPr>
              <a:p>
                <a:pPr algn="ctr" eaLnBrk="1" hangingPunct="1">
                  <a:spcBef>
                    <a:spcPts val="0"/>
                  </a:spcBef>
                  <a:spcAft>
                    <a:spcPts val="0"/>
                  </a:spcAft>
                  <a:defRPr/>
                </a:pPr>
                <a:r>
                  <a:rPr lang="zh-CN" altLang="en-US" sz="1500" kern="0" dirty="0">
                    <a:solidFill>
                      <a:srgbClr val="4F4F4F"/>
                    </a:solidFill>
                    <a:latin typeface="+mn-lt"/>
                    <a:ea typeface="+mn-ea"/>
                  </a:rPr>
                  <a:t>复合选择器</a:t>
                </a:r>
                <a:endParaRPr lang="zh-CN" altLang="en-US" sz="1500" kern="0" dirty="0">
                  <a:solidFill>
                    <a:srgbClr val="4F4F4F"/>
                  </a:solidFill>
                  <a:latin typeface="+mn-lt"/>
                  <a:ea typeface="+mn-ea"/>
                </a:endParaRPr>
              </a:p>
            </p:txBody>
          </p:sp>
        </p:grpSp>
        <p:grpSp>
          <p:nvGrpSpPr>
            <p:cNvPr id="11" name="组合 10"/>
            <p:cNvGrpSpPr/>
            <p:nvPr>
              <p:custDataLst>
                <p:tags r:id="rId22"/>
              </p:custDataLst>
            </p:nvPr>
          </p:nvGrpSpPr>
          <p:grpSpPr>
            <a:xfrm>
              <a:off x="7283" y="4959"/>
              <a:ext cx="1461" cy="2796"/>
              <a:chOff x="4648890" y="3251200"/>
              <a:chExt cx="1362075" cy="2606642"/>
            </a:xfrm>
          </p:grpSpPr>
          <p:sp>
            <p:nvSpPr>
              <p:cNvPr id="26" name="直角三角形 25"/>
              <p:cNvSpPr/>
              <p:nvPr>
                <p:custDataLst>
                  <p:tags r:id="rId23"/>
                </p:custDataLst>
              </p:nvPr>
            </p:nvSpPr>
            <p:spPr>
              <a:xfrm rot="5400000">
                <a:off x="5865706" y="5299869"/>
                <a:ext cx="141288" cy="139700"/>
              </a:xfrm>
              <a:prstGeom prst="rtTriangle">
                <a:avLst/>
              </a:prstGeom>
              <a:gradFill flip="none" rotWithShape="1">
                <a:gsLst>
                  <a:gs pos="0">
                    <a:sysClr val="window" lastClr="FFFFFF">
                      <a:lumMod val="50000"/>
                      <a:shade val="30000"/>
                      <a:satMod val="115000"/>
                    </a:sysClr>
                  </a:gs>
                  <a:gs pos="50000">
                    <a:sysClr val="window" lastClr="FFFFFF">
                      <a:lumMod val="50000"/>
                      <a:shade val="67500"/>
                      <a:satMod val="115000"/>
                    </a:sysClr>
                  </a:gs>
                  <a:gs pos="100000">
                    <a:sysClr val="window" lastClr="FFFFFF">
                      <a:lumMod val="50000"/>
                      <a:shade val="100000"/>
                      <a:satMod val="115000"/>
                    </a:sysClr>
                  </a:gs>
                </a:gsLst>
                <a:lin ang="18900000" scaled="1"/>
                <a:tileRect/>
              </a:gradFill>
              <a:ln w="25400" cap="flat" cmpd="sng" algn="ctr">
                <a:noFill/>
                <a:prstDash val="solid"/>
              </a:ln>
              <a:effectLst/>
            </p:spPr>
            <p:txBody>
              <a:bodyPr anchor="ctr">
                <a:normAutofit fontScale="25000" lnSpcReduction="20000"/>
              </a:bodyPr>
              <a:p>
                <a:pPr algn="ctr" eaLnBrk="1" hangingPunct="1">
                  <a:spcBef>
                    <a:spcPts val="0"/>
                  </a:spcBef>
                  <a:spcAft>
                    <a:spcPts val="0"/>
                  </a:spcAft>
                  <a:defRPr/>
                </a:pPr>
                <a:endParaRPr lang="zh-CN" altLang="en-US" sz="1015" kern="0">
                  <a:solidFill>
                    <a:sysClr val="window" lastClr="FFFFFF"/>
                  </a:solidFill>
                  <a:latin typeface="+mn-lt"/>
                  <a:ea typeface="+mn-ea"/>
                </a:endParaRPr>
              </a:p>
            </p:txBody>
          </p:sp>
          <p:sp>
            <p:nvSpPr>
              <p:cNvPr id="27" name="直角三角形 26"/>
              <p:cNvSpPr/>
              <p:nvPr>
                <p:custDataLst>
                  <p:tags r:id="rId24"/>
                </p:custDataLst>
              </p:nvPr>
            </p:nvSpPr>
            <p:spPr>
              <a:xfrm rot="16200000" flipH="1">
                <a:off x="4648890" y="5299075"/>
                <a:ext cx="141288" cy="141287"/>
              </a:xfrm>
              <a:prstGeom prst="rtTriangle">
                <a:avLst/>
              </a:prstGeom>
              <a:gradFill flip="none" rotWithShape="1">
                <a:gsLst>
                  <a:gs pos="0">
                    <a:sysClr val="window" lastClr="FFFFFF">
                      <a:lumMod val="50000"/>
                      <a:shade val="30000"/>
                      <a:satMod val="115000"/>
                    </a:sysClr>
                  </a:gs>
                  <a:gs pos="50000">
                    <a:sysClr val="window" lastClr="FFFFFF">
                      <a:lumMod val="50000"/>
                      <a:shade val="67500"/>
                      <a:satMod val="115000"/>
                    </a:sysClr>
                  </a:gs>
                  <a:gs pos="100000">
                    <a:sysClr val="window" lastClr="FFFFFF">
                      <a:lumMod val="50000"/>
                      <a:shade val="100000"/>
                      <a:satMod val="115000"/>
                    </a:sysClr>
                  </a:gs>
                </a:gsLst>
                <a:lin ang="13500000" scaled="1"/>
                <a:tileRect/>
              </a:gradFill>
              <a:ln w="25400" cap="flat" cmpd="sng" algn="ctr">
                <a:noFill/>
                <a:prstDash val="solid"/>
              </a:ln>
              <a:effectLst/>
            </p:spPr>
            <p:txBody>
              <a:bodyPr anchor="ctr">
                <a:normAutofit fontScale="25000" lnSpcReduction="20000"/>
              </a:bodyPr>
              <a:p>
                <a:pPr algn="ctr" eaLnBrk="1" hangingPunct="1">
                  <a:spcBef>
                    <a:spcPts val="0"/>
                  </a:spcBef>
                  <a:spcAft>
                    <a:spcPts val="0"/>
                  </a:spcAft>
                  <a:defRPr/>
                </a:pPr>
                <a:endParaRPr lang="zh-CN" altLang="en-US" sz="1015" kern="0">
                  <a:solidFill>
                    <a:sysClr val="window" lastClr="FFFFFF"/>
                  </a:solidFill>
                  <a:latin typeface="+mn-lt"/>
                  <a:ea typeface="+mn-ea"/>
                </a:endParaRPr>
              </a:p>
            </p:txBody>
          </p:sp>
          <p:sp>
            <p:nvSpPr>
              <p:cNvPr id="28" name="矩形 27"/>
              <p:cNvSpPr/>
              <p:nvPr>
                <p:custDataLst>
                  <p:tags r:id="rId25"/>
                </p:custDataLst>
              </p:nvPr>
            </p:nvSpPr>
            <p:spPr>
              <a:xfrm>
                <a:off x="4743970" y="3251200"/>
                <a:ext cx="1173583" cy="2606642"/>
              </a:xfrm>
              <a:prstGeom prst="rect">
                <a:avLst/>
              </a:prstGeom>
              <a:solidFill>
                <a:schemeClr val="accent1"/>
              </a:solidFill>
              <a:ln w="25400" cap="flat" cmpd="sng" algn="ctr">
                <a:noFill/>
                <a:prstDash val="solid"/>
              </a:ln>
              <a:effectLst/>
            </p:spPr>
            <p:txBody>
              <a:bodyPr anchor="b">
                <a:normAutofit/>
              </a:bodyPr>
              <a:p>
                <a:pPr algn="ctr" eaLnBrk="1" hangingPunct="1">
                  <a:spcBef>
                    <a:spcPts val="0"/>
                  </a:spcBef>
                  <a:spcAft>
                    <a:spcPts val="0"/>
                  </a:spcAft>
                  <a:defRPr/>
                </a:pPr>
                <a:r>
                  <a:rPr lang="en-US" altLang="zh-CN" sz="1350" kern="0" dirty="0">
                    <a:solidFill>
                      <a:srgbClr val="FFFFFF"/>
                    </a:solidFill>
                    <a:latin typeface="+mj-lt"/>
                    <a:ea typeface="+mj-ea"/>
                    <a:cs typeface="+mj-cs"/>
                  </a:rPr>
                  <a:t>4.4.4</a:t>
                </a:r>
                <a:endParaRPr lang="en-US" altLang="zh-CN" sz="1350" kern="0" dirty="0">
                  <a:solidFill>
                    <a:srgbClr val="FFFFFF"/>
                  </a:solidFill>
                  <a:latin typeface="+mj-lt"/>
                  <a:ea typeface="+mj-ea"/>
                  <a:cs typeface="+mj-cs"/>
                </a:endParaRPr>
              </a:p>
            </p:txBody>
          </p:sp>
          <p:sp>
            <p:nvSpPr>
              <p:cNvPr id="29" name="矩形 28"/>
              <p:cNvSpPr/>
              <p:nvPr>
                <p:custDataLst>
                  <p:tags r:id="rId26"/>
                </p:custDataLst>
              </p:nvPr>
            </p:nvSpPr>
            <p:spPr>
              <a:xfrm>
                <a:off x="4648890" y="3336925"/>
                <a:ext cx="1362075" cy="1962150"/>
              </a:xfrm>
              <a:prstGeom prst="rect">
                <a:avLst/>
              </a:prstGeom>
              <a:solidFill>
                <a:schemeClr val="bg1">
                  <a:lumMod val="95000"/>
                </a:schemeClr>
              </a:solidFill>
              <a:ln w="25400" cap="flat" cmpd="sng" algn="ctr">
                <a:noFill/>
                <a:prstDash val="solid"/>
              </a:ln>
              <a:effectLst>
                <a:outerShdw blurRad="50800" dist="38100" dir="5400000" algn="t" rotWithShape="0">
                  <a:prstClr val="black">
                    <a:alpha val="40000"/>
                  </a:prstClr>
                </a:outerShdw>
              </a:effectLst>
            </p:spPr>
            <p:txBody>
              <a:bodyPr anchor="ctr">
                <a:normAutofit/>
              </a:bodyPr>
              <a:p>
                <a:pPr algn="ctr" eaLnBrk="1" hangingPunct="1">
                  <a:spcBef>
                    <a:spcPts val="0"/>
                  </a:spcBef>
                  <a:spcAft>
                    <a:spcPts val="0"/>
                  </a:spcAft>
                  <a:defRPr/>
                </a:pPr>
                <a:r>
                  <a:rPr lang="en-US" altLang="zh-CN" sz="1500" kern="0" dirty="0">
                    <a:solidFill>
                      <a:srgbClr val="4F4F4F"/>
                    </a:solidFill>
                    <a:latin typeface="+mn-lt"/>
                    <a:ea typeface="+mn-ea"/>
                  </a:rPr>
                  <a:t>id</a:t>
                </a:r>
                <a:r>
                  <a:rPr lang="zh-CN" altLang="en-US" sz="1500" kern="0" dirty="0">
                    <a:solidFill>
                      <a:srgbClr val="4F4F4F"/>
                    </a:solidFill>
                    <a:latin typeface="+mn-lt"/>
                    <a:ea typeface="+mn-ea"/>
                  </a:rPr>
                  <a:t>选择器</a:t>
                </a:r>
                <a:endParaRPr lang="zh-CN" altLang="en-US" sz="1500" kern="0" dirty="0">
                  <a:solidFill>
                    <a:srgbClr val="4F4F4F"/>
                  </a:solidFill>
                  <a:latin typeface="+mn-lt"/>
                  <a:ea typeface="+mn-ea"/>
                </a:endParaRPr>
              </a:p>
            </p:txBody>
          </p:sp>
        </p:grpSp>
        <p:grpSp>
          <p:nvGrpSpPr>
            <p:cNvPr id="12" name="组合 11"/>
            <p:cNvGrpSpPr/>
            <p:nvPr>
              <p:custDataLst>
                <p:tags r:id="rId27"/>
              </p:custDataLst>
            </p:nvPr>
          </p:nvGrpSpPr>
          <p:grpSpPr>
            <a:xfrm>
              <a:off x="8897" y="4959"/>
              <a:ext cx="1461" cy="2797"/>
              <a:chOff x="6153630" y="3251200"/>
              <a:chExt cx="1362075" cy="2607574"/>
            </a:xfrm>
          </p:grpSpPr>
          <p:sp>
            <p:nvSpPr>
              <p:cNvPr id="39" name="直角三角形 38"/>
              <p:cNvSpPr/>
              <p:nvPr>
                <p:custDataLst>
                  <p:tags r:id="rId28"/>
                </p:custDataLst>
              </p:nvPr>
            </p:nvSpPr>
            <p:spPr>
              <a:xfrm rot="5400000">
                <a:off x="7370446" y="5299869"/>
                <a:ext cx="141288" cy="139700"/>
              </a:xfrm>
              <a:prstGeom prst="rtTriangle">
                <a:avLst/>
              </a:prstGeom>
              <a:gradFill flip="none" rotWithShape="1">
                <a:gsLst>
                  <a:gs pos="0">
                    <a:sysClr val="window" lastClr="FFFFFF">
                      <a:lumMod val="50000"/>
                      <a:shade val="30000"/>
                      <a:satMod val="115000"/>
                    </a:sysClr>
                  </a:gs>
                  <a:gs pos="50000">
                    <a:sysClr val="window" lastClr="FFFFFF">
                      <a:lumMod val="50000"/>
                      <a:shade val="67500"/>
                      <a:satMod val="115000"/>
                    </a:sysClr>
                  </a:gs>
                  <a:gs pos="100000">
                    <a:sysClr val="window" lastClr="FFFFFF">
                      <a:lumMod val="50000"/>
                      <a:shade val="100000"/>
                      <a:satMod val="115000"/>
                    </a:sysClr>
                  </a:gs>
                </a:gsLst>
                <a:lin ang="18900000" scaled="1"/>
                <a:tileRect/>
              </a:gradFill>
              <a:ln w="25400" cap="flat" cmpd="sng" algn="ctr">
                <a:noFill/>
                <a:prstDash val="solid"/>
              </a:ln>
              <a:effectLst/>
            </p:spPr>
            <p:txBody>
              <a:bodyPr anchor="ctr">
                <a:normAutofit fontScale="25000" lnSpcReduction="20000"/>
              </a:bodyPr>
              <a:p>
                <a:pPr algn="ctr" eaLnBrk="1" hangingPunct="1">
                  <a:spcBef>
                    <a:spcPts val="0"/>
                  </a:spcBef>
                  <a:spcAft>
                    <a:spcPts val="0"/>
                  </a:spcAft>
                  <a:defRPr/>
                </a:pPr>
                <a:endParaRPr lang="zh-CN" altLang="en-US" sz="1015" kern="0">
                  <a:solidFill>
                    <a:sysClr val="window" lastClr="FFFFFF"/>
                  </a:solidFill>
                  <a:latin typeface="+mn-lt"/>
                  <a:ea typeface="+mn-ea"/>
                </a:endParaRPr>
              </a:p>
            </p:txBody>
          </p:sp>
          <p:sp>
            <p:nvSpPr>
              <p:cNvPr id="44" name="直角三角形 43"/>
              <p:cNvSpPr/>
              <p:nvPr>
                <p:custDataLst>
                  <p:tags r:id="rId29"/>
                </p:custDataLst>
              </p:nvPr>
            </p:nvSpPr>
            <p:spPr>
              <a:xfrm rot="16200000" flipH="1">
                <a:off x="6153630" y="5299075"/>
                <a:ext cx="141288" cy="141287"/>
              </a:xfrm>
              <a:prstGeom prst="rtTriangle">
                <a:avLst/>
              </a:prstGeom>
              <a:gradFill flip="none" rotWithShape="1">
                <a:gsLst>
                  <a:gs pos="0">
                    <a:sysClr val="window" lastClr="FFFFFF">
                      <a:lumMod val="50000"/>
                      <a:shade val="30000"/>
                      <a:satMod val="115000"/>
                    </a:sysClr>
                  </a:gs>
                  <a:gs pos="50000">
                    <a:sysClr val="window" lastClr="FFFFFF">
                      <a:lumMod val="50000"/>
                      <a:shade val="67500"/>
                      <a:satMod val="115000"/>
                    </a:sysClr>
                  </a:gs>
                  <a:gs pos="100000">
                    <a:sysClr val="window" lastClr="FFFFFF">
                      <a:lumMod val="50000"/>
                      <a:shade val="100000"/>
                      <a:satMod val="115000"/>
                    </a:sysClr>
                  </a:gs>
                </a:gsLst>
                <a:lin ang="13500000" scaled="1"/>
                <a:tileRect/>
              </a:gradFill>
              <a:ln w="25400" cap="flat" cmpd="sng" algn="ctr">
                <a:noFill/>
                <a:prstDash val="solid"/>
              </a:ln>
              <a:effectLst/>
            </p:spPr>
            <p:txBody>
              <a:bodyPr anchor="ctr">
                <a:normAutofit fontScale="25000" lnSpcReduction="20000"/>
              </a:bodyPr>
              <a:p>
                <a:pPr algn="ctr" eaLnBrk="1" hangingPunct="1">
                  <a:spcBef>
                    <a:spcPts val="0"/>
                  </a:spcBef>
                  <a:spcAft>
                    <a:spcPts val="0"/>
                  </a:spcAft>
                  <a:defRPr/>
                </a:pPr>
                <a:endParaRPr lang="zh-CN" altLang="en-US" sz="1015" kern="0">
                  <a:solidFill>
                    <a:sysClr val="window" lastClr="FFFFFF"/>
                  </a:solidFill>
                  <a:latin typeface="+mn-lt"/>
                  <a:ea typeface="+mn-ea"/>
                </a:endParaRPr>
              </a:p>
            </p:txBody>
          </p:sp>
          <p:sp>
            <p:nvSpPr>
              <p:cNvPr id="45" name="矩形 44"/>
              <p:cNvSpPr/>
              <p:nvPr>
                <p:custDataLst>
                  <p:tags r:id="rId30"/>
                </p:custDataLst>
              </p:nvPr>
            </p:nvSpPr>
            <p:spPr>
              <a:xfrm>
                <a:off x="6248710" y="3251200"/>
                <a:ext cx="1173583" cy="2607574"/>
              </a:xfrm>
              <a:prstGeom prst="rect">
                <a:avLst/>
              </a:prstGeom>
              <a:solidFill>
                <a:schemeClr val="accent1"/>
              </a:solidFill>
              <a:ln w="25400" cap="flat" cmpd="sng" algn="ctr">
                <a:noFill/>
                <a:prstDash val="solid"/>
              </a:ln>
              <a:effectLst/>
            </p:spPr>
            <p:txBody>
              <a:bodyPr anchor="b">
                <a:normAutofit/>
              </a:bodyPr>
              <a:p>
                <a:pPr algn="ctr" eaLnBrk="1" hangingPunct="1">
                  <a:spcBef>
                    <a:spcPts val="0"/>
                  </a:spcBef>
                  <a:spcAft>
                    <a:spcPts val="0"/>
                  </a:spcAft>
                  <a:defRPr/>
                </a:pPr>
                <a:r>
                  <a:rPr lang="en-US" altLang="zh-CN" sz="1350" kern="0" dirty="0">
                    <a:solidFill>
                      <a:srgbClr val="FFFFFF"/>
                    </a:solidFill>
                    <a:latin typeface="+mj-lt"/>
                    <a:ea typeface="+mj-ea"/>
                    <a:cs typeface="+mj-cs"/>
                  </a:rPr>
                  <a:t>4.4.5</a:t>
                </a:r>
                <a:endParaRPr lang="en-US" altLang="zh-CN" sz="1350" kern="0" dirty="0">
                  <a:solidFill>
                    <a:srgbClr val="FFFFFF"/>
                  </a:solidFill>
                  <a:latin typeface="+mj-lt"/>
                  <a:ea typeface="+mj-ea"/>
                  <a:cs typeface="+mj-cs"/>
                </a:endParaRPr>
              </a:p>
            </p:txBody>
          </p:sp>
          <p:sp>
            <p:nvSpPr>
              <p:cNvPr id="46" name="矩形 45"/>
              <p:cNvSpPr/>
              <p:nvPr>
                <p:custDataLst>
                  <p:tags r:id="rId31"/>
                </p:custDataLst>
              </p:nvPr>
            </p:nvSpPr>
            <p:spPr>
              <a:xfrm>
                <a:off x="6153630" y="3336925"/>
                <a:ext cx="1362075" cy="1962150"/>
              </a:xfrm>
              <a:prstGeom prst="rect">
                <a:avLst/>
              </a:prstGeom>
              <a:solidFill>
                <a:schemeClr val="bg1">
                  <a:lumMod val="95000"/>
                </a:schemeClr>
              </a:solidFill>
              <a:ln w="25400" cap="flat" cmpd="sng" algn="ctr">
                <a:noFill/>
                <a:prstDash val="solid"/>
              </a:ln>
              <a:effectLst>
                <a:outerShdw blurRad="50800" dist="38100" dir="5400000" algn="t" rotWithShape="0">
                  <a:prstClr val="black">
                    <a:alpha val="40000"/>
                  </a:prstClr>
                </a:outerShdw>
              </a:effectLst>
            </p:spPr>
            <p:txBody>
              <a:bodyPr anchor="ctr">
                <a:normAutofit/>
              </a:bodyPr>
              <a:p>
                <a:pPr algn="ctr" eaLnBrk="1" hangingPunct="1">
                  <a:spcBef>
                    <a:spcPts val="0"/>
                  </a:spcBef>
                  <a:spcAft>
                    <a:spcPts val="0"/>
                  </a:spcAft>
                  <a:defRPr/>
                </a:pPr>
                <a:r>
                  <a:rPr lang="zh-CN" altLang="en-US" sz="1500" kern="0" dirty="0">
                    <a:solidFill>
                      <a:srgbClr val="4F4F4F"/>
                    </a:solidFill>
                    <a:latin typeface="+mn-lt"/>
                    <a:ea typeface="+mn-ea"/>
                  </a:rPr>
                  <a:t>伪类选择器</a:t>
                </a:r>
                <a:endParaRPr lang="zh-CN" altLang="en-US" sz="1500" kern="0" dirty="0">
                  <a:solidFill>
                    <a:srgbClr val="4F4F4F"/>
                  </a:solidFill>
                  <a:latin typeface="+mn-lt"/>
                  <a:ea typeface="+mn-ea"/>
                </a:endParaRPr>
              </a:p>
            </p:txBody>
          </p:sp>
        </p:grpSp>
      </p:grpSp>
      <p:sp>
        <p:nvSpPr>
          <p:cNvPr id="13" name="文本框 12"/>
          <p:cNvSpPr txBox="1"/>
          <p:nvPr/>
        </p:nvSpPr>
        <p:spPr>
          <a:xfrm>
            <a:off x="1433195" y="1537335"/>
            <a:ext cx="9314180" cy="521970"/>
          </a:xfrm>
          <a:prstGeom prst="rect">
            <a:avLst/>
          </a:prstGeom>
          <a:noFill/>
        </p:spPr>
        <p:txBody>
          <a:bodyPr wrap="none" rtlCol="0" anchor="t">
            <a:spAutoFit/>
          </a:bodyPr>
          <a:p>
            <a:r>
              <a:rPr lang="en-US" altLang="zh-CN" sz="2800" dirty="0">
                <a:solidFill>
                  <a:schemeClr val="accent1">
                    <a:lumMod val="75000"/>
                  </a:schemeClr>
                </a:solidFill>
                <a:sym typeface="+mn-ea"/>
              </a:rPr>
              <a:t>CSS</a:t>
            </a:r>
            <a:r>
              <a:rPr lang="zh-CN" altLang="en-US" sz="2800" dirty="0">
                <a:solidFill>
                  <a:schemeClr val="accent1">
                    <a:lumMod val="75000"/>
                  </a:schemeClr>
                </a:solidFill>
                <a:sym typeface="+mn-ea"/>
              </a:rPr>
              <a:t>选择器 ：</a:t>
            </a:r>
            <a:r>
              <a:rPr lang="zh-CN" altLang="en-US" sz="2800" dirty="0">
                <a:solidFill>
                  <a:schemeClr val="accent1">
                    <a:lumMod val="75000"/>
                  </a:schemeClr>
                </a:solidFill>
                <a:sym typeface="+mn-ea"/>
              </a:rPr>
              <a:t>也称为选择符，用于选择需要添加样式的元素</a:t>
            </a:r>
            <a:endParaRPr lang="zh-CN" altLang="en-US" sz="2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9800590" cy="4615815"/>
          </a:xfrm>
          <a:prstGeom prst="rect">
            <a:avLst/>
          </a:prstGeom>
          <a:noFill/>
        </p:spPr>
        <p:txBody>
          <a:bodyPr wrap="square" rtlCol="0" anchor="t">
            <a:spAutoFit/>
          </a:bodyPr>
          <a:p>
            <a:pPr defTabSz="913765">
              <a:lnSpc>
                <a:spcPct val="150000"/>
              </a:lnSpc>
            </a:pPr>
            <a:r>
              <a:rPr lang="zh-CN" altLang="en-US" sz="2800" dirty="0">
                <a:solidFill>
                  <a:schemeClr val="accent1">
                    <a:lumMod val="75000"/>
                  </a:schemeClr>
                </a:solidFill>
                <a:sym typeface="+mn-ea"/>
              </a:rPr>
              <a:t>1、</a:t>
            </a:r>
            <a:r>
              <a:rPr lang="zh-CN" altLang="en-US" sz="2800" b="1" dirty="0">
                <a:solidFill>
                  <a:schemeClr val="accent1">
                    <a:lumMod val="75000"/>
                  </a:schemeClr>
                </a:solidFill>
                <a:sym typeface="+mn-ea"/>
              </a:rPr>
              <a:t>全局选择器（通配符选择器）</a:t>
            </a:r>
            <a:r>
              <a:rPr lang="zh-CN" altLang="en-US" sz="2800" dirty="0">
                <a:solidFill>
                  <a:schemeClr val="accent1">
                    <a:lumMod val="75000"/>
                  </a:schemeClr>
                </a:solidFill>
                <a:sym typeface="+mn-ea"/>
              </a:rPr>
              <a:t>：设置所有标签使用同一样式，用*表示。如：*{margin：0；padding：0}</a:t>
            </a:r>
            <a:endParaRPr lang="zh-CN" altLang="en-US" sz="2800" dirty="0">
              <a:solidFill>
                <a:schemeClr val="accent1">
                  <a:lumMod val="75000"/>
                </a:schemeClr>
              </a:solidFill>
            </a:endParaRPr>
          </a:p>
          <a:p>
            <a:pPr defTabSz="913765">
              <a:lnSpc>
                <a:spcPct val="150000"/>
              </a:lnSpc>
            </a:pPr>
            <a:r>
              <a:rPr lang="zh-CN" altLang="en-US" sz="2800" dirty="0">
                <a:solidFill>
                  <a:schemeClr val="accent1">
                    <a:lumMod val="75000"/>
                  </a:schemeClr>
                </a:solidFill>
                <a:sym typeface="+mn-ea"/>
              </a:rPr>
              <a:t>通常不建议使用</a:t>
            </a:r>
            <a:r>
              <a:rPr lang="zh-CN" altLang="en-US" sz="2800" dirty="0">
                <a:solidFill>
                  <a:schemeClr val="accent1">
                    <a:lumMod val="75000"/>
                  </a:schemeClr>
                </a:solidFill>
                <a:sym typeface="+mn-ea"/>
              </a:rPr>
              <a:t>通配符选择器</a:t>
            </a:r>
            <a:r>
              <a:rPr lang="zh-CN" altLang="en-US" sz="2800" dirty="0">
                <a:solidFill>
                  <a:schemeClr val="accent1">
                    <a:lumMod val="75000"/>
                  </a:schemeClr>
                </a:solidFill>
                <a:sym typeface="+mn-ea"/>
              </a:rPr>
              <a:t>，因为它会遍历并命中文档中所有的元素，出于性能考虑，需酌情使用 。</a:t>
            </a:r>
            <a:endParaRPr lang="zh-CN" altLang="en-US" sz="2800" dirty="0">
              <a:solidFill>
                <a:schemeClr val="accent1">
                  <a:lumMod val="75000"/>
                </a:schemeClr>
              </a:solidFill>
              <a:sym typeface="+mn-ea"/>
            </a:endParaRPr>
          </a:p>
          <a:p>
            <a:pPr defTabSz="913765">
              <a:lnSpc>
                <a:spcPct val="150000"/>
              </a:lnSpc>
            </a:pPr>
            <a:endParaRPr lang="zh-CN" altLang="en-US" sz="2800" dirty="0">
              <a:solidFill>
                <a:schemeClr val="accent1">
                  <a:lumMod val="75000"/>
                </a:schemeClr>
              </a:solidFill>
              <a:sym typeface="+mn-ea"/>
            </a:endParaRPr>
          </a:p>
          <a:p>
            <a:pPr defTabSz="913765">
              <a:lnSpc>
                <a:spcPct val="150000"/>
              </a:lnSpc>
            </a:pPr>
            <a:r>
              <a:rPr lang="zh-CN" altLang="en-US" sz="2800" dirty="0">
                <a:solidFill>
                  <a:schemeClr val="accent1">
                    <a:lumMod val="75000"/>
                  </a:schemeClr>
                </a:solidFill>
                <a:sym typeface="+mn-ea"/>
              </a:rPr>
              <a:t>2、</a:t>
            </a:r>
            <a:r>
              <a:rPr lang="zh-CN" altLang="en-US" sz="2800" b="1" dirty="0">
                <a:solidFill>
                  <a:schemeClr val="accent1">
                    <a:lumMod val="75000"/>
                  </a:schemeClr>
                </a:solidFill>
                <a:sym typeface="+mn-ea"/>
              </a:rPr>
              <a:t>标签选择器（元素选择器）</a:t>
            </a:r>
            <a:r>
              <a:rPr lang="zh-CN" altLang="en-US" sz="2800" dirty="0">
                <a:solidFill>
                  <a:schemeClr val="accent1">
                    <a:lumMod val="75000"/>
                  </a:schemeClr>
                </a:solidFill>
                <a:sym typeface="+mn-ea"/>
              </a:rPr>
              <a:t>：选择某一类标签。</a:t>
            </a:r>
            <a:endParaRPr lang="zh-CN" altLang="en-US" sz="2800" dirty="0">
              <a:solidFill>
                <a:schemeClr val="accent1">
                  <a:lumMod val="75000"/>
                </a:schemeClr>
              </a:solidFill>
              <a:sym typeface="+mn-ea"/>
            </a:endParaRPr>
          </a:p>
          <a:p>
            <a:pPr defTabSz="913765">
              <a:lnSpc>
                <a:spcPct val="150000"/>
              </a:lnSpc>
            </a:pPr>
            <a:r>
              <a:rPr lang="zh-CN" altLang="en-US" sz="2800" dirty="0">
                <a:solidFill>
                  <a:schemeClr val="accent1">
                    <a:lumMod val="75000"/>
                  </a:schemeClr>
                </a:solidFill>
                <a:sym typeface="+mn-ea"/>
              </a:rPr>
              <a:t>                           如：p{color:red;}</a:t>
            </a:r>
            <a:endParaRPr lang="zh-CN" altLang="en-US" sz="2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9800590" cy="4742815"/>
          </a:xfrm>
          <a:prstGeom prst="rect">
            <a:avLst/>
          </a:prstGeom>
          <a:noFill/>
        </p:spPr>
        <p:txBody>
          <a:bodyPr wrap="square" rtlCol="0" anchor="t">
            <a:spAutoFit/>
          </a:bodyPr>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3、类选择器：用来为一系列拥有相同类的标签定义样式。</a:t>
            </a:r>
            <a:endParaRPr lang="zh-CN" altLang="en-US" sz="2800" dirty="0">
              <a:solidFill>
                <a:schemeClr val="accent1">
                  <a:lumMod val="75000"/>
                </a:schemeClr>
              </a:solidFill>
              <a:latin typeface="+mn-lt"/>
              <a:ea typeface="+mn-ea"/>
              <a:cs typeface="+mn-cs"/>
            </a:endParaRPr>
          </a:p>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	a)先使用class定义类名称：如</a:t>
            </a:r>
            <a:endParaRPr lang="zh-CN" altLang="en-US" sz="2800" dirty="0">
              <a:solidFill>
                <a:schemeClr val="accent1">
                  <a:lumMod val="75000"/>
                </a:schemeClr>
              </a:solidFill>
              <a:latin typeface="+mn-lt"/>
              <a:ea typeface="+mn-ea"/>
              <a:cs typeface="+mn-cs"/>
            </a:endParaRPr>
          </a:p>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		&lt;p&gt;段落一&lt;/p&gt;</a:t>
            </a:r>
            <a:endParaRPr lang="zh-CN" altLang="en-US" sz="2800" dirty="0">
              <a:solidFill>
                <a:schemeClr val="accent1">
                  <a:lumMod val="75000"/>
                </a:schemeClr>
              </a:solidFill>
              <a:latin typeface="+mn-lt"/>
              <a:ea typeface="+mn-ea"/>
              <a:cs typeface="+mn-cs"/>
            </a:endParaRPr>
          </a:p>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		&lt;p  class="p1"&gt;段落二&lt;/p&gt;</a:t>
            </a:r>
            <a:endParaRPr lang="zh-CN" altLang="en-US" sz="2800" dirty="0">
              <a:solidFill>
                <a:schemeClr val="accent1">
                  <a:lumMod val="75000"/>
                </a:schemeClr>
              </a:solidFill>
              <a:latin typeface="+mn-lt"/>
              <a:ea typeface="+mn-ea"/>
              <a:cs typeface="+mn-cs"/>
            </a:endParaRPr>
          </a:p>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		&lt;p&gt;段落三&lt;/p&gt;</a:t>
            </a:r>
            <a:endParaRPr lang="zh-CN" altLang="en-US" sz="2800" dirty="0">
              <a:solidFill>
                <a:schemeClr val="accent1">
                  <a:lumMod val="75000"/>
                </a:schemeClr>
              </a:solidFill>
              <a:latin typeface="+mn-lt"/>
              <a:ea typeface="+mn-ea"/>
              <a:cs typeface="+mn-cs"/>
            </a:endParaRPr>
          </a:p>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	b)设置并应用样式：</a:t>
            </a:r>
            <a:endParaRPr lang="zh-CN" altLang="en-US" sz="2800" dirty="0">
              <a:solidFill>
                <a:schemeClr val="accent1">
                  <a:lumMod val="75000"/>
                </a:schemeClr>
              </a:solidFill>
              <a:latin typeface="+mn-lt"/>
              <a:ea typeface="+mn-ea"/>
              <a:cs typeface="+mn-cs"/>
            </a:endParaRPr>
          </a:p>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		&lt;style  type="text/css"&gt;</a:t>
            </a:r>
            <a:endParaRPr lang="zh-CN" altLang="en-US" sz="2800" dirty="0">
              <a:solidFill>
                <a:schemeClr val="accent1">
                  <a:lumMod val="75000"/>
                </a:schemeClr>
              </a:solidFill>
              <a:latin typeface="+mn-lt"/>
              <a:ea typeface="+mn-ea"/>
              <a:cs typeface="+mn-cs"/>
            </a:endParaRPr>
          </a:p>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			.p1{属性：属性值；}</a:t>
            </a:r>
            <a:endParaRPr lang="zh-CN" altLang="en-US" sz="2800" dirty="0">
              <a:solidFill>
                <a:schemeClr val="accent1">
                  <a:lumMod val="75000"/>
                </a:schemeClr>
              </a:solidFill>
              <a:latin typeface="+mn-lt"/>
              <a:ea typeface="+mn-ea"/>
              <a:cs typeface="+mn-cs"/>
            </a:endParaRPr>
          </a:p>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		&lt;/style&gt;</a:t>
            </a:r>
            <a:endParaRPr lang="zh-CN" altLang="en-US" sz="2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9800590" cy="4742815"/>
          </a:xfrm>
          <a:prstGeom prst="rect">
            <a:avLst/>
          </a:prstGeom>
          <a:noFill/>
        </p:spPr>
        <p:txBody>
          <a:bodyPr wrap="square" rtlCol="0" anchor="t">
            <a:spAutoFit/>
          </a:bodyPr>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3、类选择器：用来为一系列拥有相同类的标签定义样式。</a:t>
            </a:r>
            <a:endParaRPr lang="zh-CN" altLang="en-US" sz="2800" dirty="0">
              <a:solidFill>
                <a:schemeClr val="accent1">
                  <a:lumMod val="75000"/>
                </a:schemeClr>
              </a:solidFill>
              <a:latin typeface="+mn-lt"/>
              <a:ea typeface="+mn-ea"/>
              <a:cs typeface="+mn-cs"/>
            </a:endParaRPr>
          </a:p>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	a)先使用class定义类名称：如</a:t>
            </a:r>
            <a:endParaRPr lang="zh-CN" altLang="en-US" sz="2800" dirty="0">
              <a:solidFill>
                <a:schemeClr val="accent1">
                  <a:lumMod val="75000"/>
                </a:schemeClr>
              </a:solidFill>
              <a:latin typeface="+mn-lt"/>
              <a:ea typeface="+mn-ea"/>
              <a:cs typeface="+mn-cs"/>
            </a:endParaRPr>
          </a:p>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		&lt;p&gt;段落一&lt;/p&gt;</a:t>
            </a:r>
            <a:endParaRPr lang="zh-CN" altLang="en-US" sz="2800" dirty="0">
              <a:solidFill>
                <a:schemeClr val="accent1">
                  <a:lumMod val="75000"/>
                </a:schemeClr>
              </a:solidFill>
              <a:latin typeface="+mn-lt"/>
              <a:ea typeface="+mn-ea"/>
              <a:cs typeface="+mn-cs"/>
            </a:endParaRPr>
          </a:p>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		&lt;p  class="p1"&gt;段落二&lt;/p&gt;</a:t>
            </a:r>
            <a:endParaRPr lang="zh-CN" altLang="en-US" sz="2800" dirty="0">
              <a:solidFill>
                <a:schemeClr val="accent1">
                  <a:lumMod val="75000"/>
                </a:schemeClr>
              </a:solidFill>
              <a:latin typeface="+mn-lt"/>
              <a:ea typeface="+mn-ea"/>
              <a:cs typeface="+mn-cs"/>
            </a:endParaRPr>
          </a:p>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		&lt;p&gt;段落三&lt;/p&gt;</a:t>
            </a:r>
            <a:endParaRPr lang="zh-CN" altLang="en-US" sz="2800" dirty="0">
              <a:solidFill>
                <a:schemeClr val="accent1">
                  <a:lumMod val="75000"/>
                </a:schemeClr>
              </a:solidFill>
              <a:latin typeface="+mn-lt"/>
              <a:ea typeface="+mn-ea"/>
              <a:cs typeface="+mn-cs"/>
            </a:endParaRPr>
          </a:p>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	b)设置并应用样式：</a:t>
            </a:r>
            <a:endParaRPr lang="zh-CN" altLang="en-US" sz="2800" dirty="0">
              <a:solidFill>
                <a:schemeClr val="accent1">
                  <a:lumMod val="75000"/>
                </a:schemeClr>
              </a:solidFill>
              <a:latin typeface="+mn-lt"/>
              <a:ea typeface="+mn-ea"/>
              <a:cs typeface="+mn-cs"/>
            </a:endParaRPr>
          </a:p>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		&lt;style  type="text/css"&gt;</a:t>
            </a:r>
            <a:endParaRPr lang="zh-CN" altLang="en-US" sz="2800" dirty="0">
              <a:solidFill>
                <a:schemeClr val="accent1">
                  <a:lumMod val="75000"/>
                </a:schemeClr>
              </a:solidFill>
              <a:latin typeface="+mn-lt"/>
              <a:ea typeface="+mn-ea"/>
              <a:cs typeface="+mn-cs"/>
            </a:endParaRPr>
          </a:p>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			.p1{属性：属性值；}</a:t>
            </a:r>
            <a:endParaRPr lang="zh-CN" altLang="en-US" sz="2800" dirty="0">
              <a:solidFill>
                <a:schemeClr val="accent1">
                  <a:lumMod val="75000"/>
                </a:schemeClr>
              </a:solidFill>
              <a:latin typeface="+mn-lt"/>
              <a:ea typeface="+mn-ea"/>
              <a:cs typeface="+mn-cs"/>
            </a:endParaRPr>
          </a:p>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		&lt;/style&gt;</a:t>
            </a:r>
            <a:endParaRPr lang="zh-CN" altLang="en-US" sz="2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3175" y="6383020"/>
            <a:ext cx="12197080" cy="476250"/>
          </a:xfrm>
          <a:prstGeom prst="rect">
            <a:avLst/>
          </a:prstGeom>
        </p:spPr>
      </p:pic>
      <p:sp>
        <p:nvSpPr>
          <p:cNvPr id="5" name="文本框 4"/>
          <p:cNvSpPr txBox="1"/>
          <p:nvPr/>
        </p:nvSpPr>
        <p:spPr>
          <a:xfrm>
            <a:off x="2376170" y="1850390"/>
            <a:ext cx="7418705" cy="860425"/>
          </a:xfrm>
          <a:prstGeom prst="rect">
            <a:avLst/>
          </a:prstGeom>
          <a:noFill/>
        </p:spPr>
        <p:txBody>
          <a:bodyPr wrap="square" rtlCol="0">
            <a:spAutoFit/>
          </a:bodyPr>
          <a:p>
            <a:pPr algn="ctr"/>
            <a:r>
              <a:rPr lang="en-US" altLang="zh-CN" sz="5000" b="1">
                <a:solidFill>
                  <a:srgbClr val="2E7FC1"/>
                </a:solidFill>
                <a:latin typeface="微软雅黑" panose="020B0503020204020204" charset="-122"/>
                <a:ea typeface="微软雅黑" panose="020B0503020204020204" charset="-122"/>
              </a:rPr>
              <a:t>H5</a:t>
            </a:r>
            <a:r>
              <a:rPr lang="zh-CN" altLang="en-US" sz="5000" b="1">
                <a:solidFill>
                  <a:srgbClr val="2E7FC1"/>
                </a:solidFill>
                <a:latin typeface="微软雅黑" panose="020B0503020204020204" charset="-122"/>
                <a:ea typeface="微软雅黑" panose="020B0503020204020204" charset="-122"/>
              </a:rPr>
              <a:t>·</a:t>
            </a:r>
            <a:r>
              <a:rPr lang="zh-CN" sz="5000" b="1">
                <a:solidFill>
                  <a:srgbClr val="2E7FC1"/>
                </a:solidFill>
                <a:latin typeface="微软雅黑" panose="020B0503020204020204" charset="-122"/>
                <a:ea typeface="微软雅黑" panose="020B0503020204020204" charset="-122"/>
              </a:rPr>
              <a:t>第</a:t>
            </a:r>
            <a:r>
              <a:rPr lang="en-US" altLang="zh-CN" sz="5000" b="1">
                <a:solidFill>
                  <a:srgbClr val="2E7FC1"/>
                </a:solidFill>
                <a:latin typeface="微软雅黑" panose="020B0503020204020204" charset="-122"/>
                <a:ea typeface="微软雅黑" panose="020B0503020204020204" charset="-122"/>
              </a:rPr>
              <a:t>03</a:t>
            </a:r>
            <a:r>
              <a:rPr lang="zh-CN" altLang="en-US" sz="5000" b="1">
                <a:solidFill>
                  <a:srgbClr val="2E7FC1"/>
                </a:solidFill>
                <a:latin typeface="微软雅黑" panose="020B0503020204020204" charset="-122"/>
                <a:ea typeface="微软雅黑" panose="020B0503020204020204" charset="-122"/>
              </a:rPr>
              <a:t>单元</a:t>
            </a:r>
            <a:endParaRPr lang="zh-CN" altLang="en-US" sz="5000" b="1">
              <a:solidFill>
                <a:srgbClr val="2E7FC1"/>
              </a:solidFill>
              <a:latin typeface="微软雅黑" panose="020B0503020204020204" charset="-122"/>
              <a:ea typeface="微软雅黑" panose="020B0503020204020204" charset="-122"/>
            </a:endParaRPr>
          </a:p>
        </p:txBody>
      </p:sp>
      <p:sp>
        <p:nvSpPr>
          <p:cNvPr id="6" name="文本框 5"/>
          <p:cNvSpPr txBox="1"/>
          <p:nvPr/>
        </p:nvSpPr>
        <p:spPr>
          <a:xfrm>
            <a:off x="2381250" y="3425190"/>
            <a:ext cx="7418705" cy="553085"/>
          </a:xfrm>
          <a:prstGeom prst="rect">
            <a:avLst/>
          </a:prstGeom>
          <a:noFill/>
        </p:spPr>
        <p:txBody>
          <a:bodyPr wrap="square" rtlCol="0">
            <a:spAutoFit/>
          </a:bodyPr>
          <a:p>
            <a:pPr algn="ctr"/>
            <a:r>
              <a:rPr lang="zh-CN" altLang="en-US" sz="3000" b="1">
                <a:solidFill>
                  <a:srgbClr val="2E7FC1"/>
                </a:solidFill>
                <a:latin typeface="微软雅黑" panose="020B0503020204020204" charset="-122"/>
                <a:ea typeface="微软雅黑" panose="020B0503020204020204" charset="-122"/>
              </a:rPr>
              <a:t>主讲人：</a:t>
            </a:r>
            <a:endParaRPr lang="zh-CN" altLang="en-US" sz="3000" b="1">
              <a:solidFill>
                <a:srgbClr val="2E7FC1"/>
              </a:solidFill>
              <a:latin typeface="微软雅黑" panose="020B0503020204020204" charset="-122"/>
              <a:ea typeface="微软雅黑" panose="020B0503020204020204" charset="-122"/>
            </a:endParaRPr>
          </a:p>
        </p:txBody>
      </p:sp>
      <p:cxnSp>
        <p:nvCxnSpPr>
          <p:cNvPr id="11" name="直接连接符 10"/>
          <p:cNvCxnSpPr/>
          <p:nvPr/>
        </p:nvCxnSpPr>
        <p:spPr>
          <a:xfrm>
            <a:off x="2547303" y="2774315"/>
            <a:ext cx="7105650" cy="0"/>
          </a:xfrm>
          <a:prstGeom prst="line">
            <a:avLst/>
          </a:prstGeom>
          <a:ln w="19050">
            <a:solidFill>
              <a:srgbClr val="2E7FC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9800590" cy="4892040"/>
          </a:xfrm>
          <a:prstGeom prst="rect">
            <a:avLst/>
          </a:prstGeom>
          <a:noFill/>
        </p:spPr>
        <p:txBody>
          <a:bodyPr wrap="square" rtlCol="0" anchor="t">
            <a:spAutoFit/>
          </a:bodyPr>
          <a:p>
            <a:pPr defTabSz="913765" eaLnBrk="1" hangingPunct="1">
              <a:lnSpc>
                <a:spcPct val="120000"/>
              </a:lnSpc>
              <a:spcBef>
                <a:spcPts val="0"/>
              </a:spcBef>
              <a:spcAft>
                <a:spcPts val="0"/>
              </a:spcAft>
            </a:pPr>
            <a:r>
              <a:rPr lang="zh-CN" altLang="en-US" sz="2800" dirty="0">
                <a:solidFill>
                  <a:schemeClr val="accent1">
                    <a:lumMod val="75000"/>
                  </a:schemeClr>
                </a:solidFill>
                <a:sym typeface="+mn-ea"/>
              </a:rPr>
              <a:t>3、类选择器：用来为一系列拥有相同类的标签定义样式。</a:t>
            </a:r>
            <a:endParaRPr lang="zh-CN" altLang="en-US" sz="2800" dirty="0">
              <a:solidFill>
                <a:schemeClr val="accent1">
                  <a:lumMod val="75000"/>
                </a:schemeClr>
              </a:solidFill>
              <a:latin typeface="+mn-lt"/>
              <a:ea typeface="+mn-ea"/>
              <a:cs typeface="+mn-cs"/>
            </a:endParaRPr>
          </a:p>
          <a:p>
            <a:pPr defTabSz="913765" eaLnBrk="1" hangingPunct="1">
              <a:lnSpc>
                <a:spcPct val="120000"/>
              </a:lnSpc>
              <a:spcBef>
                <a:spcPts val="0"/>
              </a:spcBef>
              <a:spcAft>
                <a:spcPts val="0"/>
              </a:spcAft>
            </a:pPr>
            <a:r>
              <a:rPr lang="zh-CN" altLang="en-US" sz="2400" dirty="0">
                <a:solidFill>
                  <a:schemeClr val="accent1">
                    <a:lumMod val="75000"/>
                  </a:schemeClr>
                </a:solidFill>
                <a:sym typeface="+mn-ea"/>
              </a:rPr>
              <a:t>	</a:t>
            </a:r>
            <a:r>
              <a:rPr lang="zh-CN" altLang="en-US" sz="2000" dirty="0">
                <a:solidFill>
                  <a:schemeClr val="accent1">
                    <a:lumMod val="75000"/>
                  </a:schemeClr>
                </a:solidFill>
                <a:sym typeface="+mn-ea"/>
              </a:rPr>
              <a:t>a)先使用class定义类名称：如</a:t>
            </a:r>
            <a:endParaRPr lang="zh-CN" altLang="en-US"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r>
              <a:rPr lang="zh-CN" altLang="en-US" sz="2000" dirty="0">
                <a:solidFill>
                  <a:schemeClr val="accent1">
                    <a:lumMod val="75000"/>
                  </a:schemeClr>
                </a:solidFill>
                <a:sym typeface="+mn-ea"/>
              </a:rPr>
              <a:t>		&lt;p&gt;段落一&lt;/p&gt;</a:t>
            </a:r>
            <a:endParaRPr lang="zh-CN" altLang="en-US"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r>
              <a:rPr lang="zh-CN" altLang="en-US" sz="2000" dirty="0">
                <a:solidFill>
                  <a:schemeClr val="accent1">
                    <a:lumMod val="75000"/>
                  </a:schemeClr>
                </a:solidFill>
                <a:sym typeface="+mn-ea"/>
              </a:rPr>
              <a:t>		&lt;p  class="p1   </a:t>
            </a:r>
            <a:r>
              <a:rPr lang="en-US" altLang="zh-CN" sz="2000" dirty="0">
                <a:solidFill>
                  <a:schemeClr val="accent1">
                    <a:lumMod val="75000"/>
                  </a:schemeClr>
                </a:solidFill>
                <a:sym typeface="+mn-ea"/>
              </a:rPr>
              <a:t>p2</a:t>
            </a:r>
            <a:r>
              <a:rPr lang="zh-CN" altLang="en-US" sz="2000" dirty="0">
                <a:solidFill>
                  <a:schemeClr val="accent1">
                    <a:lumMod val="75000"/>
                  </a:schemeClr>
                </a:solidFill>
                <a:sym typeface="+mn-ea"/>
              </a:rPr>
              <a:t>"&gt;段落二&lt;/p&gt;</a:t>
            </a:r>
            <a:endParaRPr lang="zh-CN" altLang="en-US"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r>
              <a:rPr lang="zh-CN" altLang="en-US" sz="2000" dirty="0">
                <a:solidFill>
                  <a:schemeClr val="accent1">
                    <a:lumMod val="75000"/>
                  </a:schemeClr>
                </a:solidFill>
                <a:sym typeface="+mn-ea"/>
              </a:rPr>
              <a:t>		&lt;p&gt;段落三&lt;/p&gt;</a:t>
            </a:r>
            <a:endParaRPr lang="zh-CN" altLang="en-US"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r>
              <a:rPr lang="zh-CN" altLang="en-US" sz="2000" dirty="0">
                <a:solidFill>
                  <a:schemeClr val="accent1">
                    <a:lumMod val="75000"/>
                  </a:schemeClr>
                </a:solidFill>
                <a:sym typeface="+mn-ea"/>
              </a:rPr>
              <a:t>	b)设置并应用样式：</a:t>
            </a:r>
            <a:endParaRPr lang="zh-CN" altLang="en-US"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r>
              <a:rPr lang="zh-CN" altLang="en-US" sz="2000" dirty="0">
                <a:solidFill>
                  <a:schemeClr val="accent1">
                    <a:lumMod val="75000"/>
                  </a:schemeClr>
                </a:solidFill>
                <a:sym typeface="+mn-ea"/>
              </a:rPr>
              <a:t>		&lt;style  type="text/css"&gt;</a:t>
            </a:r>
            <a:endParaRPr lang="zh-CN" altLang="en-US"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r>
              <a:rPr lang="zh-CN" altLang="en-US" sz="2000" dirty="0">
                <a:solidFill>
                  <a:schemeClr val="accent1">
                    <a:lumMod val="75000"/>
                  </a:schemeClr>
                </a:solidFill>
                <a:sym typeface="+mn-ea"/>
              </a:rPr>
              <a:t>		        .p1{属性名：属性值；}</a:t>
            </a:r>
            <a:endParaRPr lang="zh-CN" altLang="en-US" sz="2000" dirty="0">
              <a:solidFill>
                <a:schemeClr val="accent1">
                  <a:lumMod val="75000"/>
                </a:schemeClr>
              </a:solidFill>
              <a:sym typeface="+mn-ea"/>
            </a:endParaRPr>
          </a:p>
          <a:p>
            <a:pPr defTabSz="913765" eaLnBrk="1" hangingPunct="1">
              <a:lnSpc>
                <a:spcPct val="120000"/>
              </a:lnSpc>
              <a:spcBef>
                <a:spcPts val="0"/>
              </a:spcBef>
              <a:spcAft>
                <a:spcPts val="0"/>
              </a:spcAft>
            </a:pPr>
            <a:r>
              <a:rPr lang="zh-CN" altLang="en-US" sz="2000" dirty="0">
                <a:solidFill>
                  <a:schemeClr val="accent1">
                    <a:lumMod val="75000"/>
                  </a:schemeClr>
                </a:solidFill>
                <a:sym typeface="+mn-ea"/>
              </a:rPr>
              <a:t>                                  </a:t>
            </a:r>
            <a:r>
              <a:rPr lang="en-US" altLang="zh-CN" sz="2000" dirty="0">
                <a:solidFill>
                  <a:schemeClr val="accent1">
                    <a:lumMod val="75000"/>
                  </a:schemeClr>
                </a:solidFill>
                <a:sym typeface="+mn-ea"/>
              </a:rPr>
              <a:t>.p2{</a:t>
            </a:r>
            <a:r>
              <a:rPr lang="zh-CN" altLang="en-US" sz="2000" dirty="0">
                <a:solidFill>
                  <a:schemeClr val="accent1">
                    <a:lumMod val="75000"/>
                  </a:schemeClr>
                </a:solidFill>
                <a:sym typeface="+mn-ea"/>
              </a:rPr>
              <a:t>属性名：属性值 ；</a:t>
            </a:r>
            <a:r>
              <a:rPr lang="en-US" altLang="zh-CN" sz="2000" dirty="0">
                <a:solidFill>
                  <a:schemeClr val="accent1">
                    <a:lumMod val="75000"/>
                  </a:schemeClr>
                </a:solidFill>
                <a:sym typeface="+mn-ea"/>
              </a:rPr>
              <a:t>}</a:t>
            </a:r>
            <a:endParaRPr lang="en-US" altLang="zh-CN"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r>
              <a:rPr lang="zh-CN" altLang="en-US" sz="2000" dirty="0">
                <a:solidFill>
                  <a:schemeClr val="accent1">
                    <a:lumMod val="75000"/>
                  </a:schemeClr>
                </a:solidFill>
                <a:sym typeface="+mn-ea"/>
              </a:rPr>
              <a:t>		&lt;/style&gt;</a:t>
            </a:r>
            <a:endParaRPr lang="zh-CN" altLang="en-US" sz="2000" dirty="0">
              <a:solidFill>
                <a:schemeClr val="accent1">
                  <a:lumMod val="75000"/>
                </a:schemeClr>
              </a:solidFill>
              <a:sym typeface="+mn-ea"/>
            </a:endParaRPr>
          </a:p>
          <a:p>
            <a:pPr defTabSz="913765" eaLnBrk="1" hangingPunct="1">
              <a:lnSpc>
                <a:spcPct val="120000"/>
              </a:lnSpc>
              <a:spcBef>
                <a:spcPts val="0"/>
              </a:spcBef>
              <a:spcAft>
                <a:spcPts val="0"/>
              </a:spcAft>
            </a:pPr>
            <a:r>
              <a:rPr lang="zh-CN" altLang="en-US" sz="2400" dirty="0">
                <a:solidFill>
                  <a:srgbClr val="FF0000"/>
                </a:solidFill>
                <a:sym typeface="+mn-ea"/>
              </a:rPr>
              <a:t>注意：</a:t>
            </a: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同一个标签，可能同时属于多个类，用空格隔开。</a:t>
            </a:r>
            <a:endPar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defTabSz="913765" eaLnBrk="1" hangingPunct="1">
              <a:lnSpc>
                <a:spcPct val="120000"/>
              </a:lnSpc>
              <a:spcBef>
                <a:spcPts val="0"/>
              </a:spcBef>
              <a:spcAft>
                <a:spcPts val="0"/>
              </a:spcAft>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sz="2400" dirty="0" err="1">
                <a:solidFill>
                  <a:srgbClr val="FF0000"/>
                </a:solidFill>
                <a:sym typeface="+mn-ea"/>
              </a:rPr>
              <a:t>同一个页面上</a:t>
            </a:r>
            <a:r>
              <a:rPr lang="zh-CN" sz="2400" dirty="0" err="1">
                <a:solidFill>
                  <a:srgbClr val="FF0000"/>
                </a:solidFill>
                <a:sym typeface="+mn-ea"/>
              </a:rPr>
              <a:t>，</a:t>
            </a:r>
            <a:r>
              <a:rPr sz="2400" dirty="0" err="1">
                <a:solidFill>
                  <a:srgbClr val="FF0000"/>
                </a:solidFill>
                <a:sym typeface="+mn-ea"/>
              </a:rPr>
              <a:t>可能有多个标签同时属于某一个类</a:t>
            </a: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9800590" cy="5479415"/>
          </a:xfrm>
          <a:prstGeom prst="rect">
            <a:avLst/>
          </a:prstGeom>
          <a:noFill/>
        </p:spPr>
        <p:txBody>
          <a:bodyPr wrap="square" rtlCol="0" anchor="t">
            <a:spAutoFit/>
          </a:bodyPr>
          <a:p>
            <a:pPr algn="l" defTabSz="913765" eaLnBrk="1" hangingPunct="1">
              <a:lnSpc>
                <a:spcPct val="120000"/>
              </a:lnSpc>
              <a:spcBef>
                <a:spcPts val="0"/>
              </a:spcBef>
              <a:spcAft>
                <a:spcPts val="0"/>
              </a:spcAft>
              <a:buNone/>
            </a:pPr>
            <a:r>
              <a:rPr lang="zh-CN" altLang="en-US" sz="2400" b="1" dirty="0">
                <a:solidFill>
                  <a:schemeClr val="accent1">
                    <a:lumMod val="75000"/>
                  </a:schemeClr>
                </a:solidFill>
                <a:sym typeface="+mn-ea"/>
              </a:rPr>
              <a:t>4、id选择器：</a:t>
            </a:r>
            <a:r>
              <a:rPr lang="zh-CN" altLang="en-US" sz="2400" dirty="0">
                <a:solidFill>
                  <a:schemeClr val="accent1">
                    <a:lumMod val="75000"/>
                  </a:schemeClr>
                </a:solidFill>
                <a:sym typeface="+mn-ea"/>
              </a:rPr>
              <a:t>和类选择器相似，但要注意</a:t>
            </a:r>
            <a:r>
              <a:rPr lang="zh-CN" altLang="en-US" sz="2400" dirty="0">
                <a:solidFill>
                  <a:srgbClr val="FF0000"/>
                </a:solidFill>
                <a:sym typeface="+mn-ea"/>
              </a:rPr>
              <a:t>同一id名在同一个页面中只能出现一次</a:t>
            </a:r>
            <a:r>
              <a:rPr lang="zh-CN" altLang="en-US" sz="2400" dirty="0">
                <a:solidFill>
                  <a:schemeClr val="accent1">
                    <a:lumMod val="75000"/>
                  </a:schemeClr>
                </a:solidFill>
                <a:sym typeface="+mn-ea"/>
              </a:rPr>
              <a:t>。</a:t>
            </a:r>
            <a:endParaRPr lang="zh-CN" altLang="en-US" sz="2400" dirty="0">
              <a:solidFill>
                <a:schemeClr val="accent1">
                  <a:lumMod val="75000"/>
                </a:schemeClr>
              </a:solidFill>
              <a:latin typeface="+mn-lt"/>
              <a:ea typeface="+mn-ea"/>
              <a:cs typeface="+mn-cs"/>
              <a:sym typeface="+mn-ea"/>
            </a:endParaRPr>
          </a:p>
          <a:p>
            <a:pPr algn="l" defTabSz="913765" eaLnBrk="1" hangingPunct="1">
              <a:lnSpc>
                <a:spcPct val="120000"/>
              </a:lnSpc>
              <a:spcBef>
                <a:spcPts val="0"/>
              </a:spcBef>
              <a:spcAft>
                <a:spcPts val="0"/>
              </a:spcAft>
              <a:buNone/>
            </a:pPr>
            <a:r>
              <a:rPr lang="zh-CN" altLang="en-US" sz="2200" dirty="0">
                <a:solidFill>
                  <a:schemeClr val="accent1">
                    <a:lumMod val="75000"/>
                  </a:schemeClr>
                </a:solidFill>
                <a:sym typeface="+mn-ea"/>
              </a:rPr>
              <a:t>步骤：</a:t>
            </a:r>
            <a:endParaRPr lang="zh-CN" altLang="en-US" sz="2200" dirty="0">
              <a:solidFill>
                <a:schemeClr val="accent1">
                  <a:lumMod val="75000"/>
                </a:schemeClr>
              </a:solidFill>
              <a:latin typeface="+mn-lt"/>
              <a:ea typeface="+mn-ea"/>
              <a:cs typeface="+mn-cs"/>
            </a:endParaRPr>
          </a:p>
          <a:p>
            <a:pPr algn="l" defTabSz="913765" eaLnBrk="1" hangingPunct="1">
              <a:lnSpc>
                <a:spcPct val="120000"/>
              </a:lnSpc>
              <a:spcBef>
                <a:spcPts val="0"/>
              </a:spcBef>
              <a:spcAft>
                <a:spcPts val="0"/>
              </a:spcAft>
              <a:buNone/>
            </a:pPr>
            <a:r>
              <a:rPr lang="zh-CN" altLang="en-US" sz="2200" dirty="0">
                <a:solidFill>
                  <a:schemeClr val="accent1">
                    <a:lumMod val="75000"/>
                  </a:schemeClr>
                </a:solidFill>
                <a:sym typeface="+mn-ea"/>
              </a:rPr>
              <a:t>	a)先使用id定义id选择器名称：如</a:t>
            </a:r>
            <a:endParaRPr lang="zh-CN" altLang="en-US" sz="2200" dirty="0">
              <a:solidFill>
                <a:schemeClr val="accent1">
                  <a:lumMod val="75000"/>
                </a:schemeClr>
              </a:solidFill>
              <a:latin typeface="+mn-lt"/>
              <a:ea typeface="+mn-ea"/>
              <a:cs typeface="+mn-cs"/>
            </a:endParaRPr>
          </a:p>
          <a:p>
            <a:pPr algn="l" defTabSz="913765" eaLnBrk="1" hangingPunct="1">
              <a:lnSpc>
                <a:spcPct val="120000"/>
              </a:lnSpc>
              <a:spcBef>
                <a:spcPts val="0"/>
              </a:spcBef>
              <a:spcAft>
                <a:spcPts val="0"/>
              </a:spcAft>
              <a:buNone/>
            </a:pPr>
            <a:r>
              <a:rPr lang="zh-CN" altLang="en-US" sz="2200" dirty="0">
                <a:solidFill>
                  <a:schemeClr val="accent1">
                    <a:lumMod val="75000"/>
                  </a:schemeClr>
                </a:solidFill>
                <a:sym typeface="+mn-ea"/>
              </a:rPr>
              <a:t>		&lt;p&gt;段落一&lt;/p&gt;</a:t>
            </a:r>
            <a:endParaRPr lang="zh-CN" altLang="en-US" sz="2200" dirty="0">
              <a:solidFill>
                <a:schemeClr val="accent1">
                  <a:lumMod val="75000"/>
                </a:schemeClr>
              </a:solidFill>
              <a:latin typeface="+mn-lt"/>
              <a:ea typeface="+mn-ea"/>
              <a:cs typeface="+mn-cs"/>
            </a:endParaRPr>
          </a:p>
          <a:p>
            <a:pPr algn="l" defTabSz="913765" eaLnBrk="1" hangingPunct="1">
              <a:lnSpc>
                <a:spcPct val="120000"/>
              </a:lnSpc>
              <a:spcBef>
                <a:spcPts val="0"/>
              </a:spcBef>
              <a:spcAft>
                <a:spcPts val="0"/>
              </a:spcAft>
              <a:buNone/>
            </a:pPr>
            <a:r>
              <a:rPr lang="zh-CN" altLang="en-US" sz="2200" dirty="0">
                <a:solidFill>
                  <a:schemeClr val="accent1">
                    <a:lumMod val="75000"/>
                  </a:schemeClr>
                </a:solidFill>
                <a:sym typeface="+mn-ea"/>
              </a:rPr>
              <a:t>		&lt;p  id="p1"&gt;段落二&lt;/p&gt;</a:t>
            </a:r>
            <a:endParaRPr lang="zh-CN" altLang="en-US" sz="2200" dirty="0">
              <a:solidFill>
                <a:schemeClr val="accent1">
                  <a:lumMod val="75000"/>
                </a:schemeClr>
              </a:solidFill>
              <a:latin typeface="+mn-lt"/>
              <a:ea typeface="+mn-ea"/>
              <a:cs typeface="+mn-cs"/>
            </a:endParaRPr>
          </a:p>
          <a:p>
            <a:pPr algn="l" defTabSz="913765" eaLnBrk="1" hangingPunct="1">
              <a:lnSpc>
                <a:spcPct val="120000"/>
              </a:lnSpc>
              <a:spcBef>
                <a:spcPts val="0"/>
              </a:spcBef>
              <a:spcAft>
                <a:spcPts val="0"/>
              </a:spcAft>
              <a:buNone/>
            </a:pPr>
            <a:r>
              <a:rPr lang="zh-CN" altLang="en-US" sz="2200" dirty="0">
                <a:solidFill>
                  <a:schemeClr val="accent1">
                    <a:lumMod val="75000"/>
                  </a:schemeClr>
                </a:solidFill>
                <a:sym typeface="+mn-ea"/>
              </a:rPr>
              <a:t>		&lt;p&gt;段落三&lt;/p&gt;</a:t>
            </a:r>
            <a:endParaRPr lang="zh-CN" altLang="en-US" sz="2200" dirty="0">
              <a:solidFill>
                <a:schemeClr val="accent1">
                  <a:lumMod val="75000"/>
                </a:schemeClr>
              </a:solidFill>
              <a:latin typeface="+mn-lt"/>
              <a:ea typeface="+mn-ea"/>
              <a:cs typeface="+mn-cs"/>
            </a:endParaRPr>
          </a:p>
          <a:p>
            <a:pPr algn="l" defTabSz="913765" eaLnBrk="1" hangingPunct="1">
              <a:lnSpc>
                <a:spcPct val="120000"/>
              </a:lnSpc>
              <a:spcBef>
                <a:spcPts val="0"/>
              </a:spcBef>
              <a:spcAft>
                <a:spcPts val="0"/>
              </a:spcAft>
              <a:buNone/>
            </a:pPr>
            <a:r>
              <a:rPr lang="zh-CN" altLang="en-US" sz="2200" dirty="0">
                <a:solidFill>
                  <a:schemeClr val="accent1">
                    <a:lumMod val="75000"/>
                  </a:schemeClr>
                </a:solidFill>
                <a:sym typeface="+mn-ea"/>
              </a:rPr>
              <a:t>	b)设置并应用样式：</a:t>
            </a:r>
            <a:endParaRPr lang="zh-CN" altLang="en-US" sz="2200" dirty="0">
              <a:solidFill>
                <a:schemeClr val="accent1">
                  <a:lumMod val="75000"/>
                </a:schemeClr>
              </a:solidFill>
              <a:latin typeface="+mn-lt"/>
              <a:ea typeface="+mn-ea"/>
              <a:cs typeface="+mn-cs"/>
            </a:endParaRPr>
          </a:p>
          <a:p>
            <a:pPr algn="l" defTabSz="913765" eaLnBrk="1" hangingPunct="1">
              <a:lnSpc>
                <a:spcPct val="120000"/>
              </a:lnSpc>
              <a:spcBef>
                <a:spcPts val="0"/>
              </a:spcBef>
              <a:spcAft>
                <a:spcPts val="0"/>
              </a:spcAft>
              <a:buNone/>
            </a:pPr>
            <a:r>
              <a:rPr lang="zh-CN" altLang="en-US" sz="2200" dirty="0">
                <a:solidFill>
                  <a:schemeClr val="accent1">
                    <a:lumMod val="75000"/>
                  </a:schemeClr>
                </a:solidFill>
                <a:sym typeface="+mn-ea"/>
              </a:rPr>
              <a:t>		&lt;style  type="text/css"&gt;</a:t>
            </a:r>
            <a:endParaRPr lang="zh-CN" altLang="en-US" sz="2200" dirty="0">
              <a:solidFill>
                <a:schemeClr val="accent1">
                  <a:lumMod val="75000"/>
                </a:schemeClr>
              </a:solidFill>
              <a:latin typeface="+mn-lt"/>
              <a:ea typeface="+mn-ea"/>
              <a:cs typeface="+mn-cs"/>
            </a:endParaRPr>
          </a:p>
          <a:p>
            <a:pPr algn="l" defTabSz="913765" eaLnBrk="1" hangingPunct="1">
              <a:lnSpc>
                <a:spcPct val="120000"/>
              </a:lnSpc>
              <a:spcBef>
                <a:spcPts val="0"/>
              </a:spcBef>
              <a:spcAft>
                <a:spcPts val="0"/>
              </a:spcAft>
              <a:buNone/>
            </a:pPr>
            <a:r>
              <a:rPr lang="zh-CN" altLang="en-US" sz="2200" dirty="0">
                <a:solidFill>
                  <a:schemeClr val="accent1">
                    <a:lumMod val="75000"/>
                  </a:schemeClr>
                </a:solidFill>
                <a:sym typeface="+mn-ea"/>
              </a:rPr>
              <a:t>			#p1{属性：属性值；}</a:t>
            </a:r>
            <a:endParaRPr lang="zh-CN" altLang="en-US" sz="2200" dirty="0">
              <a:solidFill>
                <a:schemeClr val="accent1">
                  <a:lumMod val="75000"/>
                </a:schemeClr>
              </a:solidFill>
              <a:latin typeface="+mn-lt"/>
              <a:ea typeface="+mn-ea"/>
              <a:cs typeface="+mn-cs"/>
            </a:endParaRPr>
          </a:p>
          <a:p>
            <a:pPr algn="l" defTabSz="913765" eaLnBrk="1" hangingPunct="1">
              <a:lnSpc>
                <a:spcPct val="120000"/>
              </a:lnSpc>
              <a:spcBef>
                <a:spcPts val="0"/>
              </a:spcBef>
              <a:spcAft>
                <a:spcPts val="0"/>
              </a:spcAft>
              <a:buNone/>
            </a:pPr>
            <a:r>
              <a:rPr lang="zh-CN" altLang="en-US" sz="2200" dirty="0">
                <a:solidFill>
                  <a:schemeClr val="accent1">
                    <a:lumMod val="75000"/>
                  </a:schemeClr>
                </a:solidFill>
                <a:sym typeface="+mn-ea"/>
              </a:rPr>
              <a:t>		&lt;/style&gt;</a:t>
            </a:r>
            <a:endParaRPr lang="zh-CN" altLang="en-US" sz="2200" dirty="0">
              <a:solidFill>
                <a:schemeClr val="accent1">
                  <a:lumMod val="75000"/>
                </a:schemeClr>
              </a:solidFill>
              <a:sym typeface="+mn-ea"/>
            </a:endParaRPr>
          </a:p>
          <a:p>
            <a:pPr marL="0" algn="l" defTabSz="913765">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9800590" cy="3155315"/>
          </a:xfrm>
          <a:prstGeom prst="rect">
            <a:avLst/>
          </a:prstGeom>
          <a:noFill/>
        </p:spPr>
        <p:txBody>
          <a:bodyPr wrap="square" rtlCol="0" anchor="t">
            <a:spAutoFit/>
          </a:bodyPr>
          <a:p>
            <a:pPr marL="0" algn="l" defTabSz="913765">
              <a:lnSpc>
                <a:spcPct val="120000"/>
              </a:lnSpc>
              <a:spcBef>
                <a:spcPts val="0"/>
              </a:spcBef>
              <a:spcAft>
                <a:spcPts val="0"/>
              </a:spcAft>
              <a:buNone/>
            </a:pPr>
            <a:r>
              <a:rPr lang="zh-CN" altLang="en-US" sz="2400" dirty="0">
                <a:solidFill>
                  <a:schemeClr val="accent1">
                    <a:lumMod val="75000"/>
                  </a:schemeClr>
                </a:solidFill>
                <a:sym typeface="+mn-ea"/>
              </a:rPr>
              <a:t>注意：任何的HTML标签都可以有id属性。表示这个标签的名字。</a:t>
            </a:r>
            <a:endParaRPr lang="zh-CN" altLang="en-US" sz="2400" b="0" u="none" dirty="0">
              <a:solidFill>
                <a:schemeClr val="accent1">
                  <a:lumMod val="75000"/>
                </a:schemeClr>
              </a:solidFill>
              <a:sym typeface="+mn-ea"/>
            </a:endParaRPr>
          </a:p>
          <a:p>
            <a:pPr marL="0" algn="l" defTabSz="913765">
              <a:lnSpc>
                <a:spcPct val="120000"/>
              </a:lnSpc>
              <a:spcBef>
                <a:spcPts val="0"/>
              </a:spcBef>
              <a:spcAft>
                <a:spcPts val="0"/>
              </a:spcAft>
              <a:buNone/>
            </a:pPr>
            <a:r>
              <a:rPr lang="zh-CN" altLang="en-US" sz="2400" dirty="0">
                <a:solidFill>
                  <a:schemeClr val="accent1">
                    <a:lumMod val="75000"/>
                  </a:schemeClr>
                </a:solidFill>
                <a:sym typeface="+mn-ea"/>
              </a:rPr>
              <a:t>   id命名规则：</a:t>
            </a:r>
            <a:endParaRPr lang="zh-CN" altLang="en-US" sz="2400" u="none" dirty="0">
              <a:solidFill>
                <a:schemeClr val="accent1">
                  <a:lumMod val="75000"/>
                </a:schemeClr>
              </a:solidFill>
              <a:sym typeface="+mn-ea"/>
            </a:endParaRPr>
          </a:p>
          <a:p>
            <a:pPr marL="0" algn="l" defTabSz="913765">
              <a:lnSpc>
                <a:spcPct val="120000"/>
              </a:lnSpc>
              <a:spcBef>
                <a:spcPts val="0"/>
              </a:spcBef>
              <a:spcAft>
                <a:spcPts val="0"/>
              </a:spcAft>
              <a:buNone/>
            </a:pPr>
            <a:r>
              <a:rPr lang="zh-CN" altLang="en-US" sz="2400" dirty="0">
                <a:solidFill>
                  <a:schemeClr val="accent1">
                    <a:lumMod val="75000"/>
                  </a:schemeClr>
                </a:solidFill>
                <a:sym typeface="+mn-ea"/>
              </a:rPr>
              <a:t>   1） 只能有字母、数字、下划线</a:t>
            </a:r>
            <a:endParaRPr lang="zh-CN" altLang="en-US" sz="2400" b="0" u="none" dirty="0">
              <a:solidFill>
                <a:schemeClr val="accent1">
                  <a:lumMod val="75000"/>
                </a:schemeClr>
              </a:solidFill>
              <a:sym typeface="+mn-ea"/>
            </a:endParaRPr>
          </a:p>
          <a:p>
            <a:pPr marL="0" algn="l" defTabSz="913765">
              <a:lnSpc>
                <a:spcPct val="120000"/>
              </a:lnSpc>
              <a:spcBef>
                <a:spcPts val="0"/>
              </a:spcBef>
              <a:spcAft>
                <a:spcPts val="0"/>
              </a:spcAft>
              <a:buNone/>
            </a:pPr>
            <a:r>
              <a:rPr lang="zh-CN" altLang="en-US" sz="2400" dirty="0">
                <a:solidFill>
                  <a:schemeClr val="accent1">
                    <a:lumMod val="75000"/>
                  </a:schemeClr>
                </a:solidFill>
                <a:sym typeface="+mn-ea"/>
              </a:rPr>
              <a:t>   2） 必须以字母开头</a:t>
            </a:r>
            <a:endParaRPr lang="zh-CN" altLang="en-US" sz="2400" b="0" u="none" dirty="0">
              <a:solidFill>
                <a:schemeClr val="accent1">
                  <a:lumMod val="75000"/>
                </a:schemeClr>
              </a:solidFill>
              <a:sym typeface="+mn-ea"/>
            </a:endParaRPr>
          </a:p>
          <a:p>
            <a:pPr marL="0" algn="l" defTabSz="913765">
              <a:lnSpc>
                <a:spcPct val="120000"/>
              </a:lnSpc>
              <a:spcBef>
                <a:spcPts val="0"/>
              </a:spcBef>
              <a:spcAft>
                <a:spcPts val="0"/>
              </a:spcAft>
              <a:buNone/>
            </a:pPr>
            <a:r>
              <a:rPr lang="zh-CN" altLang="en-US" sz="2400" dirty="0">
                <a:solidFill>
                  <a:schemeClr val="accent1">
                    <a:lumMod val="75000"/>
                  </a:schemeClr>
                </a:solidFill>
                <a:sym typeface="+mn-ea"/>
              </a:rPr>
              <a:t>   3） 不能和标签同名。比如id不能叫做body、img、a</a:t>
            </a:r>
            <a:endParaRPr lang="zh-CN" altLang="en-US" sz="2200" dirty="0">
              <a:solidFill>
                <a:schemeClr val="accent1">
                  <a:lumMod val="75000"/>
                </a:schemeClr>
              </a:solidFill>
              <a:sym typeface="+mn-ea"/>
            </a:endParaRPr>
          </a:p>
          <a:p>
            <a:pPr marL="0" algn="l" defTabSz="913765">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6219825"/>
          </a:xfrm>
          <a:prstGeom prst="rect">
            <a:avLst/>
          </a:prstGeom>
          <a:noFill/>
        </p:spPr>
        <p:txBody>
          <a:bodyPr wrap="square" rtlCol="0" anchor="t">
            <a:spAutoFit/>
          </a:bodyPr>
          <a:p>
            <a:pPr defTabSz="913765" eaLnBrk="1" hangingPunct="1">
              <a:lnSpc>
                <a:spcPct val="120000"/>
              </a:lnSpc>
            </a:pPr>
            <a:r>
              <a:rPr lang="zh-CN" altLang="en-US" sz="2400" dirty="0">
                <a:solidFill>
                  <a:schemeClr val="accent1">
                    <a:lumMod val="75000"/>
                  </a:schemeClr>
                </a:solidFill>
                <a:sym typeface="+mn-ea"/>
              </a:rPr>
              <a:t>5、伪类选择器：</a:t>
            </a:r>
            <a:endParaRPr lang="zh-CN" altLang="en-US" sz="2400" dirty="0">
              <a:solidFill>
                <a:schemeClr val="accent1">
                  <a:lumMod val="75000"/>
                </a:schemeClr>
              </a:solidFill>
              <a:sym typeface="+mn-ea"/>
            </a:endParaRPr>
          </a:p>
          <a:p>
            <a:pPr defTabSz="913765" eaLnBrk="1" hangingPunct="1">
              <a:lnSpc>
                <a:spcPct val="120000"/>
              </a:lnSpc>
            </a:pPr>
            <a:r>
              <a:rPr lang="zh-CN" altLang="en-US" sz="2400" dirty="0">
                <a:solidFill>
                  <a:schemeClr val="accent1">
                    <a:lumMod val="75000"/>
                  </a:schemeClr>
                </a:solidFill>
                <a:sym typeface="+mn-ea"/>
              </a:rPr>
              <a:t>           用伪类定义的样式并</a:t>
            </a:r>
            <a:r>
              <a:rPr lang="zh-CN" altLang="en-US" sz="2400" dirty="0">
                <a:solidFill>
                  <a:srgbClr val="FF0000"/>
                </a:solidFill>
                <a:sym typeface="+mn-ea"/>
              </a:rPr>
              <a:t>不是作用在标记上，而是作用在标记的状态上</a:t>
            </a:r>
            <a:r>
              <a:rPr lang="zh-CN" altLang="en-US" sz="2400" dirty="0">
                <a:solidFill>
                  <a:schemeClr val="accent1">
                    <a:lumMod val="75000"/>
                  </a:schemeClr>
                </a:solidFill>
                <a:sym typeface="+mn-ea"/>
              </a:rPr>
              <a:t>。四种状态：（顺序不可变LVHA）</a:t>
            </a:r>
            <a:endParaRPr lang="zh-CN" altLang="en-US" sz="2400" dirty="0">
              <a:solidFill>
                <a:schemeClr val="accent1">
                  <a:lumMod val="75000"/>
                </a:schemeClr>
              </a:solidFill>
            </a:endParaRPr>
          </a:p>
          <a:p>
            <a:pPr defTabSz="913765" eaLnBrk="1" hangingPunct="1">
              <a:lnSpc>
                <a:spcPct val="120000"/>
              </a:lnSpc>
            </a:pPr>
            <a:r>
              <a:rPr lang="zh-CN" altLang="en-US" sz="2400" dirty="0">
                <a:solidFill>
                  <a:schemeClr val="accent1">
                    <a:lumMod val="75000"/>
                  </a:schemeClr>
                </a:solidFill>
                <a:sym typeface="+mn-ea"/>
              </a:rPr>
              <a:t>	a)超链接默认效果——a:link{属性：属性值；}</a:t>
            </a:r>
            <a:endParaRPr lang="zh-CN" altLang="en-US" sz="2400" dirty="0">
              <a:solidFill>
                <a:schemeClr val="accent1">
                  <a:lumMod val="75000"/>
                </a:schemeClr>
              </a:solidFill>
            </a:endParaRPr>
          </a:p>
          <a:p>
            <a:pPr defTabSz="913765" eaLnBrk="1" hangingPunct="1">
              <a:lnSpc>
                <a:spcPct val="120000"/>
              </a:lnSpc>
            </a:pPr>
            <a:r>
              <a:rPr lang="zh-CN" altLang="en-US" sz="2400" dirty="0">
                <a:solidFill>
                  <a:schemeClr val="accent1">
                    <a:lumMod val="75000"/>
                  </a:schemeClr>
                </a:solidFill>
                <a:sym typeface="+mn-ea"/>
              </a:rPr>
              <a:t>	b)超链接访问后效果——a:visited{属性：属性值；}</a:t>
            </a:r>
            <a:endParaRPr lang="zh-CN" altLang="en-US" sz="2400" dirty="0">
              <a:solidFill>
                <a:schemeClr val="accent1">
                  <a:lumMod val="75000"/>
                </a:schemeClr>
              </a:solidFill>
            </a:endParaRPr>
          </a:p>
          <a:p>
            <a:pPr defTabSz="913765" eaLnBrk="1" hangingPunct="1">
              <a:lnSpc>
                <a:spcPct val="120000"/>
              </a:lnSpc>
            </a:pPr>
            <a:r>
              <a:rPr lang="zh-CN" altLang="en-US" sz="2400" dirty="0">
                <a:solidFill>
                  <a:schemeClr val="accent1">
                    <a:lumMod val="75000"/>
                  </a:schemeClr>
                </a:solidFill>
                <a:sym typeface="+mn-ea"/>
              </a:rPr>
              <a:t>	c)鼠标移过超链接效果——a:hover{属性：属性值；}</a:t>
            </a:r>
            <a:endParaRPr lang="zh-CN" altLang="en-US" sz="2400" dirty="0">
              <a:solidFill>
                <a:schemeClr val="accent1">
                  <a:lumMod val="75000"/>
                </a:schemeClr>
              </a:solidFill>
            </a:endParaRPr>
          </a:p>
          <a:p>
            <a:pPr defTabSz="913765" eaLnBrk="1" hangingPunct="1">
              <a:lnSpc>
                <a:spcPct val="120000"/>
              </a:lnSpc>
            </a:pPr>
            <a:r>
              <a:rPr lang="zh-CN" altLang="en-US" sz="2400" dirty="0">
                <a:solidFill>
                  <a:schemeClr val="accent1">
                    <a:lumMod val="75000"/>
                  </a:schemeClr>
                </a:solidFill>
                <a:sym typeface="+mn-ea"/>
              </a:rPr>
              <a:t>	d)超链接被激活的效果——a:active{属性：属性值；}</a:t>
            </a:r>
            <a:endParaRPr lang="zh-CN" altLang="en-US" sz="2400" dirty="0">
              <a:solidFill>
                <a:schemeClr val="accent1">
                  <a:lumMod val="75000"/>
                </a:schemeClr>
              </a:solidFill>
              <a:sym typeface="+mn-ea"/>
            </a:endParaRPr>
          </a:p>
          <a:p>
            <a:pPr defTabSz="913765" eaLnBrk="1" hangingPunct="1">
              <a:lnSpc>
                <a:spcPct val="120000"/>
              </a:lnSpc>
            </a:pPr>
            <a:endParaRPr lang="zh-CN" altLang="en-US" sz="2400" dirty="0">
              <a:solidFill>
                <a:schemeClr val="accent1">
                  <a:lumMod val="75000"/>
                </a:schemeClr>
              </a:solidFill>
            </a:endParaRPr>
          </a:p>
          <a:p>
            <a:pPr defTabSz="913765" eaLnBrk="1" hangingPunct="1">
              <a:lnSpc>
                <a:spcPct val="120000"/>
              </a:lnSpc>
            </a:pPr>
            <a:r>
              <a:rPr lang="zh-CN" altLang="en-US" sz="2400" dirty="0">
                <a:solidFill>
                  <a:schemeClr val="accent1">
                    <a:lumMod val="75000"/>
                  </a:schemeClr>
                </a:solidFill>
                <a:sym typeface="+mn-ea"/>
              </a:rPr>
              <a:t>一般只设置超链接默认效果和鼠标划过的效果：</a:t>
            </a:r>
            <a:endParaRPr lang="zh-CN" altLang="en-US" sz="2400" dirty="0">
              <a:solidFill>
                <a:schemeClr val="accent1">
                  <a:lumMod val="75000"/>
                </a:schemeClr>
              </a:solidFill>
            </a:endParaRPr>
          </a:p>
          <a:p>
            <a:pPr defTabSz="913765" eaLnBrk="1" hangingPunct="1">
              <a:lnSpc>
                <a:spcPct val="120000"/>
              </a:lnSpc>
            </a:pPr>
            <a:r>
              <a:rPr lang="zh-CN" altLang="en-US" sz="2400" dirty="0">
                <a:solidFill>
                  <a:schemeClr val="accent1">
                    <a:lumMod val="75000"/>
                  </a:schemeClr>
                </a:solidFill>
                <a:sym typeface="+mn-ea"/>
              </a:rPr>
              <a:t>	a{}	a:hover{}</a:t>
            </a:r>
            <a:endParaRPr lang="zh-CN" altLang="en-US" sz="2400" dirty="0">
              <a:solidFill>
                <a:schemeClr val="accent1">
                  <a:lumMod val="75000"/>
                </a:schemeClr>
              </a:solidFill>
            </a:endParaRPr>
          </a:p>
          <a:p>
            <a:pPr defTabSz="913765" eaLnBrk="1" hangingPunct="1">
              <a:lnSpc>
                <a:spcPct val="120000"/>
              </a:lnSpc>
            </a:pPr>
            <a:r>
              <a:rPr lang="zh-CN" altLang="en-US" sz="2400" dirty="0">
                <a:solidFill>
                  <a:schemeClr val="accent1">
                    <a:lumMod val="75000"/>
                  </a:schemeClr>
                </a:solidFill>
                <a:sym typeface="+mn-ea"/>
              </a:rPr>
              <a:t>其他伪类选择符：:first-child  :last-child    :nth-child(</a:t>
            </a:r>
            <a:r>
              <a:rPr lang="en-US" altLang="zh-CN" sz="2400" dirty="0">
                <a:solidFill>
                  <a:schemeClr val="accent1">
                    <a:lumMod val="75000"/>
                  </a:schemeClr>
                </a:solidFill>
                <a:sym typeface="+mn-ea"/>
              </a:rPr>
              <a:t>odd</a:t>
            </a:r>
            <a:r>
              <a:rPr lang="zh-CN" altLang="en-US" sz="2400" dirty="0">
                <a:solidFill>
                  <a:schemeClr val="accent1">
                    <a:lumMod val="75000"/>
                  </a:schemeClr>
                </a:solidFill>
                <a:sym typeface="+mn-ea"/>
              </a:rPr>
              <a:t>)  </a:t>
            </a:r>
            <a:r>
              <a:rPr lang="zh-CN" altLang="en-US" sz="2400" dirty="0">
                <a:solidFill>
                  <a:schemeClr val="accent1">
                    <a:lumMod val="75000"/>
                  </a:schemeClr>
                </a:solidFill>
                <a:sym typeface="+mn-ea"/>
              </a:rPr>
              <a:t> :nth-child(</a:t>
            </a:r>
            <a:r>
              <a:rPr lang="en-US" altLang="zh-CN" sz="2400" dirty="0">
                <a:solidFill>
                  <a:schemeClr val="accent1">
                    <a:lumMod val="75000"/>
                  </a:schemeClr>
                </a:solidFill>
                <a:sym typeface="+mn-ea"/>
              </a:rPr>
              <a:t>even</a:t>
            </a:r>
            <a:r>
              <a:rPr lang="zh-CN" altLang="en-US" sz="2400" dirty="0">
                <a:solidFill>
                  <a:schemeClr val="accent1">
                    <a:lumMod val="75000"/>
                  </a:schemeClr>
                </a:solidFill>
                <a:sym typeface="+mn-ea"/>
              </a:rPr>
              <a:t>)</a:t>
            </a: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6332220"/>
          </a:xfrm>
          <a:prstGeom prst="rect">
            <a:avLst/>
          </a:prstGeom>
          <a:noFill/>
        </p:spPr>
        <p:txBody>
          <a:bodyPr wrap="square" rtlCol="0" anchor="t">
            <a:spAutoFit/>
          </a:bodyPr>
          <a:p>
            <a:pPr defTabSz="913765">
              <a:lnSpc>
                <a:spcPct val="150000"/>
              </a:lnSpc>
            </a:pPr>
            <a:r>
              <a:rPr lang="zh-CN" altLang="en-US" sz="2400" dirty="0">
                <a:solidFill>
                  <a:schemeClr val="accent1">
                    <a:lumMod val="75000"/>
                  </a:schemeClr>
                </a:solidFill>
                <a:sym typeface="+mn-ea"/>
              </a:rPr>
              <a:t>6、属性选择器</a:t>
            </a:r>
            <a:endParaRPr lang="zh-CN" altLang="en-US" sz="2400" dirty="0">
              <a:solidFill>
                <a:schemeClr val="accent1">
                  <a:lumMod val="75000"/>
                </a:schemeClr>
              </a:solidFill>
            </a:endParaRPr>
          </a:p>
          <a:p>
            <a:pPr defTabSz="913765">
              <a:lnSpc>
                <a:spcPct val="200000"/>
              </a:lnSpc>
            </a:pPr>
            <a:r>
              <a:rPr lang="zh-CN" altLang="en-US" sz="2400" dirty="0">
                <a:solidFill>
                  <a:schemeClr val="accent1">
                    <a:lumMod val="75000"/>
                  </a:schemeClr>
                </a:solidFill>
                <a:sym typeface="+mn-ea"/>
              </a:rPr>
              <a:t>       E[att] ：选择具有att属性的E元素。</a:t>
            </a:r>
            <a:endParaRPr lang="zh-CN" altLang="en-US" sz="2400" dirty="0">
              <a:solidFill>
                <a:schemeClr val="accent1">
                  <a:lumMod val="75000"/>
                </a:schemeClr>
              </a:solidFill>
            </a:endParaRPr>
          </a:p>
          <a:p>
            <a:pPr defTabSz="913765">
              <a:lnSpc>
                <a:spcPct val="200000"/>
              </a:lnSpc>
            </a:pPr>
            <a:r>
              <a:rPr lang="zh-CN" altLang="en-US" sz="2400" dirty="0">
                <a:solidFill>
                  <a:schemeClr val="accent1">
                    <a:lumMod val="75000"/>
                  </a:schemeClr>
                </a:solidFill>
                <a:sym typeface="+mn-ea"/>
              </a:rPr>
              <a:t>       E[att=“val”]：选择具有att属性且属性值等于val的E元素。 </a:t>
            </a:r>
            <a:endParaRPr lang="zh-CN" altLang="en-US" sz="2400" dirty="0">
              <a:solidFill>
                <a:schemeClr val="accent1">
                  <a:lumMod val="75000"/>
                </a:schemeClr>
              </a:solidFill>
            </a:endParaRPr>
          </a:p>
          <a:p>
            <a:pPr defTabSz="913765">
              <a:lnSpc>
                <a:spcPct val="200000"/>
              </a:lnSpc>
            </a:pPr>
            <a:r>
              <a:rPr lang="zh-CN" altLang="en-US" sz="2400" dirty="0">
                <a:solidFill>
                  <a:schemeClr val="accent1">
                    <a:lumMod val="75000"/>
                  </a:schemeClr>
                </a:solidFill>
                <a:sym typeface="+mn-ea"/>
              </a:rPr>
              <a:t>       例如：img[alt]、input[type=“text”]</a:t>
            </a:r>
            <a:endParaRPr lang="zh-CN" altLang="en-US" sz="2400" dirty="0">
              <a:solidFill>
                <a:schemeClr val="accent1">
                  <a:lumMod val="75000"/>
                </a:schemeClr>
              </a:solidFill>
            </a:endParaRPr>
          </a:p>
          <a:p>
            <a:pPr defTabSz="913765">
              <a:lnSpc>
                <a:spcPct val="200000"/>
              </a:lnSpc>
            </a:pPr>
            <a:r>
              <a:rPr lang="zh-CN" altLang="en-US" sz="2400" dirty="0">
                <a:solidFill>
                  <a:schemeClr val="accent1">
                    <a:lumMod val="75000"/>
                  </a:schemeClr>
                </a:solidFill>
                <a:sym typeface="+mn-ea"/>
              </a:rPr>
              <a:t>        E[att^="val"]选择具有att属性且属性值为以val开头的字符串的E元素。</a:t>
            </a:r>
            <a:endParaRPr lang="zh-CN" altLang="en-US" sz="2400" dirty="0">
              <a:solidFill>
                <a:schemeClr val="accent1">
                  <a:lumMod val="75000"/>
                </a:schemeClr>
              </a:solidFill>
            </a:endParaRPr>
          </a:p>
          <a:p>
            <a:pPr defTabSz="913765">
              <a:lnSpc>
                <a:spcPct val="200000"/>
              </a:lnSpc>
            </a:pPr>
            <a:r>
              <a:rPr lang="zh-CN" altLang="en-US" sz="2400" dirty="0">
                <a:solidFill>
                  <a:schemeClr val="accent1">
                    <a:lumMod val="75000"/>
                  </a:schemeClr>
                </a:solidFill>
                <a:sym typeface="+mn-ea"/>
              </a:rPr>
              <a:t>        E[att$="val"]选择具有att属性且属性值为以val结尾的字符串的E元素。</a:t>
            </a:r>
            <a:endParaRPr lang="zh-CN" altLang="en-US" sz="2400" dirty="0">
              <a:solidFill>
                <a:schemeClr val="accent1">
                  <a:lumMod val="75000"/>
                </a:schemeClr>
              </a:solidFill>
            </a:endParaRPr>
          </a:p>
          <a:p>
            <a:pPr>
              <a:lnSpc>
                <a:spcPct val="200000"/>
              </a:lnSpc>
            </a:pPr>
            <a:r>
              <a:rPr lang="zh-CN" altLang="en-US" sz="2400" dirty="0">
                <a:solidFill>
                  <a:schemeClr val="accent1">
                    <a:lumMod val="75000"/>
                  </a:schemeClr>
                </a:solidFill>
                <a:sym typeface="+mn-ea"/>
              </a:rPr>
              <a:t>         E[att*="val"] 选择具有att属性且属性值为包含val的字符串的E元素。</a:t>
            </a: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6885940"/>
          </a:xfrm>
          <a:prstGeom prst="rect">
            <a:avLst/>
          </a:prstGeom>
          <a:noFill/>
        </p:spPr>
        <p:txBody>
          <a:bodyPr wrap="square" rtlCol="0" anchor="t">
            <a:spAutoFit/>
          </a:bodyPr>
          <a:p>
            <a:pPr defTabSz="913765" eaLnBrk="1" hangingPunct="1">
              <a:lnSpc>
                <a:spcPct val="150000"/>
              </a:lnSpc>
            </a:pPr>
            <a:r>
              <a:rPr lang="zh-CN" altLang="en-US" sz="2400" dirty="0">
                <a:solidFill>
                  <a:schemeClr val="accent1">
                    <a:lumMod val="75000"/>
                  </a:schemeClr>
                </a:solidFill>
                <a:sym typeface="+mn-ea"/>
              </a:rPr>
              <a:t>7、群组选择器：</a:t>
            </a:r>
            <a:endParaRPr lang="zh-CN" altLang="en-US" sz="2400" dirty="0">
              <a:solidFill>
                <a:schemeClr val="accent1">
                  <a:lumMod val="75000"/>
                </a:schemeClr>
              </a:solidFill>
              <a:latin typeface="+mn-lt"/>
              <a:ea typeface="+mn-ea"/>
              <a:cs typeface="+mn-cs"/>
            </a:endParaRPr>
          </a:p>
          <a:p>
            <a:pPr defTabSz="913765" eaLnBrk="1" hangingPunct="1">
              <a:lnSpc>
                <a:spcPct val="150000"/>
              </a:lnSpc>
            </a:pPr>
            <a:r>
              <a:rPr lang="zh-CN" altLang="en-US" sz="2400" dirty="0">
                <a:solidFill>
                  <a:schemeClr val="accent1">
                    <a:lumMod val="75000"/>
                  </a:schemeClr>
                </a:solidFill>
                <a:sym typeface="+mn-ea"/>
              </a:rPr>
              <a:t>        h1,h2,h3,h4,h5,h6{ color:red; font-size:30px}</a:t>
            </a:r>
            <a:endParaRPr lang="zh-CN" altLang="en-US" sz="2400" dirty="0">
              <a:solidFill>
                <a:schemeClr val="accent1">
                  <a:lumMod val="75000"/>
                </a:schemeClr>
              </a:solidFill>
              <a:latin typeface="+mn-lt"/>
              <a:ea typeface="+mn-ea"/>
              <a:cs typeface="+mn-cs"/>
            </a:endParaRPr>
          </a:p>
          <a:p>
            <a:pPr defTabSz="913765" eaLnBrk="1" hangingPunct="1">
              <a:lnSpc>
                <a:spcPct val="150000"/>
              </a:lnSpc>
            </a:pPr>
            <a:endParaRPr lang="zh-CN" altLang="en-US" sz="2400" dirty="0">
              <a:solidFill>
                <a:schemeClr val="accent1">
                  <a:lumMod val="75000"/>
                </a:schemeClr>
              </a:solidFill>
              <a:latin typeface="+mn-lt"/>
              <a:ea typeface="+mn-ea"/>
              <a:cs typeface="+mn-cs"/>
            </a:endParaRPr>
          </a:p>
          <a:p>
            <a:pPr defTabSz="913765" eaLnBrk="1" hangingPunct="1">
              <a:lnSpc>
                <a:spcPct val="150000"/>
              </a:lnSpc>
            </a:pPr>
            <a:r>
              <a:rPr lang="zh-CN" altLang="en-US" sz="2400" dirty="0">
                <a:solidFill>
                  <a:schemeClr val="accent1">
                    <a:lumMod val="75000"/>
                  </a:schemeClr>
                </a:solidFill>
                <a:sym typeface="+mn-ea"/>
              </a:rPr>
              <a:t>8、后代选择器</a:t>
            </a:r>
            <a:endParaRPr lang="zh-CN" altLang="en-US" sz="2400" dirty="0">
              <a:solidFill>
                <a:schemeClr val="accent1">
                  <a:lumMod val="75000"/>
                </a:schemeClr>
              </a:solidFill>
            </a:endParaRPr>
          </a:p>
          <a:p>
            <a:pPr defTabSz="913765">
              <a:lnSpc>
                <a:spcPct val="150000"/>
              </a:lnSpc>
            </a:pPr>
            <a:r>
              <a:rPr lang="zh-CN" altLang="en-US" sz="2400" dirty="0">
                <a:solidFill>
                  <a:schemeClr val="accent1">
                    <a:lumMod val="75000"/>
                  </a:schemeClr>
                </a:solidFill>
                <a:sym typeface="+mn-ea"/>
              </a:rPr>
              <a:t>       E  F：选择所有被E元素包含的F元素。</a:t>
            </a:r>
            <a:endParaRPr lang="zh-CN" altLang="en-US" sz="2400" dirty="0">
              <a:solidFill>
                <a:schemeClr val="accent1">
                  <a:lumMod val="75000"/>
                </a:schemeClr>
              </a:solidFill>
            </a:endParaRPr>
          </a:p>
          <a:p>
            <a:pPr defTabSz="913765">
              <a:lnSpc>
                <a:spcPct val="150000"/>
              </a:lnSpc>
            </a:pPr>
            <a:r>
              <a:rPr lang="zh-CN" altLang="en-US" sz="2400" dirty="0">
                <a:solidFill>
                  <a:schemeClr val="accent1">
                    <a:lumMod val="75000"/>
                  </a:schemeClr>
                </a:solidFill>
                <a:sym typeface="+mn-ea"/>
              </a:rPr>
              <a:t>      后代选择符将会命中所有符合条件的后代，包括儿子，孙子，孙子的孙子... </a:t>
            </a:r>
            <a:endParaRPr lang="zh-CN" altLang="en-US" sz="2400" dirty="0">
              <a:solidFill>
                <a:schemeClr val="accent1">
                  <a:lumMod val="75000"/>
                </a:schemeClr>
              </a:solidFill>
            </a:endParaRPr>
          </a:p>
          <a:p>
            <a:pPr defTabSz="913765" eaLnBrk="1" hangingPunct="1">
              <a:lnSpc>
                <a:spcPct val="150000"/>
              </a:lnSpc>
            </a:pPr>
            <a:r>
              <a:rPr lang="zh-CN" altLang="en-US" sz="2400" dirty="0">
                <a:solidFill>
                  <a:schemeClr val="accent1">
                    <a:lumMod val="75000"/>
                  </a:schemeClr>
                </a:solidFill>
                <a:sym typeface="+mn-ea"/>
              </a:rPr>
              <a:t>         html  div{ bgcolor }  </a:t>
            </a:r>
            <a:endParaRPr lang="zh-CN" altLang="en-US" sz="2400" dirty="0">
              <a:solidFill>
                <a:schemeClr val="accent1">
                  <a:lumMod val="75000"/>
                </a:schemeClr>
              </a:solidFill>
              <a:sym typeface="+mn-ea"/>
            </a:endParaRPr>
          </a:p>
          <a:p>
            <a:pPr defTabSz="913765" eaLnBrk="1" hangingPunct="1">
              <a:lnSpc>
                <a:spcPct val="150000"/>
              </a:lnSpc>
            </a:pPr>
            <a:r>
              <a:rPr lang="zh-CN" altLang="en-US" sz="2400" dirty="0">
                <a:solidFill>
                  <a:schemeClr val="accent1">
                    <a:lumMod val="75000"/>
                  </a:schemeClr>
                </a:solidFill>
                <a:sym typeface="+mn-ea"/>
              </a:rPr>
              <a:t>         .header  li{}	</a:t>
            </a:r>
            <a:endParaRPr lang="zh-CN" altLang="en-US" sz="2400" dirty="0">
              <a:solidFill>
                <a:schemeClr val="accent1">
                  <a:lumMod val="75000"/>
                </a:schemeClr>
              </a:solidFill>
              <a:sym typeface="+mn-ea"/>
            </a:endParaRPr>
          </a:p>
          <a:p>
            <a:pPr defTabSz="913765" eaLnBrk="1" hangingPunct="1">
              <a:lnSpc>
                <a:spcPct val="150000"/>
              </a:lnSpc>
            </a:pPr>
            <a:r>
              <a:rPr lang="zh-CN" altLang="en-US" sz="2400" dirty="0">
                <a:solidFill>
                  <a:schemeClr val="accent1">
                    <a:lumMod val="75000"/>
                  </a:schemeClr>
                </a:solidFill>
                <a:sym typeface="+mn-ea"/>
              </a:rPr>
              <a:t>         </a:t>
            </a:r>
            <a:r>
              <a:rPr lang="zh-CN" altLang="en-US" sz="2400" dirty="0">
                <a:solidFill>
                  <a:schemeClr val="accent1">
                    <a:lumMod val="75000"/>
                  </a:schemeClr>
                </a:solidFill>
                <a:sym typeface="+mn-ea"/>
              </a:rPr>
              <a:t>div  span{}</a:t>
            </a:r>
            <a:endParaRPr lang="en-US" altLang="zh-CN" sz="2400" dirty="0">
              <a:sym typeface="+mn-ea"/>
            </a:endParaRPr>
          </a:p>
          <a:p>
            <a:pPr defTabSz="913765">
              <a:lnSpc>
                <a:spcPct val="15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7548880"/>
          </a:xfrm>
          <a:prstGeom prst="rect">
            <a:avLst/>
          </a:prstGeom>
          <a:noFill/>
        </p:spPr>
        <p:txBody>
          <a:bodyPr wrap="square" rtlCol="0" anchor="t">
            <a:spAutoFit/>
          </a:bodyPr>
          <a:p>
            <a:pPr defTabSz="913765" eaLnBrk="1" hangingPunct="1">
              <a:lnSpc>
                <a:spcPct val="120000"/>
              </a:lnSpc>
            </a:pPr>
            <a:r>
              <a:rPr lang="zh-CN" altLang="en-US" sz="2400" dirty="0">
                <a:solidFill>
                  <a:schemeClr val="accent1">
                    <a:lumMod val="75000"/>
                  </a:schemeClr>
                </a:solidFill>
                <a:sym typeface="+mn-ea"/>
              </a:rPr>
              <a:t>9、子选择器</a:t>
            </a:r>
            <a:endParaRPr lang="zh-CN" altLang="en-US" sz="2400" dirty="0">
              <a:solidFill>
                <a:schemeClr val="accent1">
                  <a:lumMod val="75000"/>
                </a:schemeClr>
              </a:solidFill>
              <a:latin typeface="+mn-lt"/>
              <a:ea typeface="+mn-ea"/>
              <a:cs typeface="+mn-cs"/>
            </a:endParaRPr>
          </a:p>
          <a:p>
            <a:pPr defTabSz="913765" eaLnBrk="1" hangingPunct="1">
              <a:lnSpc>
                <a:spcPct val="120000"/>
              </a:lnSpc>
            </a:pPr>
            <a:r>
              <a:rPr lang="zh-CN" altLang="en-US" sz="2400" dirty="0">
                <a:solidFill>
                  <a:schemeClr val="accent1">
                    <a:lumMod val="75000"/>
                  </a:schemeClr>
                </a:solidFill>
                <a:sym typeface="+mn-ea"/>
              </a:rPr>
              <a:t>         E &gt; F：选择所有E元素的子元素F。  	</a:t>
            </a:r>
            <a:endParaRPr lang="zh-CN" altLang="en-US" sz="2400" dirty="0">
              <a:solidFill>
                <a:schemeClr val="accent1">
                  <a:lumMod val="75000"/>
                </a:schemeClr>
              </a:solidFill>
              <a:latin typeface="+mn-lt"/>
              <a:ea typeface="+mn-ea"/>
              <a:cs typeface="+mn-cs"/>
            </a:endParaRPr>
          </a:p>
          <a:p>
            <a:pPr defTabSz="913765" eaLnBrk="1" hangingPunct="1">
              <a:lnSpc>
                <a:spcPct val="120000"/>
              </a:lnSpc>
            </a:pPr>
            <a:r>
              <a:rPr lang="zh-CN" altLang="en-US" sz="2400" dirty="0">
                <a:solidFill>
                  <a:schemeClr val="accent1">
                    <a:lumMod val="75000"/>
                  </a:schemeClr>
                </a:solidFill>
                <a:sym typeface="+mn-ea"/>
              </a:rPr>
              <a:t>         p &gt; a { } 选择p的直接子元素</a:t>
            </a:r>
            <a:r>
              <a:rPr lang="en-US" altLang="zh-CN" sz="2400" dirty="0">
                <a:solidFill>
                  <a:schemeClr val="accent1">
                    <a:lumMod val="75000"/>
                  </a:schemeClr>
                </a:solidFill>
                <a:sym typeface="+mn-ea"/>
              </a:rPr>
              <a:t>a</a:t>
            </a:r>
            <a:r>
              <a:rPr lang="zh-CN" altLang="en-US" sz="2400" dirty="0">
                <a:solidFill>
                  <a:schemeClr val="accent1">
                    <a:lumMod val="75000"/>
                  </a:schemeClr>
                </a:solidFill>
                <a:sym typeface="+mn-ea"/>
              </a:rPr>
              <a:t>（不包含间接子元素）</a:t>
            </a:r>
            <a:endParaRPr lang="zh-CN" altLang="en-US" sz="2400" dirty="0">
              <a:solidFill>
                <a:schemeClr val="accent1">
                  <a:lumMod val="75000"/>
                </a:schemeClr>
              </a:solidFill>
              <a:latin typeface="+mn-lt"/>
              <a:ea typeface="+mn-ea"/>
              <a:cs typeface="+mn-cs"/>
              <a:sym typeface="+mn-ea"/>
            </a:endParaRPr>
          </a:p>
          <a:p>
            <a:pPr defTabSz="913765" eaLnBrk="1" hangingPunct="1">
              <a:lnSpc>
                <a:spcPct val="120000"/>
              </a:lnSpc>
            </a:pPr>
            <a:r>
              <a:rPr lang="zh-CN" altLang="en-US" sz="2400" dirty="0">
                <a:solidFill>
                  <a:schemeClr val="accent1">
                    <a:lumMod val="75000"/>
                  </a:schemeClr>
                </a:solidFill>
                <a:sym typeface="+mn-ea"/>
              </a:rPr>
              <a:t>10、相邻选择器</a:t>
            </a:r>
            <a:endParaRPr lang="zh-CN" altLang="en-US" sz="2400" dirty="0">
              <a:solidFill>
                <a:schemeClr val="accent1">
                  <a:lumMod val="75000"/>
                </a:schemeClr>
              </a:solidFill>
            </a:endParaRPr>
          </a:p>
          <a:p>
            <a:pPr defTabSz="913765" eaLnBrk="1" hangingPunct="1">
              <a:lnSpc>
                <a:spcPct val="120000"/>
              </a:lnSpc>
            </a:pPr>
            <a:r>
              <a:rPr lang="zh-CN" altLang="en-US" sz="2400" dirty="0">
                <a:solidFill>
                  <a:schemeClr val="accent1">
                    <a:lumMod val="75000"/>
                  </a:schemeClr>
                </a:solidFill>
                <a:sym typeface="+mn-ea"/>
              </a:rPr>
              <a:t>         E+F ：选择紧贴在E元素之后F元素。 </a:t>
            </a:r>
            <a:endParaRPr lang="zh-CN" altLang="en-US" sz="2400" dirty="0">
              <a:solidFill>
                <a:schemeClr val="accent1">
                  <a:lumMod val="75000"/>
                </a:schemeClr>
              </a:solidFill>
            </a:endParaRPr>
          </a:p>
          <a:p>
            <a:pPr defTabSz="913765" eaLnBrk="1" hangingPunct="1">
              <a:lnSpc>
                <a:spcPct val="120000"/>
              </a:lnSpc>
            </a:pPr>
            <a:r>
              <a:rPr lang="zh-CN" altLang="en-US" sz="2400" dirty="0">
                <a:solidFill>
                  <a:schemeClr val="accent1">
                    <a:lumMod val="75000"/>
                  </a:schemeClr>
                </a:solidFill>
                <a:sym typeface="+mn-ea"/>
              </a:rPr>
              <a:t>与</a:t>
            </a:r>
            <a:r>
              <a:rPr lang="zh-CN" altLang="en-US" sz="2400" dirty="0">
                <a:solidFill>
                  <a:schemeClr val="accent1">
                    <a:lumMod val="75000"/>
                  </a:schemeClr>
                </a:solidFill>
                <a:sym typeface="+mn-ea"/>
                <a:hlinkClick r:id="rId2" action="ppaction://hlinkfile"/>
              </a:rPr>
              <a:t>兄弟选择符</a:t>
            </a:r>
            <a:r>
              <a:rPr lang="zh-CN" altLang="en-US" sz="2400" dirty="0">
                <a:solidFill>
                  <a:schemeClr val="accent1">
                    <a:lumMod val="75000"/>
                  </a:schemeClr>
                </a:solidFill>
                <a:sym typeface="+mn-ea"/>
              </a:rPr>
              <a:t>不同的是，相邻选择符只会命中符合条件的相邻的兄弟元素。   	</a:t>
            </a:r>
            <a:endParaRPr lang="zh-CN" altLang="en-US" sz="2400" dirty="0">
              <a:solidFill>
                <a:schemeClr val="accent1">
                  <a:lumMod val="75000"/>
                </a:schemeClr>
              </a:solidFill>
            </a:endParaRPr>
          </a:p>
          <a:p>
            <a:pPr defTabSz="913765" eaLnBrk="1" hangingPunct="1">
              <a:lnSpc>
                <a:spcPct val="120000"/>
              </a:lnSpc>
            </a:pPr>
            <a:r>
              <a:rPr lang="zh-CN" altLang="en-US" sz="2400" dirty="0">
                <a:solidFill>
                  <a:schemeClr val="accent1">
                    <a:lumMod val="75000"/>
                  </a:schemeClr>
                </a:solidFill>
                <a:sym typeface="+mn-ea"/>
              </a:rPr>
              <a:t>11、兄弟选择器</a:t>
            </a:r>
            <a:endParaRPr lang="zh-CN" altLang="en-US" sz="2400" dirty="0">
              <a:solidFill>
                <a:schemeClr val="accent1">
                  <a:lumMod val="75000"/>
                </a:schemeClr>
              </a:solidFill>
            </a:endParaRPr>
          </a:p>
          <a:p>
            <a:pPr defTabSz="913765" eaLnBrk="1" hangingPunct="1">
              <a:lnSpc>
                <a:spcPct val="120000"/>
              </a:lnSpc>
            </a:pPr>
            <a:r>
              <a:rPr lang="zh-CN" altLang="en-US" sz="2400" dirty="0">
                <a:solidFill>
                  <a:schemeClr val="accent1">
                    <a:lumMod val="75000"/>
                  </a:schemeClr>
                </a:solidFill>
                <a:sym typeface="+mn-ea"/>
              </a:rPr>
              <a:t>        E~F ：选择E元素后面的所有兄弟元素F。 。  	</a:t>
            </a:r>
            <a:endParaRPr lang="zh-CN" altLang="en-US" sz="2400" dirty="0">
              <a:solidFill>
                <a:schemeClr val="accent1">
                  <a:lumMod val="75000"/>
                </a:schemeClr>
              </a:solidFill>
            </a:endParaRPr>
          </a:p>
          <a:p>
            <a:pPr defTabSz="913765" eaLnBrk="1" hangingPunct="1">
              <a:lnSpc>
                <a:spcPct val="120000"/>
              </a:lnSpc>
            </a:pPr>
            <a:r>
              <a:rPr lang="zh-CN" altLang="en-US" sz="2400" dirty="0">
                <a:solidFill>
                  <a:schemeClr val="accent1">
                    <a:lumMod val="75000"/>
                  </a:schemeClr>
                </a:solidFill>
                <a:sym typeface="+mn-ea"/>
              </a:rPr>
              <a:t>与</a:t>
            </a:r>
            <a:r>
              <a:rPr lang="zh-CN" altLang="en-US" sz="2400" dirty="0">
                <a:solidFill>
                  <a:schemeClr val="accent1">
                    <a:lumMod val="75000"/>
                  </a:schemeClr>
                </a:solidFill>
                <a:sym typeface="+mn-ea"/>
                <a:hlinkClick r:id="rId3" action="ppaction://hlinkfile"/>
              </a:rPr>
              <a:t>相邻选择符</a:t>
            </a:r>
            <a:r>
              <a:rPr lang="zh-CN" altLang="en-US" sz="2400" dirty="0">
                <a:solidFill>
                  <a:schemeClr val="accent1">
                    <a:lumMod val="75000"/>
                  </a:schemeClr>
                </a:solidFill>
                <a:sym typeface="+mn-ea"/>
              </a:rPr>
              <a:t>不同的是，兄弟选择符会命中所有符合条件的兄弟元素，而不强制是紧邻的元素。 </a:t>
            </a: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7548880"/>
          </a:xfrm>
          <a:prstGeom prst="rect">
            <a:avLst/>
          </a:prstGeom>
          <a:noFill/>
        </p:spPr>
        <p:txBody>
          <a:bodyPr wrap="square" rtlCol="0" anchor="t">
            <a:spAutoFit/>
          </a:bodyPr>
          <a:p>
            <a:pPr defTabSz="913765" eaLnBrk="1" hangingPunct="1">
              <a:lnSpc>
                <a:spcPct val="120000"/>
              </a:lnSpc>
            </a:pPr>
            <a:r>
              <a:rPr lang="zh-CN" altLang="en-US" sz="2400" dirty="0">
                <a:solidFill>
                  <a:schemeClr val="accent1">
                    <a:lumMod val="75000"/>
                  </a:schemeClr>
                </a:solidFill>
                <a:sym typeface="+mn-ea"/>
              </a:rPr>
              <a:t>9、子选择器</a:t>
            </a:r>
            <a:endParaRPr lang="zh-CN" altLang="en-US" sz="2400" dirty="0">
              <a:solidFill>
                <a:schemeClr val="accent1">
                  <a:lumMod val="75000"/>
                </a:schemeClr>
              </a:solidFill>
              <a:latin typeface="+mn-lt"/>
              <a:ea typeface="+mn-ea"/>
              <a:cs typeface="+mn-cs"/>
            </a:endParaRPr>
          </a:p>
          <a:p>
            <a:pPr defTabSz="913765" eaLnBrk="1" hangingPunct="1">
              <a:lnSpc>
                <a:spcPct val="120000"/>
              </a:lnSpc>
            </a:pPr>
            <a:r>
              <a:rPr lang="zh-CN" altLang="en-US" sz="2400" dirty="0">
                <a:solidFill>
                  <a:schemeClr val="accent1">
                    <a:lumMod val="75000"/>
                  </a:schemeClr>
                </a:solidFill>
                <a:sym typeface="+mn-ea"/>
              </a:rPr>
              <a:t>         E &gt; F：选择所有E元素的子元素F。  	</a:t>
            </a:r>
            <a:endParaRPr lang="zh-CN" altLang="en-US" sz="2400" dirty="0">
              <a:solidFill>
                <a:schemeClr val="accent1">
                  <a:lumMod val="75000"/>
                </a:schemeClr>
              </a:solidFill>
              <a:latin typeface="+mn-lt"/>
              <a:ea typeface="+mn-ea"/>
              <a:cs typeface="+mn-cs"/>
            </a:endParaRPr>
          </a:p>
          <a:p>
            <a:pPr defTabSz="913765" eaLnBrk="1" hangingPunct="1">
              <a:lnSpc>
                <a:spcPct val="120000"/>
              </a:lnSpc>
            </a:pPr>
            <a:r>
              <a:rPr lang="zh-CN" altLang="en-US" sz="2400" dirty="0">
                <a:solidFill>
                  <a:schemeClr val="accent1">
                    <a:lumMod val="75000"/>
                  </a:schemeClr>
                </a:solidFill>
                <a:sym typeface="+mn-ea"/>
              </a:rPr>
              <a:t>         p &gt; a { } 选择p的直接子元素</a:t>
            </a:r>
            <a:r>
              <a:rPr lang="en-US" altLang="zh-CN" sz="2400" dirty="0">
                <a:solidFill>
                  <a:schemeClr val="accent1">
                    <a:lumMod val="75000"/>
                  </a:schemeClr>
                </a:solidFill>
                <a:sym typeface="+mn-ea"/>
              </a:rPr>
              <a:t>a</a:t>
            </a:r>
            <a:r>
              <a:rPr lang="zh-CN" altLang="en-US" sz="2400" dirty="0">
                <a:solidFill>
                  <a:schemeClr val="accent1">
                    <a:lumMod val="75000"/>
                  </a:schemeClr>
                </a:solidFill>
                <a:sym typeface="+mn-ea"/>
              </a:rPr>
              <a:t>（不包含间接子元素）</a:t>
            </a:r>
            <a:endParaRPr lang="zh-CN" altLang="en-US" sz="2400" dirty="0">
              <a:solidFill>
                <a:schemeClr val="accent1">
                  <a:lumMod val="75000"/>
                </a:schemeClr>
              </a:solidFill>
              <a:latin typeface="+mn-lt"/>
              <a:ea typeface="+mn-ea"/>
              <a:cs typeface="+mn-cs"/>
              <a:sym typeface="+mn-ea"/>
            </a:endParaRPr>
          </a:p>
          <a:p>
            <a:pPr defTabSz="913765" eaLnBrk="1" hangingPunct="1">
              <a:lnSpc>
                <a:spcPct val="120000"/>
              </a:lnSpc>
            </a:pPr>
            <a:r>
              <a:rPr lang="zh-CN" altLang="en-US" sz="2400" dirty="0">
                <a:solidFill>
                  <a:schemeClr val="accent1">
                    <a:lumMod val="75000"/>
                  </a:schemeClr>
                </a:solidFill>
                <a:sym typeface="+mn-ea"/>
              </a:rPr>
              <a:t>10、相邻选择器</a:t>
            </a:r>
            <a:endParaRPr lang="zh-CN" altLang="en-US" sz="2400" dirty="0">
              <a:solidFill>
                <a:schemeClr val="accent1">
                  <a:lumMod val="75000"/>
                </a:schemeClr>
              </a:solidFill>
            </a:endParaRPr>
          </a:p>
          <a:p>
            <a:pPr defTabSz="913765" eaLnBrk="1" hangingPunct="1">
              <a:lnSpc>
                <a:spcPct val="120000"/>
              </a:lnSpc>
            </a:pPr>
            <a:r>
              <a:rPr lang="zh-CN" altLang="en-US" sz="2400" dirty="0">
                <a:solidFill>
                  <a:schemeClr val="accent1">
                    <a:lumMod val="75000"/>
                  </a:schemeClr>
                </a:solidFill>
                <a:sym typeface="+mn-ea"/>
              </a:rPr>
              <a:t>         E+F ：选择紧贴在E元素之后F元素。 </a:t>
            </a:r>
            <a:endParaRPr lang="zh-CN" altLang="en-US" sz="2400" dirty="0">
              <a:solidFill>
                <a:schemeClr val="accent1">
                  <a:lumMod val="75000"/>
                </a:schemeClr>
              </a:solidFill>
            </a:endParaRPr>
          </a:p>
          <a:p>
            <a:pPr defTabSz="913765" eaLnBrk="1" hangingPunct="1">
              <a:lnSpc>
                <a:spcPct val="120000"/>
              </a:lnSpc>
            </a:pPr>
            <a:r>
              <a:rPr lang="zh-CN" altLang="en-US" sz="2400" dirty="0">
                <a:solidFill>
                  <a:schemeClr val="accent1">
                    <a:lumMod val="75000"/>
                  </a:schemeClr>
                </a:solidFill>
                <a:sym typeface="+mn-ea"/>
              </a:rPr>
              <a:t>与</a:t>
            </a:r>
            <a:r>
              <a:rPr lang="zh-CN" altLang="en-US" sz="2400" dirty="0">
                <a:solidFill>
                  <a:schemeClr val="accent1">
                    <a:lumMod val="75000"/>
                  </a:schemeClr>
                </a:solidFill>
                <a:sym typeface="+mn-ea"/>
                <a:hlinkClick r:id="rId2" action="ppaction://hlinkfile"/>
              </a:rPr>
              <a:t>兄弟选择符</a:t>
            </a:r>
            <a:r>
              <a:rPr lang="zh-CN" altLang="en-US" sz="2400" dirty="0">
                <a:solidFill>
                  <a:schemeClr val="accent1">
                    <a:lumMod val="75000"/>
                  </a:schemeClr>
                </a:solidFill>
                <a:sym typeface="+mn-ea"/>
              </a:rPr>
              <a:t>不同的是，相邻选择符只会命中符合条件的相邻的兄弟元素。   	</a:t>
            </a:r>
            <a:endParaRPr lang="zh-CN" altLang="en-US" sz="2400" dirty="0">
              <a:solidFill>
                <a:schemeClr val="accent1">
                  <a:lumMod val="75000"/>
                </a:schemeClr>
              </a:solidFill>
            </a:endParaRPr>
          </a:p>
          <a:p>
            <a:pPr defTabSz="913765" eaLnBrk="1" hangingPunct="1">
              <a:lnSpc>
                <a:spcPct val="120000"/>
              </a:lnSpc>
            </a:pPr>
            <a:r>
              <a:rPr lang="zh-CN" altLang="en-US" sz="2400" dirty="0">
                <a:solidFill>
                  <a:schemeClr val="accent1">
                    <a:lumMod val="75000"/>
                  </a:schemeClr>
                </a:solidFill>
                <a:sym typeface="+mn-ea"/>
              </a:rPr>
              <a:t>11、兄弟选择器</a:t>
            </a:r>
            <a:endParaRPr lang="zh-CN" altLang="en-US" sz="2400" dirty="0">
              <a:solidFill>
                <a:schemeClr val="accent1">
                  <a:lumMod val="75000"/>
                </a:schemeClr>
              </a:solidFill>
            </a:endParaRPr>
          </a:p>
          <a:p>
            <a:pPr defTabSz="913765" eaLnBrk="1" hangingPunct="1">
              <a:lnSpc>
                <a:spcPct val="120000"/>
              </a:lnSpc>
            </a:pPr>
            <a:r>
              <a:rPr lang="zh-CN" altLang="en-US" sz="2400" dirty="0">
                <a:solidFill>
                  <a:schemeClr val="accent1">
                    <a:lumMod val="75000"/>
                  </a:schemeClr>
                </a:solidFill>
                <a:sym typeface="+mn-ea"/>
              </a:rPr>
              <a:t>        E~F ：选择E元素后面的所有兄弟元素F。 。  	</a:t>
            </a:r>
            <a:endParaRPr lang="zh-CN" altLang="en-US" sz="2400" dirty="0">
              <a:solidFill>
                <a:schemeClr val="accent1">
                  <a:lumMod val="75000"/>
                </a:schemeClr>
              </a:solidFill>
            </a:endParaRPr>
          </a:p>
          <a:p>
            <a:pPr defTabSz="913765" eaLnBrk="1" hangingPunct="1">
              <a:lnSpc>
                <a:spcPct val="120000"/>
              </a:lnSpc>
            </a:pPr>
            <a:r>
              <a:rPr lang="zh-CN" altLang="en-US" sz="2400" dirty="0">
                <a:solidFill>
                  <a:schemeClr val="accent1">
                    <a:lumMod val="75000"/>
                  </a:schemeClr>
                </a:solidFill>
                <a:sym typeface="+mn-ea"/>
              </a:rPr>
              <a:t>与</a:t>
            </a:r>
            <a:r>
              <a:rPr lang="zh-CN" altLang="en-US" sz="2400" dirty="0">
                <a:solidFill>
                  <a:schemeClr val="accent1">
                    <a:lumMod val="75000"/>
                  </a:schemeClr>
                </a:solidFill>
                <a:sym typeface="+mn-ea"/>
                <a:hlinkClick r:id="rId3" action="ppaction://hlinkfile"/>
              </a:rPr>
              <a:t>相邻选择符</a:t>
            </a:r>
            <a:r>
              <a:rPr lang="zh-CN" altLang="en-US" sz="2400" dirty="0">
                <a:solidFill>
                  <a:schemeClr val="accent1">
                    <a:lumMod val="75000"/>
                  </a:schemeClr>
                </a:solidFill>
                <a:sym typeface="+mn-ea"/>
              </a:rPr>
              <a:t>不同的是，兄弟选择符会命中所有符合条件的兄弟元素，而不强制是紧邻的元素。 </a:t>
            </a: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选择器优先级及打分</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6663055"/>
          </a:xfrm>
          <a:prstGeom prst="rect">
            <a:avLst/>
          </a:prstGeom>
          <a:noFill/>
        </p:spPr>
        <p:txBody>
          <a:bodyPr wrap="square" rtlCol="0" anchor="t">
            <a:spAutoFit/>
          </a:bodyPr>
          <a:p>
            <a:pPr algn="l" defTabSz="913765">
              <a:lnSpc>
                <a:spcPct val="120000"/>
              </a:lnSpc>
              <a:buNone/>
            </a:pPr>
            <a:r>
              <a:rPr lang="zh-CN" altLang="en-US" sz="2400" dirty="0">
                <a:solidFill>
                  <a:schemeClr val="accent1">
                    <a:lumMod val="75000"/>
                  </a:schemeClr>
                </a:solidFill>
                <a:sym typeface="+mn-ea"/>
              </a:rPr>
              <a:t>一、HTML文档样式表</a:t>
            </a:r>
            <a:endParaRPr lang="zh-CN" altLang="en-US" sz="2400" dirty="0">
              <a:solidFill>
                <a:schemeClr val="accent1">
                  <a:lumMod val="75000"/>
                </a:schemeClr>
              </a:solidFill>
              <a:sym typeface="+mn-ea"/>
            </a:endParaRPr>
          </a:p>
          <a:p>
            <a:pPr algn="l" defTabSz="913765">
              <a:lnSpc>
                <a:spcPct val="120000"/>
              </a:lnSpc>
              <a:buNone/>
            </a:pPr>
            <a:endParaRPr lang="zh-CN" altLang="en-US" sz="2400" dirty="0">
              <a:solidFill>
                <a:schemeClr val="accent1">
                  <a:lumMod val="75000"/>
                </a:schemeClr>
              </a:solidFill>
            </a:endParaRPr>
          </a:p>
          <a:p>
            <a:pPr algn="l" defTabSz="913765">
              <a:lnSpc>
                <a:spcPct val="120000"/>
              </a:lnSpc>
              <a:buNone/>
            </a:pPr>
            <a:r>
              <a:rPr lang="zh-CN" altLang="en-US" sz="2400" dirty="0">
                <a:solidFill>
                  <a:schemeClr val="accent1">
                    <a:lumMod val="75000"/>
                  </a:schemeClr>
                </a:solidFill>
                <a:sym typeface="+mn-ea"/>
              </a:rPr>
              <a:t>1、浏览器样式表（</a:t>
            </a:r>
            <a:r>
              <a:rPr lang="zh-CN" altLang="en-US" sz="2400" dirty="0">
                <a:solidFill>
                  <a:schemeClr val="accent1">
                    <a:lumMod val="75000"/>
                  </a:schemeClr>
                </a:solidFill>
                <a:sym typeface="+mn-ea"/>
              </a:rPr>
              <a:t>Browser style sheet</a:t>
            </a:r>
            <a:r>
              <a:rPr lang="zh-CN" altLang="en-US" sz="2400" dirty="0">
                <a:solidFill>
                  <a:schemeClr val="accent1">
                    <a:lumMod val="75000"/>
                  </a:schemeClr>
                </a:solidFill>
                <a:sym typeface="+mn-ea"/>
              </a:rPr>
              <a:t>）</a:t>
            </a:r>
            <a:endParaRPr lang="zh-CN" altLang="en-US" sz="2400" dirty="0">
              <a:solidFill>
                <a:schemeClr val="accent1">
                  <a:lumMod val="75000"/>
                </a:schemeClr>
              </a:solidFill>
            </a:endParaRPr>
          </a:p>
          <a:p>
            <a:pPr algn="l" defTabSz="913765">
              <a:lnSpc>
                <a:spcPct val="120000"/>
              </a:lnSpc>
              <a:buNone/>
            </a:pPr>
            <a:r>
              <a:rPr lang="zh-CN" altLang="en-US" sz="2400" dirty="0">
                <a:solidFill>
                  <a:schemeClr val="accent1">
                    <a:lumMod val="75000"/>
                  </a:schemeClr>
                </a:solidFill>
                <a:sym typeface="+mn-ea"/>
              </a:rPr>
              <a:t>2、用户样式表（User  style sheet）</a:t>
            </a:r>
            <a:endParaRPr lang="zh-CN" altLang="en-US" sz="2400" dirty="0">
              <a:solidFill>
                <a:schemeClr val="accent1">
                  <a:lumMod val="75000"/>
                </a:schemeClr>
              </a:solidFill>
            </a:endParaRPr>
          </a:p>
          <a:p>
            <a:pPr algn="l" defTabSz="913765">
              <a:lnSpc>
                <a:spcPct val="120000"/>
              </a:lnSpc>
              <a:buNone/>
            </a:pPr>
            <a:r>
              <a:rPr lang="zh-CN" altLang="en-US" sz="2400" dirty="0">
                <a:solidFill>
                  <a:schemeClr val="accent1">
                    <a:lumMod val="75000"/>
                  </a:schemeClr>
                </a:solidFill>
                <a:sym typeface="+mn-ea"/>
              </a:rPr>
              <a:t>3、作者样式表(</a:t>
            </a:r>
            <a:r>
              <a:rPr lang="zh-CN" altLang="en-US" sz="2400" dirty="0">
                <a:solidFill>
                  <a:schemeClr val="accent1">
                    <a:lumMod val="75000"/>
                  </a:schemeClr>
                </a:solidFill>
                <a:sym typeface="+mn-ea"/>
              </a:rPr>
              <a:t>Author style sheet)</a:t>
            </a:r>
            <a:r>
              <a:rPr lang="zh-CN" altLang="en-US" sz="2400" dirty="0">
                <a:solidFill>
                  <a:schemeClr val="accent1">
                    <a:lumMod val="75000"/>
                  </a:schemeClr>
                </a:solidFill>
                <a:sym typeface="+mn-ea"/>
              </a:rPr>
              <a:t>（包括行内样式inline、内联样式header、外联样式external）</a:t>
            </a:r>
            <a:endParaRPr lang="zh-CN" altLang="en-US" sz="2400" dirty="0">
              <a:solidFill>
                <a:schemeClr val="accent1">
                  <a:lumMod val="75000"/>
                </a:schemeClr>
              </a:solidFill>
            </a:endParaRPr>
          </a:p>
          <a:p>
            <a:pPr algn="l" defTabSz="913765">
              <a:lnSpc>
                <a:spcPct val="120000"/>
              </a:lnSpc>
              <a:buNone/>
            </a:pPr>
            <a:endParaRPr lang="zh-CN" altLang="en-US" sz="2400" dirty="0">
              <a:solidFill>
                <a:schemeClr val="accent1">
                  <a:lumMod val="75000"/>
                </a:schemeClr>
              </a:solidFill>
            </a:endParaRPr>
          </a:p>
          <a:p>
            <a:pPr algn="l" defTabSz="913765">
              <a:lnSpc>
                <a:spcPct val="120000"/>
              </a:lnSpc>
              <a:buNone/>
            </a:pPr>
            <a:r>
              <a:rPr lang="zh-CN" altLang="en-US" sz="2400" dirty="0">
                <a:solidFill>
                  <a:schemeClr val="accent1">
                    <a:lumMod val="75000"/>
                  </a:schemeClr>
                </a:solidFill>
                <a:sym typeface="+mn-ea"/>
              </a:rPr>
              <a:t>二、浏览器如何处理这么多的样式？？？（我们主要讨论作者样式）</a:t>
            </a:r>
            <a:endParaRPr lang="zh-CN" altLang="en-US" sz="2400" dirty="0">
              <a:solidFill>
                <a:schemeClr val="accent1">
                  <a:lumMod val="75000"/>
                </a:schemeClr>
              </a:solidFill>
            </a:endParaRPr>
          </a:p>
          <a:p>
            <a:pPr algn="l" defTabSz="913765">
              <a:lnSpc>
                <a:spcPct val="120000"/>
              </a:lnSpc>
              <a:buNone/>
            </a:pP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选择器优先级及打分</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4004310"/>
          </a:xfrm>
          <a:prstGeom prst="rect">
            <a:avLst/>
          </a:prstGeom>
          <a:noFill/>
        </p:spPr>
        <p:txBody>
          <a:bodyPr wrap="square" rtlCol="0" anchor="t">
            <a:spAutoFit/>
          </a:bodyPr>
          <a:p>
            <a:pPr algn="l" defTabSz="913765">
              <a:lnSpc>
                <a:spcPct val="120000"/>
              </a:lnSpc>
              <a:buNone/>
            </a:pPr>
            <a:r>
              <a:rPr lang="zh-CN" altLang="en-US" sz="2400" dirty="0">
                <a:solidFill>
                  <a:schemeClr val="accent1">
                    <a:lumMod val="75000"/>
                  </a:schemeClr>
                </a:solidFill>
                <a:sym typeface="+mn-ea"/>
              </a:rPr>
              <a:t>选择器优先级打分</a:t>
            </a:r>
            <a:endParaRPr lang="zh-CN" altLang="en-US" sz="2400" dirty="0">
              <a:solidFill>
                <a:schemeClr val="accent1">
                  <a:lumMod val="75000"/>
                </a:schemeClr>
              </a:solidFill>
              <a:sym typeface="+mn-ea"/>
            </a:endParaRPr>
          </a:p>
          <a:p>
            <a:pPr algn="l" defTabSz="913765">
              <a:lnSpc>
                <a:spcPct val="120000"/>
              </a:lnSpc>
              <a:buNone/>
            </a:pPr>
            <a:r>
              <a:rPr lang="zh-CN" altLang="en-US" sz="2400" dirty="0">
                <a:solidFill>
                  <a:schemeClr val="accent1">
                    <a:lumMod val="75000"/>
                  </a:schemeClr>
                </a:solidFill>
              </a:rPr>
              <a:t>第一级（</a:t>
            </a:r>
            <a:r>
              <a:rPr lang="en-US" altLang="zh-CN" sz="2400" dirty="0">
                <a:solidFill>
                  <a:schemeClr val="accent1">
                    <a:lumMod val="75000"/>
                  </a:schemeClr>
                </a:solidFill>
              </a:rPr>
              <a:t>a</a:t>
            </a:r>
            <a:r>
              <a:rPr lang="zh-CN" altLang="en-US" sz="2400" dirty="0">
                <a:solidFill>
                  <a:schemeClr val="accent1">
                    <a:lumMod val="75000"/>
                  </a:schemeClr>
                </a:solidFill>
              </a:rPr>
              <a:t>）：行内样式</a:t>
            </a:r>
            <a:endParaRPr lang="en-US" altLang="zh-CN" sz="2400" dirty="0">
              <a:solidFill>
                <a:schemeClr val="accent1">
                  <a:lumMod val="75000"/>
                </a:schemeClr>
              </a:solidFill>
            </a:endParaRPr>
          </a:p>
          <a:p>
            <a:pPr algn="l" defTabSz="913765">
              <a:lnSpc>
                <a:spcPct val="120000"/>
              </a:lnSpc>
              <a:buNone/>
            </a:pP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19" name="图片 18"/>
          <p:cNvPicPr>
            <a:picLocks noChangeAspect="1"/>
          </p:cNvPicPr>
          <p:nvPr/>
        </p:nvPicPr>
        <p:blipFill>
          <a:blip r:embed="rId2"/>
          <a:stretch>
            <a:fillRect/>
          </a:stretch>
        </p:blipFill>
        <p:spPr>
          <a:xfrm>
            <a:off x="1736090" y="2542540"/>
            <a:ext cx="7113270" cy="324739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目录介绍</a:t>
            </a:r>
            <a:endParaRPr lang="zh-CN" altLang="en-US" sz="3600" b="1">
              <a:solidFill>
                <a:srgbClr val="2C7FC2"/>
              </a:solidFill>
              <a:latin typeface="微软雅黑" panose="020B0503020204020204" charset="-122"/>
              <a:ea typeface="微软雅黑" panose="020B0503020204020204" charset="-122"/>
            </a:endParaRPr>
          </a:p>
        </p:txBody>
      </p:sp>
      <p:grpSp>
        <p:nvGrpSpPr>
          <p:cNvPr id="49" name="组合 48"/>
          <p:cNvGrpSpPr/>
          <p:nvPr/>
        </p:nvGrpSpPr>
        <p:grpSpPr>
          <a:xfrm>
            <a:off x="1934845" y="1063625"/>
            <a:ext cx="1059815" cy="1111036"/>
            <a:chOff x="3057" y="2112"/>
            <a:chExt cx="1366" cy="1145"/>
          </a:xfrm>
        </p:grpSpPr>
        <p:pic>
          <p:nvPicPr>
            <p:cNvPr id="15" name="图片 14" descr="PPT模板4"/>
            <p:cNvPicPr>
              <a:picLocks noChangeAspect="1"/>
            </p:cNvPicPr>
            <p:nvPr/>
          </p:nvPicPr>
          <p:blipFill>
            <a:blip r:embed="rId2"/>
            <a:stretch>
              <a:fillRect/>
            </a:stretch>
          </p:blipFill>
          <p:spPr>
            <a:xfrm>
              <a:off x="3096" y="2112"/>
              <a:ext cx="1289" cy="1145"/>
            </a:xfrm>
            <a:prstGeom prst="rect">
              <a:avLst/>
            </a:prstGeom>
          </p:spPr>
        </p:pic>
        <p:sp>
          <p:nvSpPr>
            <p:cNvPr id="21" name="文本框 20"/>
            <p:cNvSpPr txBox="1"/>
            <p:nvPr/>
          </p:nvSpPr>
          <p:spPr>
            <a:xfrm>
              <a:off x="3057" y="2174"/>
              <a:ext cx="1366" cy="855"/>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01</a:t>
              </a:r>
              <a:endParaRPr lang="en-US" altLang="zh-CN" sz="4800" b="1">
                <a:solidFill>
                  <a:schemeClr val="bg1"/>
                </a:solidFill>
                <a:latin typeface="微软雅黑" panose="020B0503020204020204" charset="-122"/>
                <a:ea typeface="微软雅黑" panose="020B0503020204020204" charset="-122"/>
              </a:endParaRPr>
            </a:p>
          </p:txBody>
        </p:sp>
      </p:grpSp>
      <p:grpSp>
        <p:nvGrpSpPr>
          <p:cNvPr id="50" name="组合 49"/>
          <p:cNvGrpSpPr/>
          <p:nvPr/>
        </p:nvGrpSpPr>
        <p:grpSpPr>
          <a:xfrm>
            <a:off x="1934845" y="2367280"/>
            <a:ext cx="1061085" cy="1034415"/>
            <a:chOff x="3057" y="3504"/>
            <a:chExt cx="1366" cy="1145"/>
          </a:xfrm>
        </p:grpSpPr>
        <p:pic>
          <p:nvPicPr>
            <p:cNvPr id="16" name="图片 15" descr="PPT模板4"/>
            <p:cNvPicPr>
              <a:picLocks noChangeAspect="1"/>
            </p:cNvPicPr>
            <p:nvPr/>
          </p:nvPicPr>
          <p:blipFill>
            <a:blip r:embed="rId2"/>
            <a:stretch>
              <a:fillRect/>
            </a:stretch>
          </p:blipFill>
          <p:spPr>
            <a:xfrm>
              <a:off x="3096" y="3504"/>
              <a:ext cx="1289" cy="1145"/>
            </a:xfrm>
            <a:prstGeom prst="rect">
              <a:avLst/>
            </a:prstGeom>
          </p:spPr>
        </p:pic>
        <p:sp>
          <p:nvSpPr>
            <p:cNvPr id="22" name="文本框 21"/>
            <p:cNvSpPr txBox="1"/>
            <p:nvPr/>
          </p:nvSpPr>
          <p:spPr>
            <a:xfrm>
              <a:off x="3057" y="3542"/>
              <a:ext cx="1366" cy="919"/>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02</a:t>
              </a:r>
              <a:endParaRPr lang="en-US" altLang="zh-CN" sz="4800" b="1">
                <a:solidFill>
                  <a:schemeClr val="bg1"/>
                </a:solidFill>
                <a:latin typeface="微软雅黑" panose="020B0503020204020204" charset="-122"/>
                <a:ea typeface="微软雅黑" panose="020B0503020204020204" charset="-122"/>
              </a:endParaRPr>
            </a:p>
          </p:txBody>
        </p:sp>
      </p:grpSp>
      <p:grpSp>
        <p:nvGrpSpPr>
          <p:cNvPr id="48" name="组合 47"/>
          <p:cNvGrpSpPr/>
          <p:nvPr/>
        </p:nvGrpSpPr>
        <p:grpSpPr>
          <a:xfrm>
            <a:off x="1934845" y="3643630"/>
            <a:ext cx="1032510" cy="1094740"/>
            <a:chOff x="3057" y="4896"/>
            <a:chExt cx="1366" cy="1145"/>
          </a:xfrm>
        </p:grpSpPr>
        <p:pic>
          <p:nvPicPr>
            <p:cNvPr id="17" name="图片 16" descr="PPT模板4"/>
            <p:cNvPicPr>
              <a:picLocks noChangeAspect="1"/>
            </p:cNvPicPr>
            <p:nvPr/>
          </p:nvPicPr>
          <p:blipFill>
            <a:blip r:embed="rId2"/>
            <a:stretch>
              <a:fillRect/>
            </a:stretch>
          </p:blipFill>
          <p:spPr>
            <a:xfrm>
              <a:off x="3096" y="4896"/>
              <a:ext cx="1289" cy="1145"/>
            </a:xfrm>
            <a:prstGeom prst="rect">
              <a:avLst/>
            </a:prstGeom>
          </p:spPr>
        </p:pic>
        <p:sp>
          <p:nvSpPr>
            <p:cNvPr id="23" name="文本框 22"/>
            <p:cNvSpPr txBox="1"/>
            <p:nvPr/>
          </p:nvSpPr>
          <p:spPr>
            <a:xfrm>
              <a:off x="3057" y="4934"/>
              <a:ext cx="1366" cy="868"/>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03</a:t>
              </a:r>
              <a:endParaRPr lang="en-US" altLang="zh-CN" sz="4800" b="1">
                <a:solidFill>
                  <a:schemeClr val="bg1"/>
                </a:solidFill>
                <a:latin typeface="微软雅黑" panose="020B0503020204020204" charset="-122"/>
                <a:ea typeface="微软雅黑" panose="020B0503020204020204" charset="-122"/>
              </a:endParaRPr>
            </a:p>
          </p:txBody>
        </p:sp>
      </p:grpSp>
      <p:grpSp>
        <p:nvGrpSpPr>
          <p:cNvPr id="47" name="组合 46"/>
          <p:cNvGrpSpPr/>
          <p:nvPr/>
        </p:nvGrpSpPr>
        <p:grpSpPr>
          <a:xfrm>
            <a:off x="1936115" y="4979670"/>
            <a:ext cx="1031875" cy="1018540"/>
            <a:chOff x="3057" y="6414"/>
            <a:chExt cx="1366" cy="1145"/>
          </a:xfrm>
        </p:grpSpPr>
        <p:pic>
          <p:nvPicPr>
            <p:cNvPr id="18" name="图片 17" descr="PPT模板4"/>
            <p:cNvPicPr>
              <a:picLocks noChangeAspect="1"/>
            </p:cNvPicPr>
            <p:nvPr/>
          </p:nvPicPr>
          <p:blipFill>
            <a:blip r:embed="rId2"/>
            <a:stretch>
              <a:fillRect/>
            </a:stretch>
          </p:blipFill>
          <p:spPr>
            <a:xfrm>
              <a:off x="3096" y="6414"/>
              <a:ext cx="1289" cy="1145"/>
            </a:xfrm>
            <a:prstGeom prst="rect">
              <a:avLst/>
            </a:prstGeom>
          </p:spPr>
        </p:pic>
        <p:sp>
          <p:nvSpPr>
            <p:cNvPr id="24" name="文本框 23"/>
            <p:cNvSpPr txBox="1"/>
            <p:nvPr/>
          </p:nvSpPr>
          <p:spPr>
            <a:xfrm>
              <a:off x="3057" y="6476"/>
              <a:ext cx="1366" cy="933"/>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04</a:t>
              </a:r>
              <a:endParaRPr lang="en-US" altLang="zh-CN" sz="4800" b="1">
                <a:solidFill>
                  <a:schemeClr val="bg1"/>
                </a:solidFill>
                <a:latin typeface="微软雅黑" panose="020B0503020204020204" charset="-122"/>
                <a:ea typeface="微软雅黑" panose="020B0503020204020204" charset="-122"/>
              </a:endParaRPr>
            </a:p>
          </p:txBody>
        </p:sp>
      </p:grpSp>
      <p:grpSp>
        <p:nvGrpSpPr>
          <p:cNvPr id="30" name="组合 29"/>
          <p:cNvGrpSpPr/>
          <p:nvPr/>
        </p:nvGrpSpPr>
        <p:grpSpPr>
          <a:xfrm>
            <a:off x="2926715" y="1014095"/>
            <a:ext cx="5300980" cy="1236345"/>
            <a:chOff x="4573" y="1695"/>
            <a:chExt cx="6114" cy="1322"/>
          </a:xfrm>
        </p:grpSpPr>
        <p:pic>
          <p:nvPicPr>
            <p:cNvPr id="29" name="图片 28" descr="PPT模板4"/>
            <p:cNvPicPr>
              <a:picLocks noChangeAspect="1"/>
            </p:cNvPicPr>
            <p:nvPr/>
          </p:nvPicPr>
          <p:blipFill>
            <a:blip r:embed="rId3"/>
            <a:stretch>
              <a:fillRect/>
            </a:stretch>
          </p:blipFill>
          <p:spPr>
            <a:xfrm>
              <a:off x="4573" y="1695"/>
              <a:ext cx="6114" cy="1322"/>
            </a:xfrm>
            <a:prstGeom prst="rect">
              <a:avLst/>
            </a:prstGeom>
          </p:spPr>
        </p:pic>
        <p:sp>
          <p:nvSpPr>
            <p:cNvPr id="26" name="文本框 25"/>
            <p:cNvSpPr txBox="1"/>
            <p:nvPr/>
          </p:nvSpPr>
          <p:spPr>
            <a:xfrm>
              <a:off x="4621" y="2433"/>
              <a:ext cx="5736" cy="394"/>
            </a:xfrm>
            <a:prstGeom prst="rect">
              <a:avLst/>
            </a:prstGeom>
            <a:noFill/>
          </p:spPr>
          <p:txBody>
            <a:bodyPr wrap="square" rtlCol="0">
              <a:spAutoFit/>
            </a:bodyPr>
            <a:p>
              <a:pPr algn="l"/>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27" name="图片 26" descr="icon办公2 副本 3"/>
            <p:cNvPicPr>
              <a:picLocks noChangeAspect="1"/>
            </p:cNvPicPr>
            <p:nvPr/>
          </p:nvPicPr>
          <p:blipFill>
            <a:blip r:embed="rId4"/>
            <a:stretch>
              <a:fillRect/>
            </a:stretch>
          </p:blipFill>
          <p:spPr>
            <a:xfrm>
              <a:off x="5940" y="1834"/>
              <a:ext cx="403" cy="453"/>
            </a:xfrm>
            <a:prstGeom prst="rect">
              <a:avLst/>
            </a:prstGeom>
          </p:spPr>
        </p:pic>
        <p:sp>
          <p:nvSpPr>
            <p:cNvPr id="28" name="文本框 27"/>
            <p:cNvSpPr txBox="1"/>
            <p:nvPr/>
          </p:nvSpPr>
          <p:spPr>
            <a:xfrm>
              <a:off x="6331" y="1716"/>
              <a:ext cx="3577" cy="624"/>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学习目标</a:t>
              </a:r>
              <a:endParaRPr lang="zh-CN" altLang="en-US" sz="3200" b="1">
                <a:solidFill>
                  <a:srgbClr val="2D7FC2"/>
                </a:solidFill>
                <a:latin typeface="微软雅黑" panose="020B0503020204020204" charset="-122"/>
                <a:ea typeface="微软雅黑" panose="020B0503020204020204" charset="-122"/>
              </a:endParaRPr>
            </a:p>
          </p:txBody>
        </p:sp>
      </p:grpSp>
      <p:grpSp>
        <p:nvGrpSpPr>
          <p:cNvPr id="31" name="组合 30"/>
          <p:cNvGrpSpPr/>
          <p:nvPr/>
        </p:nvGrpSpPr>
        <p:grpSpPr>
          <a:xfrm>
            <a:off x="2926715" y="2315210"/>
            <a:ext cx="5300345" cy="1155047"/>
            <a:chOff x="4573" y="1695"/>
            <a:chExt cx="6114" cy="1322"/>
          </a:xfrm>
        </p:grpSpPr>
        <p:pic>
          <p:nvPicPr>
            <p:cNvPr id="32" name="图片 31" descr="PPT模板4"/>
            <p:cNvPicPr>
              <a:picLocks noChangeAspect="1"/>
            </p:cNvPicPr>
            <p:nvPr/>
          </p:nvPicPr>
          <p:blipFill>
            <a:blip r:embed="rId3"/>
            <a:stretch>
              <a:fillRect/>
            </a:stretch>
          </p:blipFill>
          <p:spPr>
            <a:xfrm>
              <a:off x="4573" y="1695"/>
              <a:ext cx="6114" cy="1322"/>
            </a:xfrm>
            <a:prstGeom prst="rect">
              <a:avLst/>
            </a:prstGeom>
          </p:spPr>
        </p:pic>
        <p:sp>
          <p:nvSpPr>
            <p:cNvPr id="33" name="文本框 32"/>
            <p:cNvSpPr txBox="1"/>
            <p:nvPr/>
          </p:nvSpPr>
          <p:spPr>
            <a:xfrm>
              <a:off x="4653" y="2433"/>
              <a:ext cx="5705" cy="422"/>
            </a:xfrm>
            <a:prstGeom prst="rect">
              <a:avLst/>
            </a:prstGeom>
            <a:noFill/>
          </p:spPr>
          <p:txBody>
            <a:bodyPr wrap="square" rtlCol="0">
              <a:spAutoFit/>
            </a:bodyPr>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34" name="图片 33" descr="icon办公2 副本 3"/>
            <p:cNvPicPr>
              <a:picLocks noChangeAspect="1"/>
            </p:cNvPicPr>
            <p:nvPr/>
          </p:nvPicPr>
          <p:blipFill>
            <a:blip r:embed="rId4"/>
            <a:stretch>
              <a:fillRect/>
            </a:stretch>
          </p:blipFill>
          <p:spPr>
            <a:xfrm>
              <a:off x="5940" y="1834"/>
              <a:ext cx="403" cy="453"/>
            </a:xfrm>
            <a:prstGeom prst="rect">
              <a:avLst/>
            </a:prstGeom>
          </p:spPr>
        </p:pic>
        <p:sp>
          <p:nvSpPr>
            <p:cNvPr id="35" name="文本框 34"/>
            <p:cNvSpPr txBox="1"/>
            <p:nvPr/>
          </p:nvSpPr>
          <p:spPr>
            <a:xfrm>
              <a:off x="6331" y="1716"/>
              <a:ext cx="3577" cy="668"/>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内容</a:t>
              </a:r>
              <a:endParaRPr lang="zh-CN" altLang="en-US" sz="3200" b="1">
                <a:solidFill>
                  <a:srgbClr val="2D7FC2"/>
                </a:solidFill>
                <a:latin typeface="微软雅黑" panose="020B0503020204020204" charset="-122"/>
                <a:ea typeface="微软雅黑" panose="020B0503020204020204" charset="-122"/>
              </a:endParaRPr>
            </a:p>
          </p:txBody>
        </p:sp>
      </p:grpSp>
      <p:grpSp>
        <p:nvGrpSpPr>
          <p:cNvPr id="36" name="组合 35"/>
          <p:cNvGrpSpPr/>
          <p:nvPr/>
        </p:nvGrpSpPr>
        <p:grpSpPr>
          <a:xfrm>
            <a:off x="2926715" y="3623945"/>
            <a:ext cx="5300980" cy="1226030"/>
            <a:chOff x="4573" y="1695"/>
            <a:chExt cx="6114" cy="1322"/>
          </a:xfrm>
        </p:grpSpPr>
        <p:pic>
          <p:nvPicPr>
            <p:cNvPr id="37" name="图片 36" descr="PPT模板4"/>
            <p:cNvPicPr>
              <a:picLocks noChangeAspect="1"/>
            </p:cNvPicPr>
            <p:nvPr/>
          </p:nvPicPr>
          <p:blipFill>
            <a:blip r:embed="rId3"/>
            <a:stretch>
              <a:fillRect/>
            </a:stretch>
          </p:blipFill>
          <p:spPr>
            <a:xfrm>
              <a:off x="4573" y="1695"/>
              <a:ext cx="6114" cy="1322"/>
            </a:xfrm>
            <a:prstGeom prst="rect">
              <a:avLst/>
            </a:prstGeom>
          </p:spPr>
        </p:pic>
        <p:sp>
          <p:nvSpPr>
            <p:cNvPr id="38" name="文本框 37"/>
            <p:cNvSpPr txBox="1"/>
            <p:nvPr/>
          </p:nvSpPr>
          <p:spPr>
            <a:xfrm>
              <a:off x="4873" y="2433"/>
              <a:ext cx="5277" cy="397"/>
            </a:xfrm>
            <a:prstGeom prst="rect">
              <a:avLst/>
            </a:prstGeom>
            <a:noFill/>
          </p:spPr>
          <p:txBody>
            <a:bodyPr wrap="square" rtlCol="0">
              <a:spAutoFit/>
            </a:bodyPr>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39" name="图片 38" descr="icon办公2 副本 3"/>
            <p:cNvPicPr>
              <a:picLocks noChangeAspect="1"/>
            </p:cNvPicPr>
            <p:nvPr/>
          </p:nvPicPr>
          <p:blipFill>
            <a:blip r:embed="rId4"/>
            <a:stretch>
              <a:fillRect/>
            </a:stretch>
          </p:blipFill>
          <p:spPr>
            <a:xfrm>
              <a:off x="5940" y="1834"/>
              <a:ext cx="403" cy="453"/>
            </a:xfrm>
            <a:prstGeom prst="rect">
              <a:avLst/>
            </a:prstGeom>
          </p:spPr>
        </p:pic>
        <p:sp>
          <p:nvSpPr>
            <p:cNvPr id="40" name="文本框 39"/>
            <p:cNvSpPr txBox="1"/>
            <p:nvPr/>
          </p:nvSpPr>
          <p:spPr>
            <a:xfrm>
              <a:off x="6331" y="1716"/>
              <a:ext cx="3577" cy="629"/>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总结回顾</a:t>
              </a:r>
              <a:endParaRPr lang="zh-CN" altLang="en-US" sz="3200" b="1">
                <a:solidFill>
                  <a:srgbClr val="2D7FC2"/>
                </a:solidFill>
                <a:latin typeface="微软雅黑" panose="020B0503020204020204" charset="-122"/>
                <a:ea typeface="微软雅黑" panose="020B0503020204020204" charset="-122"/>
              </a:endParaRPr>
            </a:p>
          </p:txBody>
        </p:sp>
      </p:grpSp>
      <p:grpSp>
        <p:nvGrpSpPr>
          <p:cNvPr id="41" name="组合 40"/>
          <p:cNvGrpSpPr/>
          <p:nvPr/>
        </p:nvGrpSpPr>
        <p:grpSpPr>
          <a:xfrm>
            <a:off x="2926715" y="4979670"/>
            <a:ext cx="5299710" cy="1163963"/>
            <a:chOff x="4573" y="1695"/>
            <a:chExt cx="6114" cy="1322"/>
          </a:xfrm>
        </p:grpSpPr>
        <p:pic>
          <p:nvPicPr>
            <p:cNvPr id="42" name="图片 41" descr="PPT模板4"/>
            <p:cNvPicPr>
              <a:picLocks noChangeAspect="1"/>
            </p:cNvPicPr>
            <p:nvPr/>
          </p:nvPicPr>
          <p:blipFill>
            <a:blip r:embed="rId3"/>
            <a:stretch>
              <a:fillRect/>
            </a:stretch>
          </p:blipFill>
          <p:spPr>
            <a:xfrm>
              <a:off x="4573" y="1695"/>
              <a:ext cx="6114" cy="1322"/>
            </a:xfrm>
            <a:prstGeom prst="rect">
              <a:avLst/>
            </a:prstGeom>
          </p:spPr>
        </p:pic>
        <p:sp>
          <p:nvSpPr>
            <p:cNvPr id="43" name="文本框 42"/>
            <p:cNvSpPr txBox="1"/>
            <p:nvPr/>
          </p:nvSpPr>
          <p:spPr>
            <a:xfrm>
              <a:off x="4653" y="2433"/>
              <a:ext cx="5706" cy="418"/>
            </a:xfrm>
            <a:prstGeom prst="rect">
              <a:avLst/>
            </a:prstGeom>
            <a:noFill/>
          </p:spPr>
          <p:txBody>
            <a:bodyPr wrap="square" rtlCol="0">
              <a:spAutoFit/>
            </a:bodyPr>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44" name="图片 43" descr="icon办公2 副本 3"/>
            <p:cNvPicPr>
              <a:picLocks noChangeAspect="1"/>
            </p:cNvPicPr>
            <p:nvPr/>
          </p:nvPicPr>
          <p:blipFill>
            <a:blip r:embed="rId4"/>
            <a:stretch>
              <a:fillRect/>
            </a:stretch>
          </p:blipFill>
          <p:spPr>
            <a:xfrm>
              <a:off x="5940" y="1834"/>
              <a:ext cx="403" cy="453"/>
            </a:xfrm>
            <a:prstGeom prst="rect">
              <a:avLst/>
            </a:prstGeom>
          </p:spPr>
        </p:pic>
        <p:sp>
          <p:nvSpPr>
            <p:cNvPr id="45" name="文本框 44"/>
            <p:cNvSpPr txBox="1"/>
            <p:nvPr/>
          </p:nvSpPr>
          <p:spPr>
            <a:xfrm>
              <a:off x="6331" y="1716"/>
              <a:ext cx="3577" cy="663"/>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练习</a:t>
              </a:r>
              <a:endParaRPr lang="zh-CN" altLang="en-US" sz="3200" b="1">
                <a:solidFill>
                  <a:srgbClr val="2D7FC2"/>
                </a:solidFill>
                <a:latin typeface="微软雅黑" panose="020B0503020204020204" charset="-122"/>
                <a:ea typeface="微软雅黑" panose="020B0503020204020204"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选择器优先级及打分</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4004310"/>
          </a:xfrm>
          <a:prstGeom prst="rect">
            <a:avLst/>
          </a:prstGeom>
          <a:noFill/>
        </p:spPr>
        <p:txBody>
          <a:bodyPr wrap="square" rtlCol="0" anchor="t">
            <a:spAutoFit/>
          </a:bodyPr>
          <a:p>
            <a:pPr algn="l" defTabSz="913765">
              <a:lnSpc>
                <a:spcPct val="120000"/>
              </a:lnSpc>
              <a:buNone/>
            </a:pPr>
            <a:r>
              <a:rPr lang="zh-CN" altLang="en-US" sz="2400" dirty="0">
                <a:solidFill>
                  <a:schemeClr val="accent1">
                    <a:lumMod val="75000"/>
                  </a:schemeClr>
                </a:solidFill>
                <a:sym typeface="+mn-ea"/>
              </a:rPr>
              <a:t>选择器优先级打分</a:t>
            </a:r>
            <a:endParaRPr lang="zh-CN" altLang="en-US" sz="2400" dirty="0">
              <a:solidFill>
                <a:schemeClr val="accent1">
                  <a:lumMod val="75000"/>
                </a:schemeClr>
              </a:solidFill>
              <a:sym typeface="+mn-ea"/>
            </a:endParaRPr>
          </a:p>
          <a:p>
            <a:pPr algn="l" defTabSz="913765">
              <a:lnSpc>
                <a:spcPct val="120000"/>
              </a:lnSpc>
              <a:buNone/>
            </a:pPr>
            <a:r>
              <a:rPr lang="zh-CN" altLang="en-US" sz="2400" dirty="0">
                <a:solidFill>
                  <a:schemeClr val="accent1">
                    <a:lumMod val="75000"/>
                  </a:schemeClr>
                </a:solidFill>
              </a:rPr>
              <a:t>第二级（</a:t>
            </a:r>
            <a:r>
              <a:rPr lang="en-US" altLang="zh-CN" sz="2400" dirty="0">
                <a:solidFill>
                  <a:schemeClr val="accent1">
                    <a:lumMod val="75000"/>
                  </a:schemeClr>
                </a:solidFill>
              </a:rPr>
              <a:t>b</a:t>
            </a:r>
            <a:r>
              <a:rPr lang="zh-CN" altLang="en-US" sz="2400" dirty="0">
                <a:solidFill>
                  <a:schemeClr val="accent1">
                    <a:lumMod val="75000"/>
                  </a:schemeClr>
                </a:solidFill>
              </a:rPr>
              <a:t>）</a:t>
            </a:r>
            <a:r>
              <a:rPr lang="en-US" altLang="zh-CN" sz="2400" dirty="0">
                <a:solidFill>
                  <a:schemeClr val="accent1">
                    <a:lumMod val="75000"/>
                  </a:schemeClr>
                </a:solidFill>
              </a:rPr>
              <a:t>: id</a:t>
            </a:r>
            <a:r>
              <a:rPr lang="zh-CN" altLang="en-US" sz="2400" dirty="0">
                <a:solidFill>
                  <a:schemeClr val="accent1">
                    <a:lumMod val="75000"/>
                  </a:schemeClr>
                </a:solidFill>
              </a:rPr>
              <a:t>选择器</a:t>
            </a:r>
            <a:endParaRPr lang="zh-CN" altLang="en-US" sz="2400" dirty="0">
              <a:solidFill>
                <a:schemeClr val="accent1">
                  <a:lumMod val="75000"/>
                </a:schemeClr>
              </a:solidFill>
            </a:endParaRPr>
          </a:p>
          <a:p>
            <a:pPr algn="l" defTabSz="913765">
              <a:lnSpc>
                <a:spcPct val="120000"/>
              </a:lnSpc>
              <a:buNone/>
            </a:pP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1755140" y="2439035"/>
            <a:ext cx="7658100" cy="346964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选择器优先级及打分</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4004310"/>
          </a:xfrm>
          <a:prstGeom prst="rect">
            <a:avLst/>
          </a:prstGeom>
          <a:noFill/>
        </p:spPr>
        <p:txBody>
          <a:bodyPr wrap="square" rtlCol="0" anchor="t">
            <a:spAutoFit/>
          </a:bodyPr>
          <a:p>
            <a:pPr algn="l" defTabSz="913765">
              <a:lnSpc>
                <a:spcPct val="120000"/>
              </a:lnSpc>
              <a:buNone/>
            </a:pPr>
            <a:r>
              <a:rPr lang="zh-CN" altLang="en-US" sz="2400" dirty="0">
                <a:solidFill>
                  <a:schemeClr val="accent1">
                    <a:lumMod val="75000"/>
                  </a:schemeClr>
                </a:solidFill>
                <a:sym typeface="+mn-ea"/>
              </a:rPr>
              <a:t>选择器优先级打分</a:t>
            </a:r>
            <a:endParaRPr lang="zh-CN" altLang="en-US" sz="2400" dirty="0">
              <a:solidFill>
                <a:schemeClr val="accent1">
                  <a:lumMod val="75000"/>
                </a:schemeClr>
              </a:solidFill>
              <a:sym typeface="+mn-ea"/>
            </a:endParaRPr>
          </a:p>
          <a:p>
            <a:pPr algn="l" defTabSz="913765">
              <a:lnSpc>
                <a:spcPct val="120000"/>
              </a:lnSpc>
              <a:buNone/>
            </a:pPr>
            <a:r>
              <a:rPr lang="zh-CN" altLang="en-US" sz="2400" dirty="0">
                <a:solidFill>
                  <a:schemeClr val="accent1">
                    <a:lumMod val="75000"/>
                  </a:schemeClr>
                </a:solidFill>
              </a:rPr>
              <a:t>第三级（</a:t>
            </a:r>
            <a:r>
              <a:rPr lang="en-US" altLang="zh-CN" sz="2400" dirty="0">
                <a:solidFill>
                  <a:schemeClr val="accent1">
                    <a:lumMod val="75000"/>
                  </a:schemeClr>
                </a:solidFill>
              </a:rPr>
              <a:t>c</a:t>
            </a:r>
            <a:r>
              <a:rPr lang="zh-CN" altLang="en-US" sz="2400" dirty="0">
                <a:solidFill>
                  <a:schemeClr val="accent1">
                    <a:lumMod val="75000"/>
                  </a:schemeClr>
                </a:solidFill>
              </a:rPr>
              <a:t>）</a:t>
            </a:r>
            <a:r>
              <a:rPr lang="en-US" altLang="zh-CN" sz="2400" dirty="0">
                <a:solidFill>
                  <a:schemeClr val="accent1">
                    <a:lumMod val="75000"/>
                  </a:schemeClr>
                </a:solidFill>
              </a:rPr>
              <a:t>: </a:t>
            </a:r>
            <a:r>
              <a:rPr lang="zh-CN" altLang="en-US" sz="2400" dirty="0">
                <a:solidFill>
                  <a:schemeClr val="accent1">
                    <a:lumMod val="75000"/>
                  </a:schemeClr>
                </a:solidFill>
              </a:rPr>
              <a:t>类选择器、属性选择器、伪类选择器</a:t>
            </a:r>
            <a:endParaRPr lang="zh-CN" altLang="en-US" sz="2400" dirty="0">
              <a:solidFill>
                <a:schemeClr val="accent1">
                  <a:lumMod val="75000"/>
                </a:schemeClr>
              </a:solidFill>
            </a:endParaRPr>
          </a:p>
          <a:p>
            <a:pPr algn="l" defTabSz="913765">
              <a:lnSpc>
                <a:spcPct val="120000"/>
              </a:lnSpc>
              <a:buNone/>
            </a:pP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图片 4"/>
          <p:cNvPicPr>
            <a:picLocks noChangeAspect="1"/>
          </p:cNvPicPr>
          <p:nvPr/>
        </p:nvPicPr>
        <p:blipFill>
          <a:blip r:embed="rId2"/>
          <a:stretch>
            <a:fillRect/>
          </a:stretch>
        </p:blipFill>
        <p:spPr>
          <a:xfrm>
            <a:off x="1417320" y="2736215"/>
            <a:ext cx="6918960" cy="320738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选择器优先级及打分</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4004310"/>
          </a:xfrm>
          <a:prstGeom prst="rect">
            <a:avLst/>
          </a:prstGeom>
          <a:noFill/>
        </p:spPr>
        <p:txBody>
          <a:bodyPr wrap="square" rtlCol="0" anchor="t">
            <a:spAutoFit/>
          </a:bodyPr>
          <a:p>
            <a:pPr algn="l" defTabSz="913765">
              <a:lnSpc>
                <a:spcPct val="120000"/>
              </a:lnSpc>
              <a:buNone/>
            </a:pPr>
            <a:r>
              <a:rPr lang="zh-CN" altLang="en-US" sz="2400" dirty="0">
                <a:solidFill>
                  <a:schemeClr val="accent1">
                    <a:lumMod val="75000"/>
                  </a:schemeClr>
                </a:solidFill>
                <a:sym typeface="+mn-ea"/>
              </a:rPr>
              <a:t>选择器优先级打分</a:t>
            </a:r>
            <a:endParaRPr lang="zh-CN" altLang="en-US" sz="2400" dirty="0">
              <a:solidFill>
                <a:schemeClr val="accent1">
                  <a:lumMod val="75000"/>
                </a:schemeClr>
              </a:solidFill>
              <a:sym typeface="+mn-ea"/>
            </a:endParaRPr>
          </a:p>
          <a:p>
            <a:pPr algn="l" defTabSz="913765">
              <a:lnSpc>
                <a:spcPct val="120000"/>
              </a:lnSpc>
              <a:buNone/>
            </a:pPr>
            <a:r>
              <a:rPr lang="zh-CN" altLang="en-US" sz="2400" dirty="0">
                <a:solidFill>
                  <a:schemeClr val="accent1">
                    <a:lumMod val="75000"/>
                  </a:schemeClr>
                </a:solidFill>
              </a:rPr>
              <a:t>第四级（</a:t>
            </a:r>
            <a:r>
              <a:rPr lang="en-US" altLang="zh-CN" sz="2400" dirty="0">
                <a:solidFill>
                  <a:schemeClr val="accent1">
                    <a:lumMod val="75000"/>
                  </a:schemeClr>
                </a:solidFill>
              </a:rPr>
              <a:t>d</a:t>
            </a:r>
            <a:r>
              <a:rPr lang="zh-CN" altLang="en-US" sz="2400" dirty="0">
                <a:solidFill>
                  <a:schemeClr val="accent1">
                    <a:lumMod val="75000"/>
                  </a:schemeClr>
                </a:solidFill>
              </a:rPr>
              <a:t>）</a:t>
            </a:r>
            <a:r>
              <a:rPr lang="en-US" altLang="zh-CN" sz="2400" dirty="0">
                <a:solidFill>
                  <a:schemeClr val="accent1">
                    <a:lumMod val="75000"/>
                  </a:schemeClr>
                </a:solidFill>
              </a:rPr>
              <a:t>: </a:t>
            </a:r>
            <a:r>
              <a:rPr lang="zh-CN" altLang="en-US" sz="2400" dirty="0">
                <a:solidFill>
                  <a:schemeClr val="accent1">
                    <a:lumMod val="75000"/>
                  </a:schemeClr>
                </a:solidFill>
              </a:rPr>
              <a:t>标签选择器、伪元素选择器</a:t>
            </a:r>
            <a:endParaRPr lang="zh-CN" altLang="en-US" sz="2400" dirty="0">
              <a:solidFill>
                <a:schemeClr val="accent1">
                  <a:lumMod val="75000"/>
                </a:schemeClr>
              </a:solidFill>
            </a:endParaRPr>
          </a:p>
          <a:p>
            <a:pPr algn="l" defTabSz="913765">
              <a:lnSpc>
                <a:spcPct val="120000"/>
              </a:lnSpc>
              <a:buNone/>
            </a:pP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1560830" y="2741295"/>
            <a:ext cx="7163435" cy="315341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选择器优先级及打分</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4004310"/>
          </a:xfrm>
          <a:prstGeom prst="rect">
            <a:avLst/>
          </a:prstGeom>
          <a:noFill/>
        </p:spPr>
        <p:txBody>
          <a:bodyPr wrap="square" rtlCol="0" anchor="t">
            <a:spAutoFit/>
          </a:bodyPr>
          <a:p>
            <a:pPr algn="l" defTabSz="913765">
              <a:lnSpc>
                <a:spcPct val="120000"/>
              </a:lnSpc>
              <a:buNone/>
            </a:pPr>
            <a:r>
              <a:rPr lang="zh-CN" altLang="en-US" sz="2400" dirty="0">
                <a:solidFill>
                  <a:schemeClr val="accent1">
                    <a:lumMod val="75000"/>
                  </a:schemeClr>
                </a:solidFill>
                <a:sym typeface="+mn-ea"/>
              </a:rPr>
              <a:t>选择器优先级打分</a:t>
            </a:r>
            <a:endParaRPr lang="zh-CN" altLang="en-US" sz="2400" dirty="0">
              <a:solidFill>
                <a:schemeClr val="accent1">
                  <a:lumMod val="75000"/>
                </a:schemeClr>
              </a:solidFill>
              <a:sym typeface="+mn-ea"/>
            </a:endParaRPr>
          </a:p>
          <a:p>
            <a:pPr algn="l" defTabSz="913765">
              <a:lnSpc>
                <a:spcPct val="120000"/>
              </a:lnSpc>
              <a:buNone/>
            </a:pPr>
            <a:endParaRPr lang="zh-CN" sz="2400" dirty="0">
              <a:solidFill>
                <a:schemeClr val="accent1">
                  <a:lumMod val="75000"/>
                </a:schemeClr>
              </a:solidFill>
            </a:endParaRPr>
          </a:p>
          <a:p>
            <a:pPr algn="l" defTabSz="913765">
              <a:lnSpc>
                <a:spcPct val="120000"/>
              </a:lnSpc>
              <a:buNone/>
            </a:pP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图片 4"/>
          <p:cNvPicPr>
            <a:picLocks noChangeAspect="1"/>
          </p:cNvPicPr>
          <p:nvPr/>
        </p:nvPicPr>
        <p:blipFill>
          <a:blip r:embed="rId2"/>
          <a:stretch>
            <a:fillRect/>
          </a:stretch>
        </p:blipFill>
        <p:spPr>
          <a:xfrm>
            <a:off x="2376170" y="1965325"/>
            <a:ext cx="5733415" cy="423418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选择器优先级及打分</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4004310"/>
          </a:xfrm>
          <a:prstGeom prst="rect">
            <a:avLst/>
          </a:prstGeom>
          <a:noFill/>
        </p:spPr>
        <p:txBody>
          <a:bodyPr wrap="square" rtlCol="0" anchor="t">
            <a:spAutoFit/>
          </a:bodyPr>
          <a:p>
            <a:pPr algn="l" defTabSz="913765">
              <a:lnSpc>
                <a:spcPct val="120000"/>
              </a:lnSpc>
              <a:buNone/>
            </a:pPr>
            <a:r>
              <a:rPr lang="zh-CN" altLang="en-US" sz="2400" dirty="0">
                <a:solidFill>
                  <a:schemeClr val="accent1">
                    <a:lumMod val="75000"/>
                  </a:schemeClr>
                </a:solidFill>
                <a:sym typeface="+mn-ea"/>
              </a:rPr>
              <a:t>选择器优先级打分</a:t>
            </a:r>
            <a:endParaRPr lang="zh-CN" altLang="en-US" sz="2400" dirty="0">
              <a:solidFill>
                <a:schemeClr val="accent1">
                  <a:lumMod val="75000"/>
                </a:schemeClr>
              </a:solidFill>
              <a:sym typeface="+mn-ea"/>
            </a:endParaRPr>
          </a:p>
          <a:p>
            <a:pPr algn="l" defTabSz="913765">
              <a:lnSpc>
                <a:spcPct val="120000"/>
              </a:lnSpc>
              <a:buNone/>
            </a:pPr>
            <a:endParaRPr lang="zh-CN" sz="2400" dirty="0">
              <a:solidFill>
                <a:schemeClr val="accent1">
                  <a:lumMod val="75000"/>
                </a:schemeClr>
              </a:solidFill>
            </a:endParaRPr>
          </a:p>
          <a:p>
            <a:pPr algn="l" defTabSz="913765">
              <a:lnSpc>
                <a:spcPct val="120000"/>
              </a:lnSpc>
              <a:buNone/>
            </a:pP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3977005" y="1744980"/>
            <a:ext cx="5817870" cy="437134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选择器优先级及打分</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4004310"/>
          </a:xfrm>
          <a:prstGeom prst="rect">
            <a:avLst/>
          </a:prstGeom>
          <a:noFill/>
        </p:spPr>
        <p:txBody>
          <a:bodyPr wrap="square" rtlCol="0" anchor="t">
            <a:spAutoFit/>
          </a:bodyPr>
          <a:p>
            <a:pPr algn="l" defTabSz="913765">
              <a:lnSpc>
                <a:spcPct val="120000"/>
              </a:lnSpc>
              <a:buNone/>
            </a:pPr>
            <a:r>
              <a:rPr lang="zh-CN" altLang="en-US" sz="2400" dirty="0">
                <a:solidFill>
                  <a:schemeClr val="accent1">
                    <a:lumMod val="75000"/>
                  </a:schemeClr>
                </a:solidFill>
                <a:sym typeface="+mn-ea"/>
              </a:rPr>
              <a:t>选择器优先级打分</a:t>
            </a:r>
            <a:endParaRPr lang="zh-CN" altLang="en-US" sz="2400" dirty="0">
              <a:solidFill>
                <a:schemeClr val="accent1">
                  <a:lumMod val="75000"/>
                </a:schemeClr>
              </a:solidFill>
              <a:sym typeface="+mn-ea"/>
            </a:endParaRPr>
          </a:p>
          <a:p>
            <a:pPr algn="l" defTabSz="913765">
              <a:lnSpc>
                <a:spcPct val="120000"/>
              </a:lnSpc>
              <a:buNone/>
            </a:pPr>
            <a:endParaRPr lang="zh-CN" sz="2400" dirty="0">
              <a:solidFill>
                <a:schemeClr val="accent1">
                  <a:lumMod val="75000"/>
                </a:schemeClr>
              </a:solidFill>
            </a:endParaRPr>
          </a:p>
          <a:p>
            <a:pPr algn="l" defTabSz="913765">
              <a:lnSpc>
                <a:spcPct val="120000"/>
              </a:lnSpc>
              <a:buNone/>
            </a:pP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图片 4"/>
          <p:cNvPicPr>
            <a:picLocks noChangeAspect="1"/>
          </p:cNvPicPr>
          <p:nvPr/>
        </p:nvPicPr>
        <p:blipFill>
          <a:blip r:embed="rId2"/>
          <a:stretch>
            <a:fillRect/>
          </a:stretch>
        </p:blipFill>
        <p:spPr>
          <a:xfrm>
            <a:off x="3785870" y="1365885"/>
            <a:ext cx="6585585" cy="467042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选择器优先级及打分</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4004310"/>
          </a:xfrm>
          <a:prstGeom prst="rect">
            <a:avLst/>
          </a:prstGeom>
          <a:noFill/>
        </p:spPr>
        <p:txBody>
          <a:bodyPr wrap="square" rtlCol="0" anchor="t">
            <a:spAutoFit/>
          </a:bodyPr>
          <a:p>
            <a:pPr algn="l" defTabSz="913765">
              <a:lnSpc>
                <a:spcPct val="120000"/>
              </a:lnSpc>
              <a:buNone/>
            </a:pPr>
            <a:r>
              <a:rPr lang="zh-CN" altLang="en-US" sz="2400" dirty="0">
                <a:solidFill>
                  <a:schemeClr val="accent1">
                    <a:lumMod val="75000"/>
                  </a:schemeClr>
                </a:solidFill>
                <a:sym typeface="+mn-ea"/>
              </a:rPr>
              <a:t>选择器优先级打分</a:t>
            </a:r>
            <a:endParaRPr lang="zh-CN" altLang="en-US" sz="2400" dirty="0">
              <a:solidFill>
                <a:schemeClr val="accent1">
                  <a:lumMod val="75000"/>
                </a:schemeClr>
              </a:solidFill>
              <a:sym typeface="+mn-ea"/>
            </a:endParaRPr>
          </a:p>
          <a:p>
            <a:pPr algn="l" defTabSz="913765">
              <a:lnSpc>
                <a:spcPct val="120000"/>
              </a:lnSpc>
              <a:buNone/>
            </a:pPr>
            <a:endParaRPr lang="zh-CN" sz="2400" dirty="0">
              <a:solidFill>
                <a:schemeClr val="accent1">
                  <a:lumMod val="75000"/>
                </a:schemeClr>
              </a:solidFill>
            </a:endParaRPr>
          </a:p>
          <a:p>
            <a:pPr algn="l" defTabSz="913765">
              <a:lnSpc>
                <a:spcPct val="120000"/>
              </a:lnSpc>
              <a:buNone/>
            </a:pP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421005" y="2021840"/>
            <a:ext cx="5257165" cy="4037965"/>
          </a:xfrm>
          <a:prstGeom prst="rect">
            <a:avLst/>
          </a:prstGeom>
        </p:spPr>
      </p:pic>
      <p:pic>
        <p:nvPicPr>
          <p:cNvPr id="6" name="图片 5"/>
          <p:cNvPicPr>
            <a:picLocks noChangeAspect="1"/>
          </p:cNvPicPr>
          <p:nvPr/>
        </p:nvPicPr>
        <p:blipFill>
          <a:blip r:embed="rId3"/>
          <a:stretch>
            <a:fillRect/>
          </a:stretch>
        </p:blipFill>
        <p:spPr>
          <a:xfrm>
            <a:off x="5984240" y="1104265"/>
            <a:ext cx="6033770" cy="416496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选择器优先级及打分</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4004310"/>
          </a:xfrm>
          <a:prstGeom prst="rect">
            <a:avLst/>
          </a:prstGeom>
          <a:noFill/>
        </p:spPr>
        <p:txBody>
          <a:bodyPr wrap="square" rtlCol="0" anchor="t">
            <a:spAutoFit/>
          </a:bodyPr>
          <a:p>
            <a:pPr algn="l" defTabSz="913765">
              <a:lnSpc>
                <a:spcPct val="120000"/>
              </a:lnSpc>
              <a:buNone/>
            </a:pPr>
            <a:r>
              <a:rPr lang="zh-CN" altLang="en-US" sz="2400" dirty="0">
                <a:solidFill>
                  <a:schemeClr val="accent1">
                    <a:lumMod val="75000"/>
                  </a:schemeClr>
                </a:solidFill>
                <a:sym typeface="+mn-ea"/>
              </a:rPr>
              <a:t>选择器优先级打分</a:t>
            </a:r>
            <a:endParaRPr lang="zh-CN" altLang="en-US" sz="2400" dirty="0">
              <a:solidFill>
                <a:schemeClr val="accent1">
                  <a:lumMod val="75000"/>
                </a:schemeClr>
              </a:solidFill>
              <a:sym typeface="+mn-ea"/>
            </a:endParaRPr>
          </a:p>
          <a:p>
            <a:pPr algn="l" defTabSz="913765">
              <a:lnSpc>
                <a:spcPct val="120000"/>
              </a:lnSpc>
              <a:buNone/>
            </a:pPr>
            <a:endParaRPr lang="zh-CN" sz="2400" dirty="0">
              <a:solidFill>
                <a:schemeClr val="accent1">
                  <a:lumMod val="75000"/>
                </a:schemeClr>
              </a:solidFill>
            </a:endParaRPr>
          </a:p>
          <a:p>
            <a:pPr algn="l" defTabSz="913765">
              <a:lnSpc>
                <a:spcPct val="120000"/>
              </a:lnSpc>
              <a:buNone/>
            </a:pP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图片 4"/>
          <p:cNvPicPr>
            <a:picLocks noChangeAspect="1"/>
          </p:cNvPicPr>
          <p:nvPr/>
        </p:nvPicPr>
        <p:blipFill>
          <a:blip r:embed="rId2"/>
          <a:stretch>
            <a:fillRect/>
          </a:stretch>
        </p:blipFill>
        <p:spPr>
          <a:xfrm>
            <a:off x="843280" y="2344420"/>
            <a:ext cx="4961890" cy="3533140"/>
          </a:xfrm>
          <a:prstGeom prst="rect">
            <a:avLst/>
          </a:prstGeom>
        </p:spPr>
      </p:pic>
      <p:pic>
        <p:nvPicPr>
          <p:cNvPr id="9" name="图片 8"/>
          <p:cNvPicPr>
            <a:picLocks noChangeAspect="1"/>
          </p:cNvPicPr>
          <p:nvPr/>
        </p:nvPicPr>
        <p:blipFill>
          <a:blip r:embed="rId3"/>
          <a:stretch>
            <a:fillRect/>
          </a:stretch>
        </p:blipFill>
        <p:spPr>
          <a:xfrm>
            <a:off x="6104255" y="2096135"/>
            <a:ext cx="5812790" cy="33401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选择器优先级及打分</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4004310"/>
          </a:xfrm>
          <a:prstGeom prst="rect">
            <a:avLst/>
          </a:prstGeom>
          <a:noFill/>
        </p:spPr>
        <p:txBody>
          <a:bodyPr wrap="square" rtlCol="0" anchor="t">
            <a:spAutoFit/>
          </a:bodyPr>
          <a:p>
            <a:pPr algn="l" defTabSz="913765">
              <a:lnSpc>
                <a:spcPct val="120000"/>
              </a:lnSpc>
              <a:buNone/>
            </a:pPr>
            <a:r>
              <a:rPr lang="zh-CN" altLang="en-US" sz="2400" dirty="0">
                <a:solidFill>
                  <a:schemeClr val="accent1">
                    <a:lumMod val="75000"/>
                  </a:schemeClr>
                </a:solidFill>
                <a:sym typeface="+mn-ea"/>
              </a:rPr>
              <a:t>选择器优先级打分</a:t>
            </a:r>
            <a:endParaRPr lang="zh-CN" altLang="en-US" sz="2400" dirty="0">
              <a:solidFill>
                <a:schemeClr val="accent1">
                  <a:lumMod val="75000"/>
                </a:schemeClr>
              </a:solidFill>
              <a:sym typeface="+mn-ea"/>
            </a:endParaRPr>
          </a:p>
          <a:p>
            <a:pPr algn="l" defTabSz="913765">
              <a:lnSpc>
                <a:spcPct val="120000"/>
              </a:lnSpc>
              <a:buNone/>
            </a:pPr>
            <a:endParaRPr lang="zh-CN" sz="2400" dirty="0">
              <a:solidFill>
                <a:schemeClr val="accent1">
                  <a:lumMod val="75000"/>
                </a:schemeClr>
              </a:solidFill>
            </a:endParaRPr>
          </a:p>
          <a:p>
            <a:pPr algn="l" defTabSz="913765">
              <a:lnSpc>
                <a:spcPct val="120000"/>
              </a:lnSpc>
              <a:buNone/>
            </a:pP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217805" y="2025015"/>
            <a:ext cx="5527675" cy="3979545"/>
          </a:xfrm>
          <a:prstGeom prst="rect">
            <a:avLst/>
          </a:prstGeom>
        </p:spPr>
      </p:pic>
      <p:pic>
        <p:nvPicPr>
          <p:cNvPr id="6" name="图片 5"/>
          <p:cNvPicPr>
            <a:picLocks noChangeAspect="1"/>
          </p:cNvPicPr>
          <p:nvPr/>
        </p:nvPicPr>
        <p:blipFill>
          <a:blip r:embed="rId3"/>
          <a:stretch>
            <a:fillRect/>
          </a:stretch>
        </p:blipFill>
        <p:spPr>
          <a:xfrm>
            <a:off x="6458585" y="2171065"/>
            <a:ext cx="5237480" cy="383413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选择器优先级及打分</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4004310"/>
          </a:xfrm>
          <a:prstGeom prst="rect">
            <a:avLst/>
          </a:prstGeom>
          <a:noFill/>
        </p:spPr>
        <p:txBody>
          <a:bodyPr wrap="square" rtlCol="0" anchor="t">
            <a:spAutoFit/>
          </a:bodyPr>
          <a:p>
            <a:pPr algn="l" defTabSz="913765">
              <a:lnSpc>
                <a:spcPct val="120000"/>
              </a:lnSpc>
              <a:buNone/>
            </a:pPr>
            <a:r>
              <a:rPr lang="zh-CN" altLang="en-US" sz="2400" dirty="0">
                <a:solidFill>
                  <a:schemeClr val="accent1">
                    <a:lumMod val="75000"/>
                  </a:schemeClr>
                </a:solidFill>
                <a:sym typeface="+mn-ea"/>
              </a:rPr>
              <a:t>选择器优先级打分</a:t>
            </a:r>
            <a:endParaRPr lang="zh-CN" altLang="en-US" sz="2400" dirty="0">
              <a:solidFill>
                <a:schemeClr val="accent1">
                  <a:lumMod val="75000"/>
                </a:schemeClr>
              </a:solidFill>
              <a:sym typeface="+mn-ea"/>
            </a:endParaRPr>
          </a:p>
          <a:p>
            <a:pPr algn="l" defTabSz="913765">
              <a:lnSpc>
                <a:spcPct val="120000"/>
              </a:lnSpc>
              <a:buNone/>
            </a:pPr>
            <a:endParaRPr lang="zh-CN" sz="2400" dirty="0">
              <a:solidFill>
                <a:schemeClr val="accent1">
                  <a:lumMod val="75000"/>
                </a:schemeClr>
              </a:solidFill>
            </a:endParaRPr>
          </a:p>
          <a:p>
            <a:pPr algn="l" defTabSz="913765">
              <a:lnSpc>
                <a:spcPct val="120000"/>
              </a:lnSpc>
              <a:buNone/>
            </a:pP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图片 4"/>
          <p:cNvPicPr>
            <a:picLocks noChangeAspect="1"/>
          </p:cNvPicPr>
          <p:nvPr/>
        </p:nvPicPr>
        <p:blipFill>
          <a:blip r:embed="rId2"/>
          <a:stretch>
            <a:fillRect/>
          </a:stretch>
        </p:blipFill>
        <p:spPr>
          <a:xfrm>
            <a:off x="355600" y="2085975"/>
            <a:ext cx="5295265" cy="3686810"/>
          </a:xfrm>
          <a:prstGeom prst="rect">
            <a:avLst/>
          </a:prstGeom>
        </p:spPr>
      </p:pic>
      <p:pic>
        <p:nvPicPr>
          <p:cNvPr id="9" name="图片 8"/>
          <p:cNvPicPr>
            <a:picLocks noChangeAspect="1"/>
          </p:cNvPicPr>
          <p:nvPr/>
        </p:nvPicPr>
        <p:blipFill>
          <a:blip r:embed="rId3"/>
          <a:stretch>
            <a:fillRect/>
          </a:stretch>
        </p:blipFill>
        <p:spPr>
          <a:xfrm>
            <a:off x="5984240" y="2154555"/>
            <a:ext cx="6101715" cy="355028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学习目标</a:t>
            </a:r>
            <a:endParaRPr lang="zh-CN" altLang="en-US" sz="3600" b="1">
              <a:solidFill>
                <a:srgbClr val="2C7FC2"/>
              </a:solidFill>
              <a:latin typeface="微软雅黑" panose="020B0503020204020204" charset="-122"/>
              <a:ea typeface="微软雅黑" panose="020B0503020204020204" charset="-122"/>
            </a:endParaRPr>
          </a:p>
        </p:txBody>
      </p:sp>
      <p:sp>
        <p:nvSpPr>
          <p:cNvPr id="66" name="文本框 65"/>
          <p:cNvSpPr txBox="1"/>
          <p:nvPr/>
        </p:nvSpPr>
        <p:spPr>
          <a:xfrm>
            <a:off x="3700145" y="375285"/>
            <a:ext cx="2325370" cy="483235"/>
          </a:xfrm>
          <a:prstGeom prst="rect">
            <a:avLst/>
          </a:prstGeom>
          <a:noFill/>
        </p:spPr>
        <p:txBody>
          <a:bodyPr wrap="square" rtlCol="0">
            <a:spAutoFit/>
          </a:bodyPr>
          <a:p>
            <a:pPr algn="l"/>
            <a:r>
              <a:rPr lang="en-US" altLang="zh-CN" sz="2400" b="1">
                <a:solidFill>
                  <a:srgbClr val="2C7FC2"/>
                </a:solidFill>
                <a:latin typeface="微软雅黑" panose="020B0503020204020204" charset="-122"/>
                <a:ea typeface="微软雅黑" panose="020B0503020204020204" charset="-122"/>
              </a:rPr>
              <a:t>1.1</a:t>
            </a:r>
            <a:r>
              <a:rPr lang="zh-CN" altLang="en-US" sz="2400" b="1">
                <a:solidFill>
                  <a:srgbClr val="2C7FC2"/>
                </a:solidFill>
                <a:latin typeface="微软雅黑" panose="020B0503020204020204" charset="-122"/>
                <a:ea typeface="微软雅黑" panose="020B0503020204020204" charset="-122"/>
              </a:rPr>
              <a:t>知识目标</a:t>
            </a:r>
            <a:endParaRPr lang="zh-CN" altLang="en-US" sz="2400" b="1">
              <a:solidFill>
                <a:srgbClr val="2C7FC2"/>
              </a:solidFill>
              <a:latin typeface="微软雅黑" panose="020B0503020204020204" charset="-122"/>
              <a:ea typeface="微软雅黑" panose="020B0503020204020204" charset="-122"/>
            </a:endParaRPr>
          </a:p>
        </p:txBody>
      </p:sp>
      <p:sp>
        <p:nvSpPr>
          <p:cNvPr id="11286" name="Text Box 22"/>
          <p:cNvSpPr txBox="1">
            <a:spLocks noChangeArrowheads="1"/>
          </p:cNvSpPr>
          <p:nvPr>
            <p:custDataLst>
              <p:tags r:id="rId2"/>
            </p:custDataLst>
          </p:nvPr>
        </p:nvSpPr>
        <p:spPr bwMode="auto">
          <a:xfrm>
            <a:off x="1174750" y="2803525"/>
            <a:ext cx="475361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3  </a:t>
            </a:r>
            <a:r>
              <a:rPr lang="en-US" sz="2400" b="1">
                <a:solidFill>
                  <a:srgbClr val="2C7FC2"/>
                </a:solidFill>
                <a:latin typeface="微软雅黑" panose="020B0503020204020204" charset="-122"/>
                <a:ea typeface="微软雅黑" panose="020B0503020204020204" charset="-122"/>
                <a:sym typeface="Arial" panose="020B0604020202020204" pitchFamily="34" charset="0"/>
              </a:rPr>
              <a:t>CSS</a:t>
            </a:r>
            <a:r>
              <a:rPr lang="zh-CN" altLang="en-US" sz="2400" b="1">
                <a:solidFill>
                  <a:srgbClr val="2C7FC2"/>
                </a:solidFill>
                <a:latin typeface="微软雅黑" panose="020B0503020204020204" charset="-122"/>
                <a:ea typeface="微软雅黑" panose="020B0503020204020204" charset="-122"/>
                <a:sym typeface="Arial" panose="020B0604020202020204" pitchFamily="34" charset="0"/>
              </a:rPr>
              <a:t>样式表</a:t>
            </a: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 </a:t>
            </a:r>
            <a:endParaRPr lang="en-US" altLang="zh-CN"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
        <p:nvSpPr>
          <p:cNvPr id="11287" name="Text Box 23"/>
          <p:cNvSpPr txBox="1">
            <a:spLocks noChangeArrowheads="1"/>
          </p:cNvSpPr>
          <p:nvPr>
            <p:custDataLst>
              <p:tags r:id="rId3"/>
            </p:custDataLst>
          </p:nvPr>
        </p:nvSpPr>
        <p:spPr bwMode="auto">
          <a:xfrm>
            <a:off x="1174750" y="3325495"/>
            <a:ext cx="4850765"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4  CSS</a:t>
            </a:r>
            <a:r>
              <a:rPr lang="zh-CN" altLang="en-US" sz="2400" b="1">
                <a:solidFill>
                  <a:srgbClr val="2C7FC2"/>
                </a:solidFill>
                <a:latin typeface="微软雅黑" panose="020B0503020204020204" charset="-122"/>
                <a:ea typeface="微软雅黑" panose="020B0503020204020204" charset="-122"/>
                <a:sym typeface="Arial" panose="020B0604020202020204" pitchFamily="34" charset="0"/>
              </a:rPr>
              <a:t>选择器</a:t>
            </a:r>
            <a:endParaRPr lang="zh-CN" altLang="en-US"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
        <p:nvSpPr>
          <p:cNvPr id="30" name="Text Box 21"/>
          <p:cNvSpPr txBox="1">
            <a:spLocks noChangeArrowheads="1"/>
          </p:cNvSpPr>
          <p:nvPr>
            <p:custDataLst>
              <p:tags r:id="rId4"/>
            </p:custDataLst>
          </p:nvPr>
        </p:nvSpPr>
        <p:spPr bwMode="auto">
          <a:xfrm>
            <a:off x="1174750" y="2145665"/>
            <a:ext cx="4622800" cy="5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2  CSS</a:t>
            </a:r>
            <a:r>
              <a:rPr lang="zh-CN" altLang="en-US" sz="2400" b="1">
                <a:solidFill>
                  <a:srgbClr val="2C7FC2"/>
                </a:solidFill>
                <a:latin typeface="微软雅黑" panose="020B0503020204020204" charset="-122"/>
                <a:ea typeface="微软雅黑" panose="020B0503020204020204" charset="-122"/>
                <a:sym typeface="Arial" panose="020B0604020202020204" pitchFamily="34" charset="0"/>
              </a:rPr>
              <a:t>语法</a:t>
            </a:r>
            <a:r>
              <a:rPr lang="zh-CN" altLang="en-US" sz="2400" b="1">
                <a:solidFill>
                  <a:srgbClr val="2C7FC2"/>
                </a:solidFill>
                <a:latin typeface="微软雅黑" panose="020B0503020204020204" charset="-122"/>
                <a:ea typeface="微软雅黑" panose="020B0503020204020204" charset="-122"/>
                <a:sym typeface="Arial" panose="020B0604020202020204" pitchFamily="34" charset="0"/>
              </a:rPr>
              <a:t> </a:t>
            </a:r>
            <a:endParaRPr lang="zh-CN" altLang="en-US"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
        <p:nvSpPr>
          <p:cNvPr id="32" name="Text Box 21"/>
          <p:cNvSpPr txBox="1">
            <a:spLocks noChangeArrowheads="1"/>
          </p:cNvSpPr>
          <p:nvPr>
            <p:custDataLst>
              <p:tags r:id="rId5"/>
            </p:custDataLst>
          </p:nvPr>
        </p:nvSpPr>
        <p:spPr bwMode="auto">
          <a:xfrm>
            <a:off x="1174750" y="1576705"/>
            <a:ext cx="4622800" cy="5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1  CSS</a:t>
            </a:r>
            <a:r>
              <a:rPr lang="zh-CN" altLang="en-US" sz="2400" b="1">
                <a:solidFill>
                  <a:srgbClr val="2C7FC2"/>
                </a:solidFill>
                <a:latin typeface="微软雅黑" panose="020B0503020204020204" charset="-122"/>
                <a:ea typeface="微软雅黑" panose="020B0503020204020204" charset="-122"/>
                <a:sym typeface="Arial" panose="020B0604020202020204" pitchFamily="34" charset="0"/>
              </a:rPr>
              <a:t>概念</a:t>
            </a:r>
            <a:endParaRPr lang="zh-CN" altLang="en-US"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选择器优先级及打分</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4004310"/>
          </a:xfrm>
          <a:prstGeom prst="rect">
            <a:avLst/>
          </a:prstGeom>
          <a:noFill/>
        </p:spPr>
        <p:txBody>
          <a:bodyPr wrap="square" rtlCol="0" anchor="t">
            <a:spAutoFit/>
          </a:bodyPr>
          <a:p>
            <a:pPr algn="l" defTabSz="913765">
              <a:lnSpc>
                <a:spcPct val="120000"/>
              </a:lnSpc>
              <a:buNone/>
            </a:pPr>
            <a:r>
              <a:rPr lang="zh-CN" altLang="en-US" sz="2400" dirty="0">
                <a:solidFill>
                  <a:schemeClr val="accent1">
                    <a:lumMod val="75000"/>
                  </a:schemeClr>
                </a:solidFill>
                <a:sym typeface="+mn-ea"/>
              </a:rPr>
              <a:t>选择器优先级打分</a:t>
            </a:r>
            <a:endParaRPr lang="zh-CN" altLang="en-US" sz="2400" dirty="0">
              <a:solidFill>
                <a:schemeClr val="accent1">
                  <a:lumMod val="75000"/>
                </a:schemeClr>
              </a:solidFill>
              <a:sym typeface="+mn-ea"/>
            </a:endParaRPr>
          </a:p>
          <a:p>
            <a:pPr algn="l" defTabSz="913765">
              <a:lnSpc>
                <a:spcPct val="120000"/>
              </a:lnSpc>
              <a:buNone/>
            </a:pPr>
            <a:endParaRPr lang="zh-CN" sz="2400" dirty="0">
              <a:solidFill>
                <a:schemeClr val="accent1">
                  <a:lumMod val="75000"/>
                </a:schemeClr>
              </a:solidFill>
            </a:endParaRPr>
          </a:p>
          <a:p>
            <a:pPr algn="l" defTabSz="913765">
              <a:lnSpc>
                <a:spcPct val="120000"/>
              </a:lnSpc>
              <a:buNone/>
            </a:pP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452755" y="2173605"/>
            <a:ext cx="5448300" cy="3804285"/>
          </a:xfrm>
          <a:prstGeom prst="rect">
            <a:avLst/>
          </a:prstGeom>
        </p:spPr>
      </p:pic>
      <p:pic>
        <p:nvPicPr>
          <p:cNvPr id="6" name="图片 5"/>
          <p:cNvPicPr>
            <a:picLocks noChangeAspect="1"/>
          </p:cNvPicPr>
          <p:nvPr/>
        </p:nvPicPr>
        <p:blipFill>
          <a:blip r:embed="rId3"/>
          <a:stretch>
            <a:fillRect/>
          </a:stretch>
        </p:blipFill>
        <p:spPr>
          <a:xfrm>
            <a:off x="6263005" y="2173605"/>
            <a:ext cx="5801995" cy="355981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选择器优先级及打分</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4004310"/>
          </a:xfrm>
          <a:prstGeom prst="rect">
            <a:avLst/>
          </a:prstGeom>
          <a:noFill/>
        </p:spPr>
        <p:txBody>
          <a:bodyPr wrap="square" rtlCol="0" anchor="t">
            <a:spAutoFit/>
          </a:bodyPr>
          <a:p>
            <a:pPr algn="l" defTabSz="913765">
              <a:lnSpc>
                <a:spcPct val="120000"/>
              </a:lnSpc>
              <a:buNone/>
            </a:pPr>
            <a:r>
              <a:rPr lang="zh-CN" altLang="en-US" sz="2400" dirty="0">
                <a:solidFill>
                  <a:schemeClr val="accent1">
                    <a:lumMod val="75000"/>
                  </a:schemeClr>
                </a:solidFill>
                <a:sym typeface="+mn-ea"/>
              </a:rPr>
              <a:t>选择器优先级打分</a:t>
            </a:r>
            <a:endParaRPr lang="zh-CN" altLang="en-US" sz="2400" dirty="0">
              <a:solidFill>
                <a:schemeClr val="accent1">
                  <a:lumMod val="75000"/>
                </a:schemeClr>
              </a:solidFill>
              <a:sym typeface="+mn-ea"/>
            </a:endParaRPr>
          </a:p>
          <a:p>
            <a:pPr algn="l" defTabSz="913765">
              <a:lnSpc>
                <a:spcPct val="120000"/>
              </a:lnSpc>
              <a:buNone/>
            </a:pPr>
            <a:endParaRPr lang="zh-CN" sz="2400" dirty="0">
              <a:solidFill>
                <a:schemeClr val="accent1">
                  <a:lumMod val="75000"/>
                </a:schemeClr>
              </a:solidFill>
            </a:endParaRPr>
          </a:p>
          <a:p>
            <a:pPr algn="l" defTabSz="913765">
              <a:lnSpc>
                <a:spcPct val="120000"/>
              </a:lnSpc>
              <a:buNone/>
            </a:pP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图片 4"/>
          <p:cNvPicPr>
            <a:picLocks noChangeAspect="1"/>
          </p:cNvPicPr>
          <p:nvPr/>
        </p:nvPicPr>
        <p:blipFill>
          <a:blip r:embed="rId2"/>
          <a:stretch>
            <a:fillRect/>
          </a:stretch>
        </p:blipFill>
        <p:spPr>
          <a:xfrm>
            <a:off x="304165" y="3167380"/>
            <a:ext cx="5424170" cy="2651125"/>
          </a:xfrm>
          <a:prstGeom prst="rect">
            <a:avLst/>
          </a:prstGeom>
        </p:spPr>
      </p:pic>
      <p:pic>
        <p:nvPicPr>
          <p:cNvPr id="9" name="图片 8"/>
          <p:cNvPicPr>
            <a:picLocks noChangeAspect="1"/>
          </p:cNvPicPr>
          <p:nvPr/>
        </p:nvPicPr>
        <p:blipFill>
          <a:blip r:embed="rId3"/>
          <a:stretch>
            <a:fillRect/>
          </a:stretch>
        </p:blipFill>
        <p:spPr>
          <a:xfrm>
            <a:off x="5728335" y="1431925"/>
            <a:ext cx="5637530" cy="28956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选择器优先级及打分</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4004310"/>
          </a:xfrm>
          <a:prstGeom prst="rect">
            <a:avLst/>
          </a:prstGeom>
          <a:noFill/>
        </p:spPr>
        <p:txBody>
          <a:bodyPr wrap="square" rtlCol="0" anchor="t">
            <a:spAutoFit/>
          </a:bodyPr>
          <a:p>
            <a:pPr algn="l" defTabSz="913765">
              <a:lnSpc>
                <a:spcPct val="120000"/>
              </a:lnSpc>
              <a:buNone/>
            </a:pPr>
            <a:r>
              <a:rPr lang="zh-CN" altLang="en-US" sz="2400" dirty="0">
                <a:solidFill>
                  <a:schemeClr val="accent1">
                    <a:lumMod val="75000"/>
                  </a:schemeClr>
                </a:solidFill>
                <a:sym typeface="+mn-ea"/>
              </a:rPr>
              <a:t>选择器优先级打分</a:t>
            </a:r>
            <a:endParaRPr lang="zh-CN" altLang="en-US" sz="2400" dirty="0">
              <a:solidFill>
                <a:schemeClr val="accent1">
                  <a:lumMod val="75000"/>
                </a:schemeClr>
              </a:solidFill>
              <a:sym typeface="+mn-ea"/>
            </a:endParaRPr>
          </a:p>
          <a:p>
            <a:pPr algn="l" defTabSz="913765">
              <a:lnSpc>
                <a:spcPct val="120000"/>
              </a:lnSpc>
              <a:buNone/>
            </a:pPr>
            <a:endParaRPr lang="zh-CN" sz="2400" dirty="0">
              <a:solidFill>
                <a:schemeClr val="accent1">
                  <a:lumMod val="75000"/>
                </a:schemeClr>
              </a:solidFill>
            </a:endParaRPr>
          </a:p>
          <a:p>
            <a:pPr algn="l" defTabSz="913765">
              <a:lnSpc>
                <a:spcPct val="120000"/>
              </a:lnSpc>
              <a:buNone/>
            </a:pP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1710690" y="2306955"/>
            <a:ext cx="7807325" cy="312928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选择器优先级及打分</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4004310"/>
          </a:xfrm>
          <a:prstGeom prst="rect">
            <a:avLst/>
          </a:prstGeom>
          <a:noFill/>
        </p:spPr>
        <p:txBody>
          <a:bodyPr wrap="square" rtlCol="0" anchor="t">
            <a:spAutoFit/>
          </a:bodyPr>
          <a:p>
            <a:pPr algn="l" defTabSz="913765">
              <a:lnSpc>
                <a:spcPct val="120000"/>
              </a:lnSpc>
              <a:buNone/>
            </a:pPr>
            <a:r>
              <a:rPr lang="zh-CN" altLang="en-US" sz="2400" dirty="0">
                <a:solidFill>
                  <a:schemeClr val="accent1">
                    <a:lumMod val="75000"/>
                  </a:schemeClr>
                </a:solidFill>
                <a:sym typeface="+mn-ea"/>
              </a:rPr>
              <a:t>选择器优先级打分</a:t>
            </a:r>
            <a:endParaRPr lang="zh-CN" altLang="en-US" sz="2400" dirty="0">
              <a:solidFill>
                <a:schemeClr val="accent1">
                  <a:lumMod val="75000"/>
                </a:schemeClr>
              </a:solidFill>
              <a:sym typeface="+mn-ea"/>
            </a:endParaRPr>
          </a:p>
          <a:p>
            <a:pPr algn="l" defTabSz="913765">
              <a:lnSpc>
                <a:spcPct val="120000"/>
              </a:lnSpc>
              <a:buNone/>
            </a:pPr>
            <a:endParaRPr lang="zh-CN" sz="2400" dirty="0">
              <a:solidFill>
                <a:schemeClr val="accent1">
                  <a:lumMod val="75000"/>
                </a:schemeClr>
              </a:solidFill>
            </a:endParaRPr>
          </a:p>
          <a:p>
            <a:pPr algn="l" defTabSz="913765">
              <a:lnSpc>
                <a:spcPct val="120000"/>
              </a:lnSpc>
              <a:buNone/>
            </a:pP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图片 4"/>
          <p:cNvPicPr>
            <a:picLocks noChangeAspect="1"/>
          </p:cNvPicPr>
          <p:nvPr/>
        </p:nvPicPr>
        <p:blipFill>
          <a:blip r:embed="rId2"/>
          <a:stretch>
            <a:fillRect/>
          </a:stretch>
        </p:blipFill>
        <p:spPr>
          <a:xfrm>
            <a:off x="1273175" y="2106295"/>
            <a:ext cx="7397750" cy="396621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.C</a:t>
            </a:r>
            <a:r>
              <a:rPr lang="en-US" altLang="zh-CN" sz="3200" b="1">
                <a:solidFill>
                  <a:srgbClr val="2C7FC2"/>
                </a:solidFill>
                <a:latin typeface="微软雅黑" panose="020B0503020204020204" charset="-122"/>
                <a:ea typeface="微软雅黑" panose="020B0503020204020204" charset="-122"/>
                <a:cs typeface="+mn-cs"/>
                <a:sym typeface="+mn-ea"/>
              </a:rPr>
              <a:t>SS</a:t>
            </a:r>
            <a:r>
              <a:rPr lang="zh-CN" altLang="en-US" sz="3200" b="1">
                <a:solidFill>
                  <a:srgbClr val="2C7FC2"/>
                </a:solidFill>
                <a:latin typeface="微软雅黑" panose="020B0503020204020204" charset="-122"/>
                <a:ea typeface="微软雅黑" panose="020B0503020204020204" charset="-122"/>
                <a:cs typeface="+mn-cs"/>
                <a:sym typeface="+mn-ea"/>
              </a:rPr>
              <a:t>选择器优先级及打分</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996815"/>
          </a:xfrm>
        </p:spPr>
        <p:txBody>
          <a:bodyPr>
            <a:normAutofit/>
          </a:bodyPr>
          <a:p>
            <a:pPr marL="0" lvl="1" indent="0" algn="l">
              <a:lnSpc>
                <a:spcPct val="120000"/>
              </a:lnSpc>
              <a:spcBef>
                <a:spcPts val="1000"/>
              </a:spcBef>
              <a:spcAft>
                <a:spcPts val="0"/>
              </a:spcAft>
              <a:buNone/>
            </a:pPr>
            <a:endParaRPr lang="zh-CN" altLang="en-US" sz="3600" dirty="0"/>
          </a:p>
          <a:p>
            <a:pPr marL="0" algn="l">
              <a:lnSpc>
                <a:spcPct val="120000"/>
              </a:lnSpc>
              <a:spcAft>
                <a:spcPts val="0"/>
              </a:spcAft>
              <a:buNone/>
            </a:pPr>
            <a:endParaRPr lang="zh-CN" altLang="en-US" sz="3200" dirty="0"/>
          </a:p>
          <a:p>
            <a:pPr marL="0" algn="l">
              <a:lnSpc>
                <a:spcPct val="150000"/>
              </a:lnSpc>
              <a:buNone/>
            </a:pPr>
            <a:endParaRPr lang="zh-CN" altLang="en-US" sz="3200" dirty="0">
              <a:solidFill>
                <a:srgbClr val="FF0000"/>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
        <p:nvSpPr>
          <p:cNvPr id="14" name="文本框 13"/>
          <p:cNvSpPr txBox="1"/>
          <p:nvPr/>
        </p:nvSpPr>
        <p:spPr>
          <a:xfrm>
            <a:off x="843280" y="1431925"/>
            <a:ext cx="10523855" cy="5321300"/>
          </a:xfrm>
          <a:prstGeom prst="rect">
            <a:avLst/>
          </a:prstGeom>
          <a:noFill/>
        </p:spPr>
        <p:txBody>
          <a:bodyPr wrap="square" rtlCol="0" anchor="t">
            <a:spAutoFit/>
          </a:bodyPr>
          <a:p>
            <a:pPr algn="l" defTabSz="913765">
              <a:lnSpc>
                <a:spcPct val="120000"/>
              </a:lnSpc>
              <a:buNone/>
            </a:pPr>
            <a:r>
              <a:rPr lang="zh-CN" altLang="en-US" sz="2400" dirty="0">
                <a:solidFill>
                  <a:schemeClr val="accent1">
                    <a:lumMod val="75000"/>
                  </a:schemeClr>
                </a:solidFill>
                <a:sym typeface="+mn-ea"/>
              </a:rPr>
              <a:t>选择器优先级打分</a:t>
            </a:r>
            <a:endParaRPr lang="zh-CN" altLang="en-US" sz="2400" dirty="0">
              <a:solidFill>
                <a:schemeClr val="accent1">
                  <a:lumMod val="75000"/>
                </a:schemeClr>
              </a:solidFill>
              <a:sym typeface="+mn-ea"/>
            </a:endParaRPr>
          </a:p>
          <a:p>
            <a:pPr algn="l" defTabSz="913765">
              <a:lnSpc>
                <a:spcPct val="120000"/>
              </a:lnSpc>
              <a:buNone/>
            </a:pPr>
            <a:r>
              <a:rPr lang="zh-CN" sz="2800" b="1" dirty="0">
                <a:solidFill>
                  <a:schemeClr val="accent1">
                    <a:lumMod val="75000"/>
                  </a:schemeClr>
                </a:solidFill>
              </a:rPr>
              <a:t>！</a:t>
            </a:r>
            <a:r>
              <a:rPr lang="en-US" altLang="zh-CN" sz="2800" b="1" dirty="0">
                <a:solidFill>
                  <a:schemeClr val="accent1">
                    <a:lumMod val="75000"/>
                  </a:schemeClr>
                </a:solidFill>
              </a:rPr>
              <a:t>important</a:t>
            </a:r>
            <a:endParaRPr lang="en-US" altLang="zh-CN" sz="2800" b="1" dirty="0">
              <a:solidFill>
                <a:schemeClr val="accent1">
                  <a:lumMod val="75000"/>
                </a:schemeClr>
              </a:solidFill>
            </a:endParaRPr>
          </a:p>
          <a:p>
            <a:pPr>
              <a:lnSpc>
                <a:spcPct val="130000"/>
              </a:lnSpc>
            </a:pPr>
            <a:r>
              <a:rPr lang="zh-CN" altLang="en-US" sz="2000" dirty="0" smtClean="0">
                <a:solidFill>
                  <a:schemeClr val="accent1"/>
                </a:solidFill>
                <a:latin typeface="Arial" panose="020B0604020202020204" pitchFamily="34" charset="0"/>
                <a:ea typeface="微软雅黑" panose="020B0503020204020204" charset="-122"/>
                <a:sym typeface="+mn-ea"/>
              </a:rPr>
              <a:t>作者可以向任何样式表</a:t>
            </a:r>
            <a:r>
              <a:rPr lang="en-US" altLang="zh-CN" sz="2000" dirty="0" smtClean="0">
                <a:solidFill>
                  <a:schemeClr val="accent1"/>
                </a:solidFill>
                <a:latin typeface="Arial" panose="020B0604020202020204" pitchFamily="34" charset="0"/>
                <a:ea typeface="微软雅黑" panose="020B0503020204020204" charset="-122"/>
                <a:sym typeface="+mn-ea"/>
              </a:rPr>
              <a:t>(</a:t>
            </a:r>
            <a:r>
              <a:rPr lang="zh-CN" altLang="en-US" sz="2000" dirty="0" smtClean="0">
                <a:solidFill>
                  <a:schemeClr val="accent1"/>
                </a:solidFill>
                <a:latin typeface="Arial" panose="020B0604020202020204" pitchFamily="34" charset="0"/>
                <a:ea typeface="微软雅黑" panose="020B0503020204020204" charset="-122"/>
                <a:sym typeface="+mn-ea"/>
              </a:rPr>
              <a:t>包括外链样式表</a:t>
            </a:r>
            <a:r>
              <a:rPr lang="en-US" altLang="zh-CN" sz="2000" dirty="0" smtClean="0">
                <a:solidFill>
                  <a:schemeClr val="accent1"/>
                </a:solidFill>
                <a:latin typeface="Arial" panose="020B0604020202020204" pitchFamily="34" charset="0"/>
                <a:ea typeface="微软雅黑" panose="020B0503020204020204" charset="-122"/>
                <a:sym typeface="+mn-ea"/>
              </a:rPr>
              <a:t>)</a:t>
            </a:r>
            <a:r>
              <a:rPr lang="zh-CN" altLang="en-US" sz="2000" dirty="0" smtClean="0">
                <a:solidFill>
                  <a:schemeClr val="accent1"/>
                </a:solidFill>
                <a:latin typeface="Arial" panose="020B0604020202020204" pitchFamily="34" charset="0"/>
                <a:ea typeface="微软雅黑" panose="020B0503020204020204" charset="-122"/>
                <a:sym typeface="+mn-ea"/>
              </a:rPr>
              <a:t>里面添加</a:t>
            </a:r>
            <a:r>
              <a:rPr lang="en-US" altLang="zh-CN" sz="2000" dirty="0" smtClean="0">
                <a:solidFill>
                  <a:schemeClr val="accent1"/>
                </a:solidFill>
                <a:latin typeface="Arial" panose="020B0604020202020204" pitchFamily="34" charset="0"/>
                <a:ea typeface="微软雅黑" panose="020B0503020204020204" charset="-122"/>
                <a:sym typeface="+mn-ea"/>
              </a:rPr>
              <a:t>!important</a:t>
            </a:r>
            <a:r>
              <a:rPr lang="zh-CN" altLang="en-US" sz="2000" dirty="0" smtClean="0">
                <a:solidFill>
                  <a:schemeClr val="accent1"/>
                </a:solidFill>
                <a:latin typeface="Arial" panose="020B0604020202020204" pitchFamily="34" charset="0"/>
                <a:ea typeface="微软雅黑" panose="020B0503020204020204" charset="-122"/>
                <a:sym typeface="+mn-ea"/>
              </a:rPr>
              <a:t>；添加了</a:t>
            </a:r>
            <a:r>
              <a:rPr lang="en-US" altLang="zh-CN" sz="2000" dirty="0" smtClean="0">
                <a:solidFill>
                  <a:schemeClr val="accent1"/>
                </a:solidFill>
                <a:latin typeface="Arial" panose="020B0604020202020204" pitchFamily="34" charset="0"/>
                <a:ea typeface="微软雅黑" panose="020B0503020204020204" charset="-122"/>
                <a:sym typeface="+mn-ea"/>
              </a:rPr>
              <a:t>!important</a:t>
            </a:r>
            <a:r>
              <a:rPr lang="zh-CN" altLang="en-US" dirty="0" smtClean="0">
                <a:solidFill>
                  <a:schemeClr val="accent1"/>
                </a:solidFill>
                <a:latin typeface="Arial" panose="020B0604020202020204" pitchFamily="34" charset="0"/>
                <a:ea typeface="微软雅黑" panose="020B0503020204020204" charset="-122"/>
                <a:sym typeface="+mn-ea"/>
              </a:rPr>
              <a:t>的</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样式声明优先级高于没有添加的</a:t>
            </a:r>
            <a:r>
              <a:rPr lang="en-US" altLang="zh-CN" dirty="0" smtClean="0">
                <a:solidFill>
                  <a:schemeClr val="accent1"/>
                </a:solidFill>
                <a:latin typeface="Arial" panose="020B0604020202020204" pitchFamily="34" charset="0"/>
                <a:ea typeface="微软雅黑" panose="020B0503020204020204" charset="-122"/>
                <a:sym typeface="+mn-ea"/>
              </a:rPr>
              <a:t>, </a:t>
            </a:r>
            <a:r>
              <a:rPr lang="zh-CN" altLang="en-US" sz="2000" dirty="0" smtClean="0">
                <a:solidFill>
                  <a:schemeClr val="accent1"/>
                </a:solidFill>
                <a:latin typeface="Arial" panose="020B0604020202020204" pitchFamily="34" charset="0"/>
                <a:ea typeface="微软雅黑" panose="020B0503020204020204" charset="-122"/>
                <a:sym typeface="+mn-ea"/>
              </a:rPr>
              <a:t>如果都有！</a:t>
            </a:r>
            <a:r>
              <a:rPr lang="en-US" altLang="zh-CN" sz="2000" dirty="0" smtClean="0">
                <a:solidFill>
                  <a:schemeClr val="accent1"/>
                </a:solidFill>
                <a:latin typeface="Arial" panose="020B0604020202020204" pitchFamily="34" charset="0"/>
                <a:ea typeface="微软雅黑" panose="020B0503020204020204" charset="-122"/>
                <a:sym typeface="+mn-ea"/>
              </a:rPr>
              <a:t>important </a:t>
            </a:r>
            <a:r>
              <a:rPr lang="zh-CN" altLang="en-US" sz="2000" dirty="0" smtClean="0">
                <a:solidFill>
                  <a:schemeClr val="accent1"/>
                </a:solidFill>
                <a:latin typeface="Arial" panose="020B0604020202020204" pitchFamily="34" charset="0"/>
                <a:ea typeface="微软雅黑" panose="020B0503020204020204" charset="-122"/>
                <a:sym typeface="+mn-ea"/>
              </a:rPr>
              <a:t>怎么办？</a:t>
            </a:r>
            <a:r>
              <a:rPr lang="en-US" altLang="zh-CN" sz="2000" dirty="0" smtClean="0">
                <a:solidFill>
                  <a:schemeClr val="accent1"/>
                </a:solidFill>
                <a:latin typeface="Arial" panose="020B0604020202020204" pitchFamily="34" charset="0"/>
                <a:ea typeface="微软雅黑" panose="020B0503020204020204" charset="-122"/>
                <a:sym typeface="+mn-ea"/>
              </a:rPr>
              <a:t>(</a:t>
            </a:r>
            <a:r>
              <a:rPr lang="zh-CN" altLang="en-US" sz="2000" dirty="0" smtClean="0">
                <a:solidFill>
                  <a:schemeClr val="accent1"/>
                </a:solidFill>
                <a:latin typeface="Arial" panose="020B0604020202020204" pitchFamily="34" charset="0"/>
                <a:ea typeface="微软雅黑" panose="020B0503020204020204" charset="-122"/>
                <a:sym typeface="+mn-ea"/>
              </a:rPr>
              <a:t>行内</a:t>
            </a:r>
            <a:r>
              <a:rPr lang="en-US" altLang="zh-CN" sz="2000" dirty="0" smtClean="0">
                <a:solidFill>
                  <a:schemeClr val="accent1"/>
                </a:solidFill>
                <a:latin typeface="Arial" panose="020B0604020202020204" pitchFamily="34" charset="0"/>
                <a:ea typeface="微软雅黑" panose="020B0503020204020204" charset="-122"/>
                <a:sym typeface="+mn-ea"/>
              </a:rPr>
              <a:t>&gt;</a:t>
            </a:r>
            <a:r>
              <a:rPr lang="zh-CN" altLang="en-US" sz="2000" dirty="0" smtClean="0">
                <a:solidFill>
                  <a:schemeClr val="accent1"/>
                </a:solidFill>
                <a:latin typeface="Arial" panose="020B0604020202020204" pitchFamily="34" charset="0"/>
                <a:ea typeface="微软雅黑" panose="020B0503020204020204" charset="-122"/>
                <a:sym typeface="+mn-ea"/>
              </a:rPr>
              <a:t>内联</a:t>
            </a:r>
            <a:r>
              <a:rPr lang="en-US" altLang="zh-CN" sz="2000" dirty="0" smtClean="0">
                <a:solidFill>
                  <a:schemeClr val="accent1"/>
                </a:solidFill>
                <a:latin typeface="Arial" panose="020B0604020202020204" pitchFamily="34" charset="0"/>
                <a:ea typeface="微软雅黑" panose="020B0503020204020204" charset="-122"/>
                <a:sym typeface="+mn-ea"/>
              </a:rPr>
              <a:t>&gt;</a:t>
            </a:r>
            <a:r>
              <a:rPr lang="zh-CN" altLang="en-US" sz="2000" dirty="0" smtClean="0">
                <a:solidFill>
                  <a:schemeClr val="accent1"/>
                </a:solidFill>
                <a:latin typeface="Arial" panose="020B0604020202020204" pitchFamily="34" charset="0"/>
                <a:ea typeface="微软雅黑" panose="020B0503020204020204" charset="-122"/>
                <a:sym typeface="+mn-ea"/>
              </a:rPr>
              <a:t>外联</a:t>
            </a:r>
            <a:r>
              <a:rPr lang="en-US" altLang="zh-CN" sz="2000" dirty="0" smtClean="0">
                <a:solidFill>
                  <a:schemeClr val="accent1"/>
                </a:solidFill>
                <a:latin typeface="Arial" panose="020B0604020202020204" pitchFamily="34" charset="0"/>
                <a:ea typeface="微软雅黑" panose="020B0503020204020204" charset="-122"/>
                <a:sym typeface="+mn-ea"/>
              </a:rPr>
              <a:t>)</a:t>
            </a:r>
            <a:endParaRPr lang="en-US" altLang="zh-CN" sz="2000" dirty="0" smtClean="0">
              <a:solidFill>
                <a:schemeClr val="accent1"/>
              </a:solidFill>
              <a:latin typeface="Arial" panose="020B0604020202020204" pitchFamily="34" charset="0"/>
              <a:ea typeface="微软雅黑" panose="020B0503020204020204" charset="-122"/>
              <a:sym typeface="+mn-ea"/>
            </a:endParaRPr>
          </a:p>
          <a:p>
            <a:pPr algn="l" defTabSz="913765">
              <a:lnSpc>
                <a:spcPct val="120000"/>
              </a:lnSpc>
              <a:buNone/>
            </a:pPr>
            <a:endParaRPr lang="en-US" altLang="zh-CN" sz="2400" dirty="0">
              <a:solidFill>
                <a:schemeClr val="accent1">
                  <a:lumMod val="75000"/>
                </a:schemeClr>
              </a:solidFill>
            </a:endParaRPr>
          </a:p>
          <a:p>
            <a:pPr algn="l" defTabSz="913765">
              <a:lnSpc>
                <a:spcPct val="120000"/>
              </a:lnSpc>
              <a:buNone/>
            </a:pPr>
            <a:endParaRPr lang="zh-CN" altLang="en-US" sz="2400" dirty="0"/>
          </a:p>
          <a:p>
            <a:pPr defTabSz="913765" eaLnBrk="1" hangingPunct="1">
              <a:lnSpc>
                <a:spcPct val="120000"/>
              </a:lnSpc>
            </a:pPr>
            <a:endParaRPr lang="zh-CN" altLang="en-US" sz="2400" dirty="0">
              <a:latin typeface="+mn-lt"/>
              <a:ea typeface="+mn-ea"/>
              <a:cs typeface="+mn-cs"/>
            </a:endParaRPr>
          </a:p>
          <a:p>
            <a:pPr defTabSz="913765" eaLnBrk="1" hangingPunct="1">
              <a:lnSpc>
                <a:spcPct val="120000"/>
              </a:lnSpc>
            </a:pPr>
            <a:endParaRPr lang="en-US" altLang="zh-CN" sz="2400" dirty="0">
              <a:sym typeface="+mn-ea"/>
            </a:endParaRPr>
          </a:p>
          <a:p>
            <a:pPr defTabSz="913765" eaLnBrk="1" hangingPunct="1">
              <a:lnSpc>
                <a:spcPct val="120000"/>
              </a:lnSpc>
            </a:pPr>
            <a:endParaRPr lang="en-US" altLang="zh-CN" sz="2400" dirty="0" smtClean="0">
              <a:solidFill>
                <a:schemeClr val="accent1"/>
              </a:solidFill>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sym typeface="+mn-ea"/>
            </a:endParaRPr>
          </a:p>
          <a:p>
            <a:pPr marL="0" algn="l" defTabSz="913765" eaLnBrk="1" hangingPunct="1">
              <a:lnSpc>
                <a:spcPct val="120000"/>
              </a:lnSpc>
              <a:spcBef>
                <a:spcPts val="0"/>
              </a:spcBef>
              <a:spcAft>
                <a:spcPts val="0"/>
              </a:spcAft>
              <a:buNone/>
            </a:pPr>
            <a:endParaRPr lang="zh-CN" altLang="en-US" sz="2200" dirty="0">
              <a:solidFill>
                <a:schemeClr val="accent1">
                  <a:lumMod val="75000"/>
                </a:schemeClr>
              </a:solidFill>
              <a:latin typeface="+mn-lt"/>
              <a:ea typeface="+mn-ea"/>
              <a:cs typeface="+mn-cs"/>
              <a:sym typeface="+mn-ea"/>
            </a:endParaRPr>
          </a:p>
          <a:p>
            <a:pPr defTabSz="913765" eaLnBrk="1" hangingPunct="1">
              <a:lnSpc>
                <a:spcPct val="120000"/>
              </a:lnSpc>
              <a:spcBef>
                <a:spcPts val="0"/>
              </a:spcBef>
              <a:spcAft>
                <a:spcPts val="0"/>
              </a:spcAft>
            </a:pPr>
            <a:endParaRPr lang="zh-CN" altLang="en-US" sz="2400"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6" name="图片 5"/>
          <p:cNvPicPr>
            <a:picLocks noChangeAspect="1"/>
          </p:cNvPicPr>
          <p:nvPr/>
        </p:nvPicPr>
        <p:blipFill>
          <a:blip r:embed="rId2"/>
          <a:stretch>
            <a:fillRect/>
          </a:stretch>
        </p:blipFill>
        <p:spPr>
          <a:xfrm>
            <a:off x="2044065" y="3294380"/>
            <a:ext cx="6299835" cy="308864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45160"/>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练习</a:t>
            </a:r>
            <a:endParaRPr lang="en-US" altLang="zh-CN" sz="3600" b="1">
              <a:solidFill>
                <a:srgbClr val="2C7FC2"/>
              </a:solidFill>
              <a:latin typeface="微软雅黑" panose="020B0503020204020204" charset="-122"/>
              <a:ea typeface="微软雅黑" panose="020B0503020204020204" charset="-122"/>
            </a:endParaRPr>
          </a:p>
        </p:txBody>
      </p:sp>
      <p:sp>
        <p:nvSpPr>
          <p:cNvPr id="3" name="文本框 2"/>
          <p:cNvSpPr txBox="1"/>
          <p:nvPr/>
        </p:nvSpPr>
        <p:spPr>
          <a:xfrm>
            <a:off x="659765" y="1358900"/>
            <a:ext cx="3644900" cy="460375"/>
          </a:xfrm>
          <a:prstGeom prst="rect">
            <a:avLst/>
          </a:prstGeom>
          <a:noFill/>
        </p:spPr>
        <p:txBody>
          <a:bodyPr wrap="square" rtlCol="0">
            <a:spAutoFit/>
          </a:bodyPr>
          <a:p>
            <a:r>
              <a:rPr lang="zh-CN" altLang="en-US" sz="2400" b="1">
                <a:solidFill>
                  <a:schemeClr val="accent1">
                    <a:lumMod val="75000"/>
                  </a:schemeClr>
                </a:solidFill>
              </a:rPr>
              <a:t>实现如图界面</a:t>
            </a:r>
            <a:endParaRPr lang="zh-CN" altLang="en-US" sz="2400" b="1">
              <a:solidFill>
                <a:schemeClr val="accent1">
                  <a:lumMod val="75000"/>
                </a:schemeClr>
              </a:solidFill>
            </a:endParaRPr>
          </a:p>
        </p:txBody>
      </p:sp>
      <p:pic>
        <p:nvPicPr>
          <p:cNvPr id="2" name="图片 1" descr="123"/>
          <p:cNvPicPr>
            <a:picLocks noChangeAspect="1"/>
          </p:cNvPicPr>
          <p:nvPr/>
        </p:nvPicPr>
        <p:blipFill>
          <a:blip r:embed="rId2"/>
          <a:stretch>
            <a:fillRect/>
          </a:stretch>
        </p:blipFill>
        <p:spPr>
          <a:xfrm>
            <a:off x="3901440" y="520065"/>
            <a:ext cx="7265035" cy="5818505"/>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PPT模板"/>
          <p:cNvPicPr>
            <a:picLocks noChangeAspect="1"/>
          </p:cNvPicPr>
          <p:nvPr/>
        </p:nvPicPr>
        <p:blipFill>
          <a:blip r:embed="rId1"/>
          <a:stretch>
            <a:fillRect/>
          </a:stretch>
        </p:blipFill>
        <p:spPr>
          <a:xfrm>
            <a:off x="-6350" y="3434080"/>
            <a:ext cx="12212955" cy="2518410"/>
          </a:xfrm>
          <a:prstGeom prst="rect">
            <a:avLst/>
          </a:prstGeom>
        </p:spPr>
      </p:pic>
      <p:sp>
        <p:nvSpPr>
          <p:cNvPr id="5" name="文本框 4"/>
          <p:cNvSpPr txBox="1"/>
          <p:nvPr/>
        </p:nvSpPr>
        <p:spPr>
          <a:xfrm>
            <a:off x="3252153" y="1640840"/>
            <a:ext cx="5695950" cy="1168400"/>
          </a:xfrm>
          <a:prstGeom prst="rect">
            <a:avLst/>
          </a:prstGeom>
          <a:noFill/>
        </p:spPr>
        <p:txBody>
          <a:bodyPr wrap="square" rtlCol="0">
            <a:spAutoFit/>
          </a:bodyPr>
          <a:p>
            <a:pPr algn="ctr"/>
            <a:r>
              <a:rPr lang="en-US" altLang="zh-CN" sz="6600" b="1">
                <a:solidFill>
                  <a:srgbClr val="2E7FC1"/>
                </a:solidFill>
                <a:latin typeface="微软雅黑" panose="020B0503020204020204" charset="-122"/>
                <a:ea typeface="微软雅黑" panose="020B0503020204020204" charset="-122"/>
              </a:rPr>
              <a:t>THANKS</a:t>
            </a:r>
            <a:endParaRPr lang="en-US" altLang="zh-CN" sz="6600" b="1">
              <a:solidFill>
                <a:srgbClr val="2E7FC1"/>
              </a:solidFill>
              <a:latin typeface="微软雅黑" panose="020B0503020204020204" charset="-122"/>
              <a:ea typeface="微软雅黑" panose="020B0503020204020204" charset="-122"/>
            </a:endParaRPr>
          </a:p>
        </p:txBody>
      </p:sp>
      <p:sp>
        <p:nvSpPr>
          <p:cNvPr id="15" name="文本框 14"/>
          <p:cNvSpPr txBox="1"/>
          <p:nvPr/>
        </p:nvSpPr>
        <p:spPr>
          <a:xfrm>
            <a:off x="3918585" y="2598420"/>
            <a:ext cx="4363085" cy="743585"/>
          </a:xfrm>
          <a:prstGeom prst="rect">
            <a:avLst/>
          </a:prstGeom>
          <a:noFill/>
        </p:spPr>
        <p:txBody>
          <a:bodyPr wrap="square" rtlCol="0">
            <a:spAutoFit/>
          </a:bodyPr>
          <a:p>
            <a:pPr algn="ctr"/>
            <a:r>
              <a:rPr lang="en-US" altLang="zh-CN" sz="4000">
                <a:solidFill>
                  <a:srgbClr val="2E7FC1"/>
                </a:solidFill>
                <a:latin typeface="微软雅黑" panose="020B0503020204020204" charset="-122"/>
                <a:ea typeface="微软雅黑" panose="020B0503020204020204" charset="-122"/>
              </a:rPr>
              <a:t>www.usian.cn</a:t>
            </a:r>
            <a:endParaRPr lang="en-US" altLang="zh-CN" sz="4000">
              <a:solidFill>
                <a:srgbClr val="2E7FC1"/>
              </a:solidFill>
              <a:latin typeface="微软雅黑" panose="020B0503020204020204" charset="-122"/>
              <a:ea typeface="微软雅黑" panose="020B0503020204020204" charset="-122"/>
            </a:endParaRPr>
          </a:p>
        </p:txBody>
      </p:sp>
      <p:sp>
        <p:nvSpPr>
          <p:cNvPr id="8" name="文本框 7"/>
          <p:cNvSpPr txBox="1"/>
          <p:nvPr/>
        </p:nvSpPr>
        <p:spPr>
          <a:xfrm>
            <a:off x="2718753" y="3888740"/>
            <a:ext cx="6762750" cy="678815"/>
          </a:xfrm>
          <a:prstGeom prst="rect">
            <a:avLst/>
          </a:prstGeom>
          <a:noFill/>
        </p:spPr>
        <p:txBody>
          <a:bodyPr wrap="square" rtlCol="0">
            <a:spAutoFit/>
          </a:bodyPr>
          <a:p>
            <a:pPr algn="ctr"/>
            <a:r>
              <a:rPr lang="zh-CN" altLang="en-US" sz="3600" b="1">
                <a:solidFill>
                  <a:schemeClr val="bg1"/>
                </a:solidFill>
                <a:latin typeface="微软雅黑" panose="020B0503020204020204" charset="-122"/>
                <a:ea typeface="微软雅黑" panose="020B0503020204020204" charset="-122"/>
              </a:rPr>
              <a:t>本课程版权归积云教育独家所有</a:t>
            </a:r>
            <a:endParaRPr lang="zh-CN" altLang="en-US" sz="3600" b="1">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3471228" y="4879340"/>
            <a:ext cx="5257800" cy="384810"/>
          </a:xfrm>
          <a:prstGeom prst="rect">
            <a:avLst/>
          </a:prstGeom>
          <a:noFill/>
        </p:spPr>
        <p:txBody>
          <a:bodyPr wrap="square" rtlCol="0">
            <a:spAutoFit/>
          </a:bodyPr>
          <a:p>
            <a:pPr algn="ctr"/>
            <a:r>
              <a:rPr lang="zh-CN" altLang="en-US" b="1">
                <a:solidFill>
                  <a:schemeClr val="bg1"/>
                </a:solidFill>
                <a:latin typeface="微软雅黑" panose="020B0503020204020204" charset="-122"/>
                <a:ea typeface="微软雅黑" panose="020B0503020204020204" charset="-122"/>
              </a:rPr>
              <a:t>未经书面同意私自录制、转载等行为均属违法行为</a:t>
            </a:r>
            <a:endParaRPr lang="zh-CN" altLang="en-US" b="1">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3471228" y="5225415"/>
            <a:ext cx="5257800" cy="384810"/>
          </a:xfrm>
          <a:prstGeom prst="rect">
            <a:avLst/>
          </a:prstGeom>
          <a:noFill/>
        </p:spPr>
        <p:txBody>
          <a:bodyPr wrap="square" rtlCol="0">
            <a:spAutoFit/>
          </a:bodyPr>
          <a:p>
            <a:pPr algn="ctr"/>
            <a:r>
              <a:rPr lang="zh-CN" altLang="en-US" b="1">
                <a:solidFill>
                  <a:schemeClr val="bg1"/>
                </a:solidFill>
                <a:latin typeface="微软雅黑" panose="020B0503020204020204" charset="-122"/>
                <a:ea typeface="微软雅黑" panose="020B0503020204020204" charset="-122"/>
              </a:rPr>
              <a:t>积云教育将保留所有追责权利</a:t>
            </a:r>
            <a:endParaRPr lang="zh-CN" altLang="en-US" b="1">
              <a:solidFill>
                <a:schemeClr val="bg1"/>
              </a:solidFill>
              <a:latin typeface="微软雅黑" panose="020B0503020204020204" charset="-122"/>
              <a:ea typeface="微软雅黑" panose="020B0503020204020204" charset="-122"/>
            </a:endParaRPr>
          </a:p>
        </p:txBody>
      </p:sp>
      <p:cxnSp>
        <p:nvCxnSpPr>
          <p:cNvPr id="11" name="直接连接符 10"/>
          <p:cNvCxnSpPr/>
          <p:nvPr/>
        </p:nvCxnSpPr>
        <p:spPr>
          <a:xfrm>
            <a:off x="2547303" y="4603115"/>
            <a:ext cx="71056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1.</a:t>
            </a:r>
            <a:r>
              <a:rPr lang="en-US" altLang="zh-CN" sz="3200" b="1">
                <a:solidFill>
                  <a:srgbClr val="2C7FC2"/>
                </a:solidFill>
                <a:latin typeface="微软雅黑" panose="020B0503020204020204" charset="-122"/>
                <a:ea typeface="微软雅黑" panose="020B0503020204020204" charset="-122"/>
                <a:cs typeface="+mn-cs"/>
                <a:sym typeface="+mn-ea"/>
              </a:rPr>
              <a:t>什么是 CSS ?</a:t>
            </a:r>
            <a:endParaRPr lang="en-US" altLang="zh-CN"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498340"/>
          </a:xfrm>
        </p:spPr>
        <p:txBody>
          <a:bodyPr>
            <a:normAutofit/>
          </a:bodyPr>
          <a:p>
            <a:pPr marL="0" indent="0" algn="l">
              <a:lnSpc>
                <a:spcPct val="150000"/>
              </a:lnSpc>
              <a:buNone/>
            </a:pPr>
            <a:endParaRPr lang="en-US" altLang="zh-CN" sz="3200" b="1" dirty="0">
              <a:solidFill>
                <a:schemeClr val="accent1">
                  <a:lumMod val="75000"/>
                </a:schemeClr>
              </a:solidFill>
            </a:endParaRPr>
          </a:p>
          <a:p>
            <a:pPr marL="0" indent="0">
              <a:buNone/>
            </a:pPr>
            <a:r>
              <a:rPr lang="zh-CN" altLang="en-US" dirty="0">
                <a:solidFill>
                  <a:schemeClr val="accent1">
                    <a:lumMod val="75000"/>
                  </a:schemeClr>
                </a:solidFill>
                <a:sym typeface="+mn-ea"/>
              </a:rPr>
              <a:t>Cascading  Style  Sheet（层叠样式表）的缩写</a:t>
            </a:r>
            <a:endParaRPr lang="zh-CN" altLang="en-US" dirty="0">
              <a:solidFill>
                <a:schemeClr val="accent1">
                  <a:lumMod val="75000"/>
                </a:schemeClr>
              </a:solidFill>
              <a:sym typeface="+mn-ea"/>
            </a:endParaRPr>
          </a:p>
          <a:p>
            <a:pPr marL="0" indent="0">
              <a:buNone/>
            </a:pPr>
            <a:r>
              <a:rPr lang="zh-CN" altLang="en-US" dirty="0">
                <a:solidFill>
                  <a:schemeClr val="accent1">
                    <a:lumMod val="75000"/>
                  </a:schemeClr>
                </a:solidFill>
                <a:sym typeface="+mn-ea"/>
              </a:rPr>
              <a:t>用于控制网页外观。（修饰和美化html）</a:t>
            </a:r>
            <a:endParaRPr lang="zh-CN" altLang="en-US" dirty="0">
              <a:solidFill>
                <a:schemeClr val="accent1">
                  <a:lumMod val="75000"/>
                </a:schemeClr>
              </a:solidFill>
              <a:sym typeface="+mn-ea"/>
            </a:endParaRPr>
          </a:p>
          <a:p>
            <a:pPr marL="0" indent="0">
              <a:buNone/>
            </a:pPr>
            <a:endParaRPr lang="zh-CN" altLang="en-US" dirty="0">
              <a:solidFill>
                <a:schemeClr val="accent1">
                  <a:lumMod val="75000"/>
                </a:schemeClr>
              </a:solidFill>
              <a:sym typeface="+mn-ea"/>
            </a:endParaRPr>
          </a:p>
          <a:p>
            <a:pPr marL="0" indent="0">
              <a:buNone/>
            </a:pPr>
            <a:r>
              <a:rPr lang="zh-CN" altLang="en-US" dirty="0">
                <a:solidFill>
                  <a:schemeClr val="accent1">
                    <a:lumMod val="75000"/>
                  </a:schemeClr>
                </a:solidFill>
                <a:sym typeface="+mn-ea"/>
              </a:rPr>
              <a:t>HTML	 超文本标记语言	  从语义的角度描述页面结构。</a:t>
            </a:r>
            <a:endParaRPr lang="zh-CN" altLang="en-US" dirty="0">
              <a:solidFill>
                <a:schemeClr val="accent1">
                  <a:lumMod val="75000"/>
                </a:schemeClr>
              </a:solidFill>
              <a:sym typeface="+mn-ea"/>
            </a:endParaRPr>
          </a:p>
          <a:p>
            <a:pPr marL="0" indent="0">
              <a:buNone/>
            </a:pPr>
            <a:r>
              <a:rPr lang="zh-CN" altLang="en-US" dirty="0">
                <a:solidFill>
                  <a:schemeClr val="accent1">
                    <a:lumMod val="75000"/>
                  </a:schemeClr>
                </a:solidFill>
                <a:sym typeface="+mn-ea"/>
              </a:rPr>
              <a:t>CSS	层叠式样式表	  从审美的角度负责页面样式。</a:t>
            </a:r>
            <a:endParaRPr lang="zh-CN" altLang="en-US" dirty="0">
              <a:solidFill>
                <a:schemeClr val="accent1">
                  <a:lumMod val="75000"/>
                </a:schemeClr>
              </a:solidFill>
              <a:sym typeface="+mn-ea"/>
            </a:endParaRPr>
          </a:p>
          <a:p>
            <a:pPr marL="0" indent="0">
              <a:buNone/>
            </a:pPr>
            <a:r>
              <a:rPr lang="zh-CN" altLang="en-US" dirty="0">
                <a:solidFill>
                  <a:schemeClr val="accent1">
                    <a:lumMod val="75000"/>
                  </a:schemeClr>
                </a:solidFill>
                <a:sym typeface="+mn-ea"/>
              </a:rPr>
              <a:t>JS	JavaScript	</a:t>
            </a:r>
            <a:r>
              <a:rPr lang="en-US" altLang="zh-CN" dirty="0">
                <a:solidFill>
                  <a:schemeClr val="accent1">
                    <a:lumMod val="75000"/>
                  </a:schemeClr>
                </a:solidFill>
                <a:sym typeface="+mn-ea"/>
              </a:rPr>
              <a:t>	  </a:t>
            </a:r>
            <a:r>
              <a:rPr lang="zh-CN" altLang="en-US" dirty="0">
                <a:solidFill>
                  <a:schemeClr val="accent1">
                    <a:lumMod val="75000"/>
                  </a:schemeClr>
                </a:solidFill>
                <a:sym typeface="+mn-ea"/>
              </a:rPr>
              <a:t>从交互的角度描述页面行为</a:t>
            </a:r>
            <a:endParaRPr lang="zh-CN" altLang="en-US" dirty="0">
              <a:solidFill>
                <a:schemeClr val="accent1">
                  <a:lumMod val="75000"/>
                </a:schemeClr>
              </a:solidFill>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1.</a:t>
            </a:r>
            <a:r>
              <a:rPr lang="en-US" altLang="zh-CN" sz="3200" b="1">
                <a:solidFill>
                  <a:srgbClr val="2C7FC2"/>
                </a:solidFill>
                <a:latin typeface="微软雅黑" panose="020B0503020204020204" charset="-122"/>
                <a:ea typeface="微软雅黑" panose="020B0503020204020204" charset="-122"/>
                <a:cs typeface="+mn-cs"/>
                <a:sym typeface="+mn-ea"/>
              </a:rPr>
              <a:t>为什么要使用 CSS ?</a:t>
            </a:r>
            <a:endParaRPr lang="en-US" altLang="zh-CN"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498340"/>
          </a:xfrm>
        </p:spPr>
        <p:txBody>
          <a:bodyPr>
            <a:normAutofit/>
          </a:bodyPr>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r>
              <a:rPr lang="zh-CN" altLang="en-US" dirty="0">
                <a:solidFill>
                  <a:schemeClr val="accent1">
                    <a:lumMod val="75000"/>
                  </a:schemeClr>
                </a:solidFill>
                <a:sym typeface="+mn-ea"/>
              </a:rPr>
              <a:t>1&gt;使网页代码更少，网页下载更快</a:t>
            </a:r>
            <a:endParaRPr lang="zh-CN" altLang="en-US" dirty="0">
              <a:solidFill>
                <a:schemeClr val="accent1">
                  <a:lumMod val="75000"/>
                </a:schemeClr>
              </a:solidFill>
            </a:endParaRPr>
          </a:p>
          <a:p>
            <a:pPr marL="0" algn="l" fontAlgn="auto">
              <a:lnSpc>
                <a:spcPct val="90000"/>
              </a:lnSpc>
              <a:buNone/>
            </a:pPr>
            <a:r>
              <a:rPr lang="zh-CN" altLang="en-US" dirty="0">
                <a:solidFill>
                  <a:schemeClr val="accent1">
                    <a:lumMod val="75000"/>
                  </a:schemeClr>
                </a:solidFill>
                <a:sym typeface="+mn-ea"/>
              </a:rPr>
              <a:t>2&gt;实现了内容与样式的分离，使网站维护更快捷</a:t>
            </a:r>
            <a:endParaRPr lang="zh-CN" altLang="en-US" dirty="0">
              <a:solidFill>
                <a:schemeClr val="accent1">
                  <a:lumMod val="75000"/>
                </a:schemeClr>
              </a:solidFill>
            </a:endParaRPr>
          </a:p>
          <a:p>
            <a:pPr marL="0" algn="l" fontAlgn="auto">
              <a:lnSpc>
                <a:spcPct val="90000"/>
              </a:lnSpc>
              <a:buNone/>
            </a:pPr>
            <a:r>
              <a:rPr lang="zh-CN" altLang="en-US" dirty="0">
                <a:solidFill>
                  <a:schemeClr val="accent1">
                    <a:lumMod val="75000"/>
                  </a:schemeClr>
                </a:solidFill>
                <a:sym typeface="+mn-ea"/>
              </a:rPr>
              <a:t>3&gt;使网页与浏览器的兼容性更好</a:t>
            </a:r>
            <a:endParaRPr lang="zh-CN" altLang="en-US" dirty="0">
              <a:solidFill>
                <a:schemeClr val="accent1">
                  <a:lumMod val="75000"/>
                </a:schemeClr>
              </a:solidFill>
              <a:sym typeface="+mn-ea"/>
            </a:endParaRPr>
          </a:p>
          <a:p>
            <a:pPr marL="0" algn="l" fontAlgn="auto">
              <a:lnSpc>
                <a:spcPct val="90000"/>
              </a:lnSpc>
              <a:buNone/>
            </a:pPr>
            <a:r>
              <a:rPr lang="en-US" altLang="zh-CN" dirty="0">
                <a:solidFill>
                  <a:schemeClr val="accent1">
                    <a:lumMod val="75000"/>
                  </a:schemeClr>
                </a:solidFill>
                <a:sym typeface="+mn-ea"/>
              </a:rPr>
              <a:t>4</a:t>
            </a:r>
            <a:r>
              <a:rPr lang="zh-CN" altLang="en-US" dirty="0">
                <a:solidFill>
                  <a:schemeClr val="accent1">
                    <a:lumMod val="75000"/>
                  </a:schemeClr>
                </a:solidFill>
                <a:sym typeface="+mn-ea"/>
              </a:rPr>
              <a:t>&gt;便于搜索引擎爬虫爬网页，利于搜索引擎优化</a:t>
            </a:r>
            <a:endParaRPr lang="zh-CN" altLang="en-US" dirty="0">
              <a:solidFill>
                <a:schemeClr val="accent1">
                  <a:lumMod val="75000"/>
                </a:schemeClr>
              </a:solidFill>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1.</a:t>
            </a:r>
            <a:r>
              <a:rPr lang="en-US" altLang="zh-CN" sz="3200" b="1">
                <a:solidFill>
                  <a:srgbClr val="2C7FC2"/>
                </a:solidFill>
                <a:latin typeface="微软雅黑" panose="020B0503020204020204" charset="-122"/>
                <a:ea typeface="微软雅黑" panose="020B0503020204020204" charset="-122"/>
                <a:cs typeface="+mn-cs"/>
                <a:sym typeface="+mn-ea"/>
              </a:rPr>
              <a:t>CSS 长什么样?</a:t>
            </a:r>
            <a:endParaRPr lang="en-US" altLang="zh-CN"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498340"/>
          </a:xfrm>
        </p:spPr>
        <p:txBody>
          <a:bodyPr>
            <a:normAutofit/>
          </a:bodyPr>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pic>
        <p:nvPicPr>
          <p:cNvPr id="2" name="图片 18"/>
          <p:cNvPicPr>
            <a:picLocks noGrp="1" noChangeAspect="1"/>
          </p:cNvPicPr>
          <p:nvPr/>
        </p:nvPicPr>
        <p:blipFill>
          <a:blip r:embed="rId2">
            <a:lum/>
          </a:blip>
          <a:stretch>
            <a:fillRect/>
          </a:stretch>
        </p:blipFill>
        <p:spPr>
          <a:xfrm>
            <a:off x="3723005" y="1018540"/>
            <a:ext cx="7985125" cy="5019040"/>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1.</a:t>
            </a:r>
            <a:r>
              <a:rPr lang="en-US" altLang="zh-CN" sz="3200" b="1">
                <a:solidFill>
                  <a:srgbClr val="2C7FC2"/>
                </a:solidFill>
                <a:latin typeface="微软雅黑" panose="020B0503020204020204" charset="-122"/>
                <a:ea typeface="微软雅黑" panose="020B0503020204020204" charset="-122"/>
                <a:cs typeface="+mn-cs"/>
                <a:sym typeface="+mn-ea"/>
              </a:rPr>
              <a:t>怎么设置CSS样式？</a:t>
            </a:r>
            <a:endParaRPr lang="en-US" altLang="zh-CN"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498340"/>
          </a:xfrm>
        </p:spPr>
        <p:txBody>
          <a:bodyPr>
            <a:normAutofit fontScale="80000"/>
          </a:bodyPr>
          <a:p>
            <a:pPr marL="0" algn="l">
              <a:lnSpc>
                <a:spcPct val="120000"/>
              </a:lnSpc>
              <a:spcAft>
                <a:spcPts val="0"/>
              </a:spcAft>
              <a:buNone/>
            </a:pPr>
            <a:endParaRPr lang="zh-CN" altLang="en-US" sz="2800" b="1" dirty="0">
              <a:solidFill>
                <a:schemeClr val="accent1">
                  <a:lumMod val="75000"/>
                </a:schemeClr>
              </a:solidFill>
              <a:sym typeface="+mn-ea"/>
            </a:endParaRPr>
          </a:p>
          <a:p>
            <a:pPr marL="0" algn="l" fontAlgn="auto">
              <a:lnSpc>
                <a:spcPct val="120000"/>
              </a:lnSpc>
              <a:spcAft>
                <a:spcPts val="0"/>
              </a:spcAft>
              <a:buNone/>
            </a:pPr>
            <a:r>
              <a:rPr lang="zh-CN" altLang="en-US" sz="2800" dirty="0">
                <a:solidFill>
                  <a:schemeClr val="accent1">
                    <a:lumMod val="75000"/>
                  </a:schemeClr>
                </a:solidFill>
                <a:sym typeface="+mn-ea"/>
              </a:rPr>
              <a:t>	CSS的思想就是首先指定对什么“对象”进行设置，设置什么属性，最后给出该属性的“值”。因此，概括来说，</a:t>
            </a:r>
            <a:endParaRPr lang="zh-CN" altLang="en-US" sz="2800" dirty="0">
              <a:solidFill>
                <a:schemeClr val="accent1">
                  <a:lumMod val="75000"/>
                </a:schemeClr>
              </a:solidFill>
            </a:endParaRPr>
          </a:p>
          <a:p>
            <a:pPr marL="0" algn="l" fontAlgn="auto">
              <a:lnSpc>
                <a:spcPct val="120000"/>
              </a:lnSpc>
              <a:spcAft>
                <a:spcPts val="0"/>
              </a:spcAft>
              <a:buNone/>
            </a:pPr>
            <a:r>
              <a:rPr lang="zh-CN" altLang="en-US" sz="2800" dirty="0">
                <a:solidFill>
                  <a:schemeClr val="accent1">
                    <a:lumMod val="75000"/>
                  </a:schemeClr>
                </a:solidFill>
                <a:sym typeface="+mn-ea"/>
              </a:rPr>
              <a:t>	CSS就是由三个部分组成的——“对象”、“属性”和“值”。</a:t>
            </a:r>
            <a:endParaRPr lang="zh-CN" altLang="en-US" sz="2800" dirty="0">
              <a:solidFill>
                <a:schemeClr val="accent1">
                  <a:lumMod val="75000"/>
                </a:schemeClr>
              </a:solidFill>
            </a:endParaRPr>
          </a:p>
          <a:p>
            <a:pPr marL="0" algn="l" fontAlgn="auto">
              <a:lnSpc>
                <a:spcPct val="120000"/>
              </a:lnSpc>
              <a:spcAft>
                <a:spcPts val="0"/>
              </a:spcAft>
              <a:buNone/>
            </a:pPr>
            <a:r>
              <a:rPr lang="zh-CN" altLang="en-US" sz="2800" dirty="0">
                <a:solidFill>
                  <a:schemeClr val="accent1">
                    <a:lumMod val="75000"/>
                  </a:schemeClr>
                </a:solidFill>
                <a:sym typeface="+mn-ea"/>
              </a:rPr>
              <a:t>               h1    </a:t>
            </a:r>
            <a:r>
              <a:rPr lang="en-US" altLang="zh-CN" sz="2800" dirty="0">
                <a:solidFill>
                  <a:schemeClr val="accent1">
                    <a:lumMod val="75000"/>
                  </a:schemeClr>
                </a:solidFill>
                <a:sym typeface="+mn-ea"/>
              </a:rPr>
              <a:t>{</a:t>
            </a:r>
            <a:r>
              <a:rPr lang="zh-CN" altLang="en-US" sz="2800" dirty="0">
                <a:solidFill>
                  <a:schemeClr val="accent1">
                    <a:lumMod val="75000"/>
                  </a:schemeClr>
                </a:solidFill>
                <a:sym typeface="+mn-ea"/>
              </a:rPr>
              <a:t>  颜色：红色     倾斜：斜体 </a:t>
            </a:r>
            <a:r>
              <a:rPr lang="en-US" altLang="zh-CN" sz="2800" dirty="0">
                <a:solidFill>
                  <a:schemeClr val="accent1">
                    <a:lumMod val="75000"/>
                  </a:schemeClr>
                </a:solidFill>
                <a:sym typeface="+mn-ea"/>
              </a:rPr>
              <a:t>}</a:t>
            </a:r>
            <a:endParaRPr lang="en-US" altLang="zh-CN" sz="2800" dirty="0">
              <a:solidFill>
                <a:schemeClr val="accent1">
                  <a:lumMod val="75000"/>
                </a:schemeClr>
              </a:solidFill>
              <a:sym typeface="+mn-ea"/>
            </a:endParaRPr>
          </a:p>
          <a:p>
            <a:pPr marL="0" algn="l" fontAlgn="auto">
              <a:lnSpc>
                <a:spcPct val="120000"/>
              </a:lnSpc>
              <a:spcAft>
                <a:spcPts val="0"/>
              </a:spcAft>
              <a:buNone/>
            </a:pPr>
            <a:endParaRPr lang="zh-CN" altLang="en-US" sz="2800" dirty="0">
              <a:solidFill>
                <a:schemeClr val="accent1">
                  <a:lumMod val="75000"/>
                </a:schemeClr>
              </a:solidFill>
            </a:endParaRPr>
          </a:p>
          <a:p>
            <a:pPr marL="0" indent="0" algn="l" fontAlgn="auto">
              <a:lnSpc>
                <a:spcPct val="120000"/>
              </a:lnSpc>
              <a:spcAft>
                <a:spcPts val="0"/>
              </a:spcAft>
              <a:buFont typeface="Wingdings" panose="05000000000000000000" charset="0"/>
              <a:buNone/>
            </a:pPr>
            <a:r>
              <a:rPr lang="zh-CN" altLang="en-US" sz="2800" dirty="0">
                <a:solidFill>
                  <a:schemeClr val="accent1">
                    <a:lumMod val="75000"/>
                  </a:schemeClr>
                </a:solidFill>
                <a:sym typeface="+mn-ea"/>
              </a:rPr>
              <a:t>          “对象”是很重要的，它指定了对哪些网页元素进行设置，因此，它有一个专门的名称——选择器（selector）。</a:t>
            </a:r>
            <a:endParaRPr lang="zh-CN" altLang="en-US" sz="2800" dirty="0">
              <a:solidFill>
                <a:schemeClr val="accent1">
                  <a:lumMod val="75000"/>
                </a:schemeClr>
              </a:solidFill>
            </a:endParaRPr>
          </a:p>
          <a:p>
            <a:pPr marL="0" algn="l" fontAlgn="auto">
              <a:lnSpc>
                <a:spcPct val="120000"/>
              </a:lnSpc>
              <a:spcAft>
                <a:spcPts val="0"/>
              </a:spcAft>
              <a:buNone/>
            </a:pPr>
            <a:r>
              <a:rPr lang="zh-CN" altLang="en-US" sz="2800" dirty="0">
                <a:solidFill>
                  <a:schemeClr val="accent1">
                    <a:lumMod val="75000"/>
                  </a:schemeClr>
                </a:solidFill>
                <a:sym typeface="+mn-ea"/>
              </a:rPr>
              <a:t>		选择器 { 属性：属性值}</a:t>
            </a:r>
            <a:endParaRPr lang="en-US" altLang="zh-CN" sz="3200" dirty="0">
              <a:solidFill>
                <a:schemeClr val="accent4">
                  <a:lumMod val="60000"/>
                  <a:lumOff val="40000"/>
                </a:schemeClr>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2</a:t>
            </a:r>
            <a:r>
              <a:rPr lang="en-US" altLang="zh-CN" sz="3200" b="1">
                <a:solidFill>
                  <a:srgbClr val="2C7FC2"/>
                </a:solidFill>
                <a:latin typeface="微软雅黑" panose="020B0503020204020204" charset="-122"/>
                <a:ea typeface="微软雅黑" panose="020B0503020204020204" charset="-122"/>
                <a:cs typeface="+mn-cs"/>
                <a:sym typeface="+mn-ea"/>
              </a:rPr>
              <a:t>.CSS</a:t>
            </a:r>
            <a:r>
              <a:rPr lang="zh-CN" altLang="en-US" sz="3200" b="1">
                <a:solidFill>
                  <a:srgbClr val="2C7FC2"/>
                </a:solidFill>
                <a:latin typeface="微软雅黑" panose="020B0503020204020204" charset="-122"/>
                <a:ea typeface="微软雅黑" panose="020B0503020204020204" charset="-122"/>
                <a:cs typeface="+mn-cs"/>
                <a:sym typeface="+mn-ea"/>
              </a:rPr>
              <a:t>语法</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4498340"/>
          </a:xfrm>
        </p:spPr>
        <p:txBody>
          <a:bodyPr>
            <a:normAutofit lnSpcReduction="10000"/>
          </a:bodyPr>
          <a:p>
            <a:pPr marL="0" indent="0">
              <a:buNone/>
            </a:pPr>
            <a:r>
              <a:rPr lang="zh-CN" altLang="en-US" dirty="0">
                <a:solidFill>
                  <a:schemeClr val="accent1">
                    <a:lumMod val="75000"/>
                  </a:schemeClr>
                </a:solidFill>
                <a:sym typeface="+mn-ea"/>
              </a:rPr>
              <a:t>选择器{</a:t>
            </a:r>
            <a:endParaRPr lang="zh-CN" altLang="en-US" dirty="0">
              <a:solidFill>
                <a:schemeClr val="accent1">
                  <a:lumMod val="75000"/>
                </a:schemeClr>
              </a:solidFill>
              <a:latin typeface="+mn-lt"/>
              <a:ea typeface="+mn-ea"/>
              <a:sym typeface="+mn-ea"/>
            </a:endParaRPr>
          </a:p>
          <a:p>
            <a:pPr marL="0" indent="0">
              <a:buNone/>
            </a:pPr>
            <a:r>
              <a:rPr lang="zh-CN" altLang="en-US" dirty="0">
                <a:solidFill>
                  <a:schemeClr val="accent1">
                    <a:lumMod val="75000"/>
                  </a:schemeClr>
                </a:solidFill>
                <a:sym typeface="+mn-ea"/>
              </a:rPr>
              <a:t>	属性名1：属性值;</a:t>
            </a:r>
            <a:endParaRPr lang="zh-CN" altLang="en-US" dirty="0">
              <a:solidFill>
                <a:schemeClr val="accent1">
                  <a:lumMod val="75000"/>
                </a:schemeClr>
              </a:solidFill>
              <a:latin typeface="+mn-lt"/>
              <a:ea typeface="+mn-ea"/>
              <a:sym typeface="+mn-ea"/>
            </a:endParaRPr>
          </a:p>
          <a:p>
            <a:pPr marL="0" indent="0">
              <a:buNone/>
            </a:pPr>
            <a:r>
              <a:rPr lang="zh-CN" altLang="en-US" dirty="0">
                <a:solidFill>
                  <a:schemeClr val="accent1">
                    <a:lumMod val="75000"/>
                  </a:schemeClr>
                </a:solidFill>
                <a:sym typeface="+mn-ea"/>
              </a:rPr>
              <a:t>	属性名2：属性值;</a:t>
            </a:r>
            <a:endParaRPr lang="zh-CN" altLang="en-US" dirty="0">
              <a:solidFill>
                <a:schemeClr val="accent1">
                  <a:lumMod val="75000"/>
                </a:schemeClr>
              </a:solidFill>
              <a:latin typeface="+mn-lt"/>
              <a:ea typeface="+mn-ea"/>
              <a:sym typeface="+mn-ea"/>
            </a:endParaRPr>
          </a:p>
          <a:p>
            <a:pPr marL="0" indent="0">
              <a:buNone/>
            </a:pPr>
            <a:r>
              <a:rPr lang="zh-CN" altLang="en-US" dirty="0">
                <a:solidFill>
                  <a:schemeClr val="accent1">
                    <a:lumMod val="75000"/>
                  </a:schemeClr>
                </a:solidFill>
                <a:sym typeface="+mn-ea"/>
              </a:rPr>
              <a:t>	... </a:t>
            </a:r>
            <a:endParaRPr lang="zh-CN" altLang="en-US" dirty="0">
              <a:solidFill>
                <a:schemeClr val="accent1">
                  <a:lumMod val="75000"/>
                </a:schemeClr>
              </a:solidFill>
              <a:latin typeface="+mn-lt"/>
              <a:ea typeface="+mn-ea"/>
              <a:sym typeface="+mn-ea"/>
            </a:endParaRPr>
          </a:p>
          <a:p>
            <a:pPr marL="0" indent="0">
              <a:buNone/>
            </a:pPr>
            <a:r>
              <a:rPr lang="zh-CN" altLang="en-US" dirty="0">
                <a:solidFill>
                  <a:schemeClr val="accent1">
                    <a:lumMod val="75000"/>
                  </a:schemeClr>
                </a:solidFill>
                <a:sym typeface="+mn-ea"/>
              </a:rPr>
              <a:t>}</a:t>
            </a:r>
            <a:endParaRPr lang="zh-CN" altLang="en-US" dirty="0">
              <a:solidFill>
                <a:schemeClr val="accent1">
                  <a:lumMod val="75000"/>
                </a:schemeClr>
              </a:solidFill>
              <a:sym typeface="+mn-ea"/>
            </a:endParaRPr>
          </a:p>
          <a:p>
            <a:pPr marL="0" indent="0">
              <a:buNone/>
            </a:pPr>
            <a:endParaRPr lang="zh-CN" altLang="en-US" dirty="0">
              <a:sym typeface="+mn-ea"/>
            </a:endParaRPr>
          </a:p>
          <a:p>
            <a:pPr marL="0" algn="l" fontAlgn="auto">
              <a:lnSpc>
                <a:spcPct val="90000"/>
              </a:lnSpc>
              <a:buNone/>
            </a:pPr>
            <a:r>
              <a:rPr lang="zh-CN" altLang="en-US" dirty="0">
                <a:solidFill>
                  <a:schemeClr val="accent1">
                    <a:lumMod val="75000"/>
                  </a:schemeClr>
                </a:solidFill>
                <a:sym typeface="+mn-ea"/>
              </a:rPr>
              <a:t>注：属性（属性名和属性值）包含在{}中</a:t>
            </a:r>
            <a:endParaRPr lang="zh-CN" altLang="en-US" dirty="0">
              <a:solidFill>
                <a:schemeClr val="accent1">
                  <a:lumMod val="75000"/>
                </a:schemeClr>
              </a:solidFill>
              <a:latin typeface="+mn-lt"/>
              <a:ea typeface="+mn-ea"/>
            </a:endParaRPr>
          </a:p>
          <a:p>
            <a:pPr marL="0" algn="l" fontAlgn="auto">
              <a:lnSpc>
                <a:spcPct val="90000"/>
              </a:lnSpc>
              <a:buNone/>
            </a:pPr>
            <a:r>
              <a:rPr lang="zh-CN" altLang="en-US" dirty="0">
                <a:solidFill>
                  <a:schemeClr val="accent1">
                    <a:lumMod val="75000"/>
                  </a:schemeClr>
                </a:solidFill>
                <a:sym typeface="+mn-ea"/>
              </a:rPr>
              <a:t>         属性和属性值之间用”:”进行分割  </a:t>
            </a:r>
            <a:endParaRPr lang="zh-CN" altLang="en-US" dirty="0">
              <a:solidFill>
                <a:schemeClr val="accent1">
                  <a:lumMod val="75000"/>
                </a:schemeClr>
              </a:solidFill>
              <a:latin typeface="+mn-lt"/>
              <a:ea typeface="+mn-ea"/>
            </a:endParaRPr>
          </a:p>
          <a:p>
            <a:pPr marL="0" algn="l" fontAlgn="auto">
              <a:lnSpc>
                <a:spcPct val="90000"/>
              </a:lnSpc>
              <a:buNone/>
            </a:pPr>
            <a:r>
              <a:rPr lang="zh-CN" altLang="en-US" dirty="0">
                <a:solidFill>
                  <a:schemeClr val="accent1">
                    <a:lumMod val="75000"/>
                  </a:schemeClr>
                </a:solidFill>
                <a:sym typeface="+mn-ea"/>
              </a:rPr>
              <a:t>         当有多个属性时，用”;”进行分割 </a:t>
            </a:r>
            <a:endParaRPr lang="zh-CN" altLang="en-US" dirty="0">
              <a:latin typeface="+mn-lt"/>
              <a:ea typeface="+mn-ea"/>
            </a:endParaRPr>
          </a:p>
          <a:p>
            <a:pPr marL="0" algn="l">
              <a:lnSpc>
                <a:spcPct val="120000"/>
              </a:lnSpc>
              <a:spcAft>
                <a:spcPts val="0"/>
              </a:spcAft>
              <a:buNone/>
            </a:pPr>
            <a:endParaRPr lang="zh-CN" altLang="en-US" sz="2800" b="1" dirty="0">
              <a:solidFill>
                <a:schemeClr val="accent1">
                  <a:lumMod val="75000"/>
                </a:schemeClr>
              </a:solidFill>
              <a:sym typeface="+mn-ea"/>
            </a:endParaRPr>
          </a:p>
          <a:p>
            <a:pPr marL="0" algn="l" fontAlgn="auto">
              <a:lnSpc>
                <a:spcPct val="120000"/>
              </a:lnSpc>
              <a:spcAft>
                <a:spcPts val="0"/>
              </a:spcAft>
              <a:buNone/>
            </a:pPr>
            <a:endParaRPr lang="en-US" altLang="zh-CN" sz="3200" dirty="0">
              <a:solidFill>
                <a:schemeClr val="accent4">
                  <a:lumMod val="60000"/>
                  <a:lumOff val="40000"/>
                </a:schemeClr>
              </a:solidFill>
            </a:endParaRPr>
          </a:p>
          <a:p>
            <a:pPr marL="0" indent="0" algn="l">
              <a:lnSpc>
                <a:spcPct val="150000"/>
              </a:lnSpc>
              <a:buNone/>
            </a:pPr>
            <a:endParaRPr lang="en-US" altLang="zh-CN" sz="3200" b="1" dirty="0">
              <a:solidFill>
                <a:schemeClr val="accent1">
                  <a:lumMod val="75000"/>
                </a:schemeClr>
              </a:solidFill>
            </a:endParaRPr>
          </a:p>
          <a:p>
            <a:pPr marL="0" algn="l" fontAlgn="auto">
              <a:lnSpc>
                <a:spcPct val="90000"/>
              </a:lnSpc>
              <a:buNone/>
            </a:pPr>
            <a:endParaRPr lang="zh-CN" altLang="en-US" dirty="0">
              <a:solidFill>
                <a:schemeClr val="accent1">
                  <a:lumMod val="75000"/>
                </a:schemeClr>
              </a:solidFill>
              <a:sym typeface="+mn-ea"/>
            </a:endParaRPr>
          </a:p>
        </p:txBody>
      </p:sp>
      <p:pic>
        <p:nvPicPr>
          <p:cNvPr id="2" name="图片 1"/>
          <p:cNvPicPr>
            <a:picLocks noChangeAspect="1"/>
          </p:cNvPicPr>
          <p:nvPr/>
        </p:nvPicPr>
        <p:blipFill>
          <a:blip r:embed="rId2"/>
          <a:stretch>
            <a:fillRect/>
          </a:stretch>
        </p:blipFill>
        <p:spPr>
          <a:xfrm>
            <a:off x="5491480" y="1202690"/>
            <a:ext cx="6252845" cy="233870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2_1"/>
  <p:tag name="KSO_WM_UNIT_TYPE" val="l_h_f"/>
  <p:tag name="KSO_WM_UNIT_INDEX" val="1_2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398"/>
  <p:tag name="KSO_WM_UNIT_TYPE" val="l_i"/>
  <p:tag name="KSO_WM_UNIT_INDEX" val="1_4"/>
  <p:tag name="KSO_WM_UNIT_ID" val="custom160398_14*l_i*1_4"/>
  <p:tag name="KSO_WM_UNIT_CLEAR" val="1"/>
  <p:tag name="KSO_WM_UNIT_LAYERLEVEL" val="1_1"/>
  <p:tag name="KSO_WM_DIAGRAM_GROUP_CODE" val="l1-2"/>
</p:tagLst>
</file>

<file path=ppt/tags/tag11.xml><?xml version="1.0" encoding="utf-8"?>
<p:tagLst xmlns:p="http://schemas.openxmlformats.org/presentationml/2006/main">
  <p:tag name="KSO_WM_TAG_VERSION" val="1.0"/>
  <p:tag name="KSO_WM_BEAUTIFY_FLAG" val="#wm#"/>
  <p:tag name="KSO_WM_UNIT_TYPE" val="i"/>
  <p:tag name="KSO_WM_UNIT_ID" val="custom160474_18*i*1"/>
  <p:tag name="KSO_WM_TEMPLATE_CATEGORY" val="custom"/>
  <p:tag name="KSO_WM_TEMPLATE_INDEX" val="160474"/>
  <p:tag name="KSO_WM_UNIT_INDEX" val="1"/>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i"/>
  <p:tag name="KSO_WM_UNIT_INDEX" val="1_1"/>
  <p:tag name="KSO_WM_UNIT_ID" val="custom160474_18*l_i*1_1"/>
  <p:tag name="KSO_WM_UNIT_CLEAR" val="1"/>
  <p:tag name="KSO_WM_UNIT_LAYERLEVEL" val="1_1"/>
  <p:tag name="KSO_WM_DIAGRAM_GROUP_CODE" val="l1-2"/>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i"/>
  <p:tag name="KSO_WM_UNIT_INDEX" val="1_2"/>
  <p:tag name="KSO_WM_UNIT_ID" val="custom160474_18*l_i*1_2"/>
  <p:tag name="KSO_WM_UNIT_CLEAR" val="1"/>
  <p:tag name="KSO_WM_UNIT_LAYERLEVEL" val="1_1"/>
  <p:tag name="KSO_WM_DIAGRAM_GROUP_CODE" val="l1-2"/>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a"/>
  <p:tag name="KSO_WM_UNIT_INDEX" val="1_1_1"/>
  <p:tag name="KSO_WM_UNIT_ID" val="custom160474_18*l_h_a*1_1_1"/>
  <p:tag name="KSO_WM_UNIT_CLEAR" val="1"/>
  <p:tag name="KSO_WM_UNIT_LAYERLEVEL" val="1_1_1"/>
  <p:tag name="KSO_WM_UNIT_VALUE" val="21"/>
  <p:tag name="KSO_WM_UNIT_HIGHLIGHT" val="0"/>
  <p:tag name="KSO_WM_UNIT_COMPATIBLE" val="0"/>
  <p:tag name="KSO_WM_UNIT_PRESET_TEXT_INDEX" val="3"/>
  <p:tag name="KSO_WM_DIAGRAM_GROUP_CODE" val="l1-2"/>
  <p:tag name="KSO_WM_UNIT_PRESET_TEXT_LEN" val="5"/>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f"/>
  <p:tag name="KSO_WM_UNIT_INDEX" val="1_1_1"/>
  <p:tag name="KSO_WM_UNIT_ID" val="custom160474_18*l_h_f*1_1_1"/>
  <p:tag name="KSO_WM_UNIT_CLEAR" val="1"/>
  <p:tag name="KSO_WM_UNIT_LAYERLEVEL" val="1_1_1"/>
  <p:tag name="KSO_WM_UNIT_VALUE" val="20"/>
  <p:tag name="KSO_WM_UNIT_HIGHLIGHT" val="0"/>
  <p:tag name="KSO_WM_UNIT_COMPATIBLE" val="0"/>
  <p:tag name="KSO_WM_UNIT_PRESET_TEXT_INDEX" val="3"/>
  <p:tag name="KSO_WM_DIAGRAM_GROUP_CODE" val="l1-2"/>
  <p:tag name="KSO_WM_UNIT_PRESET_TEXT_LEN" val="17"/>
</p:tagLst>
</file>

<file path=ppt/tags/tag16.xml><?xml version="1.0" encoding="utf-8"?>
<p:tagLst xmlns:p="http://schemas.openxmlformats.org/presentationml/2006/main">
  <p:tag name="KSO_WM_TAG_VERSION" val="1.0"/>
  <p:tag name="KSO_WM_BEAUTIFY_FLAG" val="#wm#"/>
  <p:tag name="KSO_WM_UNIT_TYPE" val="i"/>
  <p:tag name="KSO_WM_UNIT_ID" val="custom160474_18*i*10"/>
  <p:tag name="KSO_WM_TEMPLATE_CATEGORY" val="custom"/>
  <p:tag name="KSO_WM_TEMPLATE_INDEX" val="160474"/>
  <p:tag name="KSO_WM_UNIT_INDEX" val="10"/>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i"/>
  <p:tag name="KSO_WM_UNIT_INDEX" val="1_3"/>
  <p:tag name="KSO_WM_UNIT_ID" val="custom160474_18*l_i*1_3"/>
  <p:tag name="KSO_WM_UNIT_CLEAR" val="1"/>
  <p:tag name="KSO_WM_UNIT_LAYERLEVEL" val="1_1"/>
  <p:tag name="KSO_WM_DIAGRAM_GROUP_CODE" val="l1-2"/>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i"/>
  <p:tag name="KSO_WM_UNIT_INDEX" val="1_4"/>
  <p:tag name="KSO_WM_UNIT_ID" val="custom160474_18*l_i*1_4"/>
  <p:tag name="KSO_WM_UNIT_CLEAR" val="1"/>
  <p:tag name="KSO_WM_UNIT_LAYERLEVEL" val="1_1"/>
  <p:tag name="KSO_WM_DIAGRAM_GROUP_CODE" val="l1-2"/>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a"/>
  <p:tag name="KSO_WM_UNIT_INDEX" val="1_2_1"/>
  <p:tag name="KSO_WM_UNIT_ID" val="custom160474_18*l_h_a*1_2_1"/>
  <p:tag name="KSO_WM_UNIT_CLEAR" val="1"/>
  <p:tag name="KSO_WM_UNIT_LAYERLEVEL" val="1_1_1"/>
  <p:tag name="KSO_WM_UNIT_VALUE" val="21"/>
  <p:tag name="KSO_WM_UNIT_HIGHLIGHT" val="0"/>
  <p:tag name="KSO_WM_UNIT_COMPATIBLE" val="0"/>
  <p:tag name="KSO_WM_UNIT_PRESET_TEXT_INDEX" val="3"/>
  <p:tag name="KSO_WM_DIAGRAM_GROUP_CODE" val="l1-2"/>
  <p:tag name="KSO_WM_UNIT_PRESET_TEXT_LEN" val="5"/>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3_1"/>
  <p:tag name="KSO_WM_UNIT_TYPE" val="l_h_f"/>
  <p:tag name="KSO_WM_UNIT_INDEX" val="1_3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f"/>
  <p:tag name="KSO_WM_UNIT_INDEX" val="1_2_1"/>
  <p:tag name="KSO_WM_UNIT_ID" val="custom160474_18*l_h_f*1_2_1"/>
  <p:tag name="KSO_WM_UNIT_CLEAR" val="1"/>
  <p:tag name="KSO_WM_UNIT_LAYERLEVEL" val="1_1_1"/>
  <p:tag name="KSO_WM_UNIT_VALUE" val="20"/>
  <p:tag name="KSO_WM_UNIT_HIGHLIGHT" val="0"/>
  <p:tag name="KSO_WM_UNIT_COMPATIBLE" val="0"/>
  <p:tag name="KSO_WM_UNIT_PRESET_TEXT_INDEX" val="3"/>
  <p:tag name="KSO_WM_DIAGRAM_GROUP_CODE" val="l1-2"/>
  <p:tag name="KSO_WM_UNIT_PRESET_TEXT_LEN" val="17"/>
</p:tagLst>
</file>

<file path=ppt/tags/tag21.xml><?xml version="1.0" encoding="utf-8"?>
<p:tagLst xmlns:p="http://schemas.openxmlformats.org/presentationml/2006/main">
  <p:tag name="KSO_WM_TAG_VERSION" val="1.0"/>
  <p:tag name="KSO_WM_BEAUTIFY_FLAG" val="#wm#"/>
  <p:tag name="KSO_WM_UNIT_TYPE" val="i"/>
  <p:tag name="KSO_WM_UNIT_ID" val="custom160474_18*i*19"/>
  <p:tag name="KSO_WM_TEMPLATE_CATEGORY" val="custom"/>
  <p:tag name="KSO_WM_TEMPLATE_INDEX" val="160474"/>
  <p:tag name="KSO_WM_UNIT_INDEX" val="19"/>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i"/>
  <p:tag name="KSO_WM_UNIT_INDEX" val="1_5"/>
  <p:tag name="KSO_WM_UNIT_ID" val="custom160474_18*l_i*1_5"/>
  <p:tag name="KSO_WM_UNIT_CLEAR" val="1"/>
  <p:tag name="KSO_WM_UNIT_LAYERLEVEL" val="1_1"/>
  <p:tag name="KSO_WM_DIAGRAM_GROUP_CODE" val="l1-2"/>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i"/>
  <p:tag name="KSO_WM_UNIT_INDEX" val="1_6"/>
  <p:tag name="KSO_WM_UNIT_ID" val="custom160474_18*l_i*1_6"/>
  <p:tag name="KSO_WM_UNIT_CLEAR" val="1"/>
  <p:tag name="KSO_WM_UNIT_LAYERLEVEL" val="1_1"/>
  <p:tag name="KSO_WM_DIAGRAM_GROUP_CODE" val="l1-2"/>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a"/>
  <p:tag name="KSO_WM_UNIT_INDEX" val="1_3_1"/>
  <p:tag name="KSO_WM_UNIT_ID" val="custom160474_18*l_h_a*1_3_1"/>
  <p:tag name="KSO_WM_UNIT_CLEAR" val="1"/>
  <p:tag name="KSO_WM_UNIT_LAYERLEVEL" val="1_1_1"/>
  <p:tag name="KSO_WM_UNIT_VALUE" val="21"/>
  <p:tag name="KSO_WM_UNIT_HIGHLIGHT" val="0"/>
  <p:tag name="KSO_WM_UNIT_COMPATIBLE" val="0"/>
  <p:tag name="KSO_WM_UNIT_PRESET_TEXT_INDEX" val="3"/>
  <p:tag name="KSO_WM_DIAGRAM_GROUP_CODE" val="l1-2"/>
  <p:tag name="KSO_WM_UNIT_PRESET_TEXT_LEN" val="5"/>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f"/>
  <p:tag name="KSO_WM_UNIT_INDEX" val="1_3_1"/>
  <p:tag name="KSO_WM_UNIT_ID" val="custom160474_18*l_h_f*1_3_1"/>
  <p:tag name="KSO_WM_UNIT_CLEAR" val="1"/>
  <p:tag name="KSO_WM_UNIT_LAYERLEVEL" val="1_1_1"/>
  <p:tag name="KSO_WM_UNIT_VALUE" val="20"/>
  <p:tag name="KSO_WM_UNIT_HIGHLIGHT" val="0"/>
  <p:tag name="KSO_WM_UNIT_COMPATIBLE" val="0"/>
  <p:tag name="KSO_WM_UNIT_PRESET_TEXT_INDEX" val="3"/>
  <p:tag name="KSO_WM_DIAGRAM_GROUP_CODE" val="l1-2"/>
  <p:tag name="KSO_WM_UNIT_PRESET_TEXT_LEN" val="17"/>
</p:tagLst>
</file>

<file path=ppt/tags/tag26.xml><?xml version="1.0" encoding="utf-8"?>
<p:tagLst xmlns:p="http://schemas.openxmlformats.org/presentationml/2006/main">
  <p:tag name="KSO_WM_TAG_VERSION" val="1.0"/>
  <p:tag name="KSO_WM_BEAUTIFY_FLAG" val="#wm#"/>
  <p:tag name="KSO_WM_UNIT_TYPE" val="i"/>
  <p:tag name="KSO_WM_UNIT_ID" val="custom160474_18*i*28"/>
  <p:tag name="KSO_WM_TEMPLATE_CATEGORY" val="custom"/>
  <p:tag name="KSO_WM_TEMPLATE_INDEX" val="160474"/>
  <p:tag name="KSO_WM_UNIT_INDEX" val="28"/>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i"/>
  <p:tag name="KSO_WM_UNIT_INDEX" val="1_7"/>
  <p:tag name="KSO_WM_UNIT_ID" val="custom160474_18*l_i*1_7"/>
  <p:tag name="KSO_WM_UNIT_CLEAR" val="1"/>
  <p:tag name="KSO_WM_UNIT_LAYERLEVEL" val="1_1"/>
  <p:tag name="KSO_WM_DIAGRAM_GROUP_CODE" val="l1-2"/>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i"/>
  <p:tag name="KSO_WM_UNIT_INDEX" val="1_8"/>
  <p:tag name="KSO_WM_UNIT_ID" val="custom160474_18*l_i*1_8"/>
  <p:tag name="KSO_WM_UNIT_CLEAR" val="1"/>
  <p:tag name="KSO_WM_UNIT_LAYERLEVEL" val="1_1"/>
  <p:tag name="KSO_WM_DIAGRAM_GROUP_CODE" val="l1-2"/>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a"/>
  <p:tag name="KSO_WM_UNIT_INDEX" val="1_6_1"/>
  <p:tag name="KSO_WM_UNIT_ID" val="custom160474_18*l_h_a*1_6_1"/>
  <p:tag name="KSO_WM_UNIT_CLEAR" val="1"/>
  <p:tag name="KSO_WM_UNIT_LAYERLEVEL" val="1_1_1"/>
  <p:tag name="KSO_WM_UNIT_VALUE" val="21"/>
  <p:tag name="KSO_WM_UNIT_HIGHLIGHT" val="0"/>
  <p:tag name="KSO_WM_UNIT_COMPATIBLE" val="0"/>
  <p:tag name="KSO_WM_UNIT_PRESET_TEXT_INDEX" val="3"/>
  <p:tag name="KSO_WM_DIAGRAM_GROUP_CODE" val="l1-2"/>
  <p:tag name="KSO_WM_UNIT_PRESET_TEXT_LEN" val="5"/>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1_1"/>
  <p:tag name="KSO_WM_UNIT_TYPE" val="l_h_f"/>
  <p:tag name="KSO_WM_UNIT_INDEX" val="1_1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f"/>
  <p:tag name="KSO_WM_UNIT_INDEX" val="1_6_1"/>
  <p:tag name="KSO_WM_UNIT_ID" val="custom160474_18*l_h_f*1_6_1"/>
  <p:tag name="KSO_WM_UNIT_CLEAR" val="1"/>
  <p:tag name="KSO_WM_UNIT_LAYERLEVEL" val="1_1_1"/>
  <p:tag name="KSO_WM_UNIT_VALUE" val="20"/>
  <p:tag name="KSO_WM_UNIT_HIGHLIGHT" val="0"/>
  <p:tag name="KSO_WM_UNIT_COMPATIBLE" val="0"/>
  <p:tag name="KSO_WM_UNIT_PRESET_TEXT_INDEX" val="3"/>
  <p:tag name="KSO_WM_DIAGRAM_GROUP_CODE" val="l1-2"/>
  <p:tag name="KSO_WM_UNIT_PRESET_TEXT_LEN" val="17"/>
</p:tagLst>
</file>

<file path=ppt/tags/tag31.xml><?xml version="1.0" encoding="utf-8"?>
<p:tagLst xmlns:p="http://schemas.openxmlformats.org/presentationml/2006/main">
  <p:tag name="KSO_WM_TAG_VERSION" val="1.0"/>
  <p:tag name="KSO_WM_BEAUTIFY_FLAG" val="#wm#"/>
  <p:tag name="KSO_WM_UNIT_TYPE" val="i"/>
  <p:tag name="KSO_WM_UNIT_ID" val="custom160474_18*i*37"/>
  <p:tag name="KSO_WM_TEMPLATE_CATEGORY" val="custom"/>
  <p:tag name="KSO_WM_TEMPLATE_INDEX" val="160474"/>
  <p:tag name="KSO_WM_UNIT_INDEX" val="37"/>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i"/>
  <p:tag name="KSO_WM_UNIT_INDEX" val="1_9"/>
  <p:tag name="KSO_WM_UNIT_ID" val="custom160474_18*l_i*1_9"/>
  <p:tag name="KSO_WM_UNIT_CLEAR" val="1"/>
  <p:tag name="KSO_WM_UNIT_LAYERLEVEL" val="1_1"/>
  <p:tag name="KSO_WM_DIAGRAM_GROUP_CODE" val="l1-2"/>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i"/>
  <p:tag name="KSO_WM_UNIT_INDEX" val="1_10"/>
  <p:tag name="KSO_WM_UNIT_ID" val="custom160474_18*l_i*1_10"/>
  <p:tag name="KSO_WM_UNIT_CLEAR" val="1"/>
  <p:tag name="KSO_WM_UNIT_LAYERLEVEL" val="1_1"/>
  <p:tag name="KSO_WM_DIAGRAM_GROUP_CODE" val="l1-2"/>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a"/>
  <p:tag name="KSO_WM_UNIT_INDEX" val="1_4_1"/>
  <p:tag name="KSO_WM_UNIT_ID" val="custom160474_18*l_h_a*1_4_1"/>
  <p:tag name="KSO_WM_UNIT_CLEAR" val="1"/>
  <p:tag name="KSO_WM_UNIT_LAYERLEVEL" val="1_1_1"/>
  <p:tag name="KSO_WM_UNIT_VALUE" val="21"/>
  <p:tag name="KSO_WM_UNIT_HIGHLIGHT" val="0"/>
  <p:tag name="KSO_WM_UNIT_COMPATIBLE" val="0"/>
  <p:tag name="KSO_WM_UNIT_PRESET_TEXT_INDEX" val="3"/>
  <p:tag name="KSO_WM_DIAGRAM_GROUP_CODE" val="l1-2"/>
  <p:tag name="KSO_WM_UNIT_PRESET_TEXT_LEN" val="5"/>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f"/>
  <p:tag name="KSO_WM_UNIT_INDEX" val="1_4_1"/>
  <p:tag name="KSO_WM_UNIT_ID" val="custom160474_18*l_h_f*1_4_1"/>
  <p:tag name="KSO_WM_UNIT_CLEAR" val="1"/>
  <p:tag name="KSO_WM_UNIT_LAYERLEVEL" val="1_1_1"/>
  <p:tag name="KSO_WM_UNIT_VALUE" val="20"/>
  <p:tag name="KSO_WM_UNIT_HIGHLIGHT" val="0"/>
  <p:tag name="KSO_WM_UNIT_COMPATIBLE" val="0"/>
  <p:tag name="KSO_WM_UNIT_PRESET_TEXT_INDEX" val="3"/>
  <p:tag name="KSO_WM_DIAGRAM_GROUP_CODE" val="l1-2"/>
  <p:tag name="KSO_WM_UNIT_PRESET_TEXT_LEN" val="17"/>
</p:tagLst>
</file>

<file path=ppt/tags/tag36.xml><?xml version="1.0" encoding="utf-8"?>
<p:tagLst xmlns:p="http://schemas.openxmlformats.org/presentationml/2006/main">
  <p:tag name="KSO_WM_TAG_VERSION" val="1.0"/>
  <p:tag name="KSO_WM_BEAUTIFY_FLAG" val="#wm#"/>
  <p:tag name="KSO_WM_UNIT_TYPE" val="i"/>
  <p:tag name="KSO_WM_UNIT_ID" val="custom160474_18*i*46"/>
  <p:tag name="KSO_WM_TEMPLATE_CATEGORY" val="custom"/>
  <p:tag name="KSO_WM_TEMPLATE_INDEX" val="160474"/>
  <p:tag name="KSO_WM_UNIT_INDEX" val="46"/>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i"/>
  <p:tag name="KSO_WM_UNIT_INDEX" val="1_11"/>
  <p:tag name="KSO_WM_UNIT_ID" val="custom160474_18*l_i*1_11"/>
  <p:tag name="KSO_WM_UNIT_CLEAR" val="1"/>
  <p:tag name="KSO_WM_UNIT_LAYERLEVEL" val="1_1"/>
  <p:tag name="KSO_WM_DIAGRAM_GROUP_CODE" val="l1-2"/>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i"/>
  <p:tag name="KSO_WM_UNIT_INDEX" val="1_12"/>
  <p:tag name="KSO_WM_UNIT_ID" val="custom160474_18*l_i*1_12"/>
  <p:tag name="KSO_WM_UNIT_CLEAR" val="1"/>
  <p:tag name="KSO_WM_UNIT_LAYERLEVEL" val="1_1"/>
  <p:tag name="KSO_WM_DIAGRAM_GROUP_CODE" val="l1-2"/>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a"/>
  <p:tag name="KSO_WM_UNIT_INDEX" val="1_5_1"/>
  <p:tag name="KSO_WM_UNIT_ID" val="custom160474_18*l_h_a*1_5_1"/>
  <p:tag name="KSO_WM_UNIT_CLEAR" val="1"/>
  <p:tag name="KSO_WM_UNIT_LAYERLEVEL" val="1_1_1"/>
  <p:tag name="KSO_WM_UNIT_VALUE" val="21"/>
  <p:tag name="KSO_WM_UNIT_HIGHLIGHT" val="0"/>
  <p:tag name="KSO_WM_UNIT_COMPATIBLE" val="0"/>
  <p:tag name="KSO_WM_UNIT_PRESET_TEXT_INDEX" val="3"/>
  <p:tag name="KSO_WM_DIAGRAM_GROUP_CODE" val="l1-2"/>
  <p:tag name="KSO_WM_UNIT_PRESET_TEXT_LEN" val="5"/>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1_1"/>
  <p:tag name="KSO_WM_UNIT_TYPE" val="l_h_f"/>
  <p:tag name="KSO_WM_UNIT_INDEX" val="1_1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f"/>
  <p:tag name="KSO_WM_UNIT_INDEX" val="1_5_1"/>
  <p:tag name="KSO_WM_UNIT_ID" val="custom160474_18*l_h_f*1_5_1"/>
  <p:tag name="KSO_WM_UNIT_CLEAR" val="1"/>
  <p:tag name="KSO_WM_UNIT_LAYERLEVEL" val="1_1_1"/>
  <p:tag name="KSO_WM_UNIT_VALUE" val="20"/>
  <p:tag name="KSO_WM_UNIT_HIGHLIGHT" val="0"/>
  <p:tag name="KSO_WM_UNIT_COMPATIBLE" val="0"/>
  <p:tag name="KSO_WM_UNIT_PRESET_TEXT_INDEX" val="3"/>
  <p:tag name="KSO_WM_DIAGRAM_GROUP_CODE" val="l1-2"/>
  <p:tag name="KSO_WM_UNIT_PRESET_TEXT_LEN" val="17"/>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398"/>
  <p:tag name="KSO_WM_UNIT_TYPE" val="l_i"/>
  <p:tag name="KSO_WM_UNIT_INDEX" val="1_1"/>
  <p:tag name="KSO_WM_UNIT_ID" val="custom160398_14*l_i*1_1"/>
  <p:tag name="KSO_WM_UNIT_CLEAR" val="1"/>
  <p:tag name="KSO_WM_UNIT_LAYERLEVEL" val="1_1"/>
  <p:tag name="KSO_WM_DIAGRAM_GROUP_CODE" val="l1-2"/>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398"/>
  <p:tag name="KSO_WM_UNIT_TYPE" val="l_i"/>
  <p:tag name="KSO_WM_UNIT_INDEX" val="1_2"/>
  <p:tag name="KSO_WM_UNIT_ID" val="custom160398_14*l_i*1_2"/>
  <p:tag name="KSO_WM_UNIT_CLEAR" val="1"/>
  <p:tag name="KSO_WM_UNIT_LAYERLEVEL" val="1_1"/>
  <p:tag name="KSO_WM_DIAGRAM_GROUP_CODE" val="l1-2"/>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398"/>
  <p:tag name="KSO_WM_UNIT_TYPE" val="l_h_f"/>
  <p:tag name="KSO_WM_UNIT_INDEX" val="1_1_1"/>
  <p:tag name="KSO_WM_UNIT_ID" val="custom160398_14*l_h_f*1_1_1"/>
  <p:tag name="KSO_WM_UNIT_CLEAR" val="1"/>
  <p:tag name="KSO_WM_UNIT_LAYERLEVEL" val="1_1_1"/>
  <p:tag name="KSO_WM_UNIT_VALUE" val="40"/>
  <p:tag name="KSO_WM_UNIT_HIGHLIGHT" val="0"/>
  <p:tag name="KSO_WM_UNIT_COMPATIBLE" val="0"/>
  <p:tag name="KSO_WM_UNIT_PRESET_TEXT_INDEX" val="4"/>
  <p:tag name="KSO_WM_DIAGRAM_GROUP_CODE" val="l1-2"/>
  <p:tag name="KSO_WM_UNIT_PRESET_TEXT_LEN" val="57"/>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398"/>
  <p:tag name="KSO_WM_UNIT_TYPE" val="l_i"/>
  <p:tag name="KSO_WM_UNIT_INDEX" val="1_3"/>
  <p:tag name="KSO_WM_UNIT_ID" val="custom160398_14*l_i*1_3"/>
  <p:tag name="KSO_WM_UNIT_CLEAR" val="1"/>
  <p:tag name="KSO_WM_UNIT_LAYERLEVEL" val="1_1"/>
  <p:tag name="KSO_WM_DIAGRAM_GROUP_CODE" val="l1-2"/>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398"/>
  <p:tag name="KSO_WM_UNIT_TYPE" val="l_h_f"/>
  <p:tag name="KSO_WM_UNIT_INDEX" val="1_2_1"/>
  <p:tag name="KSO_WM_UNIT_ID" val="custom160398_14*l_h_f*1_2_1"/>
  <p:tag name="KSO_WM_UNIT_CLEAR" val="1"/>
  <p:tag name="KSO_WM_UNIT_LAYERLEVEL" val="1_1_1"/>
  <p:tag name="KSO_WM_UNIT_VALUE" val="40"/>
  <p:tag name="KSO_WM_UNIT_HIGHLIGHT" val="0"/>
  <p:tag name="KSO_WM_UNIT_COMPATIBLE" val="0"/>
  <p:tag name="KSO_WM_UNIT_PRESET_TEXT_INDEX" val="4"/>
  <p:tag name="KSO_WM_DIAGRAM_GROUP_CODE" val="l1-2"/>
  <p:tag name="KSO_WM_UNIT_PRESET_TEXT_LEN" val="5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5418</Words>
  <Application>WPS 演示</Application>
  <PresentationFormat>宽屏</PresentationFormat>
  <Paragraphs>799</Paragraphs>
  <Slides>46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46</vt:i4>
      </vt:variant>
    </vt:vector>
  </HeadingPairs>
  <TitlesOfParts>
    <vt:vector size="64" baseType="lpstr">
      <vt:lpstr>Arial</vt:lpstr>
      <vt:lpstr>宋体</vt:lpstr>
      <vt:lpstr>Wingdings</vt:lpstr>
      <vt:lpstr>微软雅黑</vt:lpstr>
      <vt:lpstr>Wingdings</vt:lpstr>
      <vt:lpstr>Hiragino Sans GB W3</vt:lpstr>
      <vt:lpstr>Gill Sans</vt:lpstr>
      <vt:lpstr>Arial Unicode MS</vt:lpstr>
      <vt:lpstr>Calibri Light</vt:lpstr>
      <vt:lpstr>Calibri</vt:lpstr>
      <vt:lpstr>Segoe Print</vt:lpstr>
      <vt:lpstr>MV Boli</vt:lpstr>
      <vt:lpstr>Wingdings 2</vt:lpstr>
      <vt:lpstr>黑体</vt:lpstr>
      <vt:lpstr>幼圆</vt:lpstr>
      <vt:lpstr>Times New Roman</vt:lpstr>
      <vt:lpstr>Times New Roman</vt:lpstr>
      <vt:lpstr>Office 主题</vt:lpstr>
      <vt:lpstr>PowerPoint 演示文稿</vt:lpstr>
      <vt:lpstr>PowerPoint 演示文稿</vt:lpstr>
      <vt:lpstr>PowerPoint 演示文稿</vt:lpstr>
      <vt:lpstr>PowerPoint 演示文稿</vt:lpstr>
      <vt:lpstr> 1.表单标记及其属性</vt:lpstr>
      <vt:lpstr> 1.CSS概念</vt:lpstr>
      <vt:lpstr> 1.CSS概念</vt:lpstr>
      <vt:lpstr> 1.CSS概念</vt:lpstr>
      <vt:lpstr> 1.怎么设置CSS样式？</vt:lpstr>
      <vt:lpstr> 2.CSS语法</vt:lpstr>
      <vt:lpstr>3.CSS样式表</vt:lpstr>
      <vt:lpstr>3.CSS样式表</vt:lpstr>
      <vt:lpstr>3.CSS样式表</vt:lpstr>
      <vt:lpstr>3.CSS样式表</vt:lpstr>
      <vt:lpstr>3.CSS样式表</vt:lpstr>
      <vt:lpstr>3.CSS样式表</vt:lpstr>
      <vt:lpstr>4.CSS选择器</vt:lpstr>
      <vt:lpstr>4.CSS选择器</vt:lpstr>
      <vt:lpstr>4.CSS选择器</vt:lpstr>
      <vt:lpstr>4.CSS选择器</vt:lpstr>
      <vt:lpstr>4.CSS选择器</vt:lpstr>
      <vt:lpstr>4.CSS选择器</vt:lpstr>
      <vt:lpstr>4.CSS选择器</vt:lpstr>
      <vt:lpstr>4.CSS选择器</vt:lpstr>
      <vt:lpstr>4.CSS选择器</vt:lpstr>
      <vt:lpstr>4.CSS选择器</vt:lpstr>
      <vt:lpstr>4.CSS选择器</vt:lpstr>
      <vt:lpstr>4.CSS选择器</vt:lpstr>
      <vt:lpstr>4.CSS选择器优先级及打分</vt:lpstr>
      <vt:lpstr>4.CSS选择器优先级及打分</vt:lpstr>
      <vt:lpstr>4.CSS选择器优先级及打分</vt:lpstr>
      <vt:lpstr>4.CSS选择器优先级及打分</vt:lpstr>
      <vt:lpstr>4.CSS选择器优先级及打分</vt:lpstr>
      <vt:lpstr>4.CSS选择器优先级及打分</vt:lpstr>
      <vt:lpstr>4.CSS选择器优先级及打分</vt:lpstr>
      <vt:lpstr>4.CSS选择器优先级及打分</vt:lpstr>
      <vt:lpstr>4.CSS选择器优先级及打分</vt:lpstr>
      <vt:lpstr>4.CSS选择器优先级及打分</vt:lpstr>
      <vt:lpstr>4.CSS选择器优先级及打分</vt:lpstr>
      <vt:lpstr>4.CSS选择器优先级及打分</vt:lpstr>
      <vt:lpstr>4.CSS选择器优先级及打分</vt:lpstr>
      <vt:lpstr>4.CSS选择器优先级及打分</vt:lpstr>
      <vt:lpstr>4.CSS选择器优先级及打分</vt:lpstr>
      <vt:lpstr>4.CSS选择器优先级及打分</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jywl</dc:creator>
  <cp:lastModifiedBy>王争</cp:lastModifiedBy>
  <cp:revision>238</cp:revision>
  <dcterms:created xsi:type="dcterms:W3CDTF">2017-04-21T01:04:00Z</dcterms:created>
  <dcterms:modified xsi:type="dcterms:W3CDTF">2017-07-11T07:44:44Z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