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A8993-0B43-4091-820E-C5303596F7B0}" type="datetimeFigureOut">
              <a:rPr lang="zh-CN" altLang="en-US" smtClean="0"/>
              <a:pPr/>
              <a:t>2017/11/28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1D9F0-F74F-452D-957D-47D86CA360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1D9F0-F74F-452D-957D-47D86CA360A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F815-B39E-4E47-999D-8207A52F8A83}" type="datetimeFigureOut">
              <a:rPr lang="zh-CN" altLang="en-US" smtClean="0"/>
              <a:pPr/>
              <a:t>2017/11/28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FCE5-E3E3-4FD3-B549-9402B6D74F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F815-B39E-4E47-999D-8207A52F8A83}" type="datetimeFigureOut">
              <a:rPr lang="zh-CN" altLang="en-US" smtClean="0"/>
              <a:pPr/>
              <a:t>2017/11/28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FCE5-E3E3-4FD3-B549-9402B6D74F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F815-B39E-4E47-999D-8207A52F8A83}" type="datetimeFigureOut">
              <a:rPr lang="zh-CN" altLang="en-US" smtClean="0"/>
              <a:pPr/>
              <a:t>2017/11/28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FCE5-E3E3-4FD3-B549-9402B6D74F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F815-B39E-4E47-999D-8207A52F8A83}" type="datetimeFigureOut">
              <a:rPr lang="zh-CN" altLang="en-US" smtClean="0"/>
              <a:pPr/>
              <a:t>2017/11/28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FCE5-E3E3-4FD3-B549-9402B6D74F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F815-B39E-4E47-999D-8207A52F8A83}" type="datetimeFigureOut">
              <a:rPr lang="zh-CN" altLang="en-US" smtClean="0"/>
              <a:pPr/>
              <a:t>2017/11/28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FCE5-E3E3-4FD3-B549-9402B6D74F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F815-B39E-4E47-999D-8207A52F8A83}" type="datetimeFigureOut">
              <a:rPr lang="zh-CN" altLang="en-US" smtClean="0"/>
              <a:pPr/>
              <a:t>2017/11/28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FCE5-E3E3-4FD3-B549-9402B6D74F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F815-B39E-4E47-999D-8207A52F8A83}" type="datetimeFigureOut">
              <a:rPr lang="zh-CN" altLang="en-US" smtClean="0"/>
              <a:pPr/>
              <a:t>2017/11/28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FCE5-E3E3-4FD3-B549-9402B6D74F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F815-B39E-4E47-999D-8207A52F8A83}" type="datetimeFigureOut">
              <a:rPr lang="zh-CN" altLang="en-US" smtClean="0"/>
              <a:pPr/>
              <a:t>2017/11/28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FCE5-E3E3-4FD3-B549-9402B6D74F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F815-B39E-4E47-999D-8207A52F8A83}" type="datetimeFigureOut">
              <a:rPr lang="zh-CN" altLang="en-US" smtClean="0"/>
              <a:pPr/>
              <a:t>2017/11/28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FCE5-E3E3-4FD3-B549-9402B6D74F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F815-B39E-4E47-999D-8207A52F8A83}" type="datetimeFigureOut">
              <a:rPr lang="zh-CN" altLang="en-US" smtClean="0"/>
              <a:pPr/>
              <a:t>2017/11/28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FCE5-E3E3-4FD3-B549-9402B6D74F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F815-B39E-4E47-999D-8207A52F8A83}" type="datetimeFigureOut">
              <a:rPr lang="zh-CN" altLang="en-US" smtClean="0"/>
              <a:pPr/>
              <a:t>2017/11/28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FCE5-E3E3-4FD3-B549-9402B6D74F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DF815-B39E-4E47-999D-8207A52F8A83}" type="datetimeFigureOut">
              <a:rPr lang="zh-CN" altLang="en-US" smtClean="0"/>
              <a:pPr/>
              <a:t>2017/11/28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6FCE5-E3E3-4FD3-B549-9402B6D74F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lize.github.io/URI.js/uri-template.html" TargetMode="External"/><Relationship Id="rId2" Type="http://schemas.openxmlformats.org/officeDocument/2006/relationships/hyperlink" Target="https://developer.mozilla.org/zh-CN/docs/Web/JavaScript/Reference/Global_Objects/Promis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Vue-</a:t>
            </a:r>
            <a:r>
              <a:rPr lang="zh-CN" altLang="en-US" dirty="0" smtClean="0"/>
              <a:t>服务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计算属性应用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自定义指令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Vue-resource</a:t>
            </a:r>
            <a:r>
              <a:rPr lang="zh-CN" altLang="en-US" dirty="0" smtClean="0"/>
              <a:t>的</a:t>
            </a:r>
            <a:r>
              <a:rPr lang="en-US" altLang="zh-CN" dirty="0"/>
              <a:t>j</a:t>
            </a:r>
            <a:r>
              <a:rPr lang="en-US" altLang="zh-CN" dirty="0" smtClean="0"/>
              <a:t>sonp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this.$</a:t>
            </a:r>
            <a:r>
              <a:rPr lang="en-US" altLang="zh-CN" dirty="0" smtClean="0"/>
              <a:t>http.jsonp(url).</a:t>
            </a:r>
            <a:r>
              <a:rPr lang="en-US" altLang="zh-CN" dirty="0"/>
              <a:t>then(function(response</a:t>
            </a:r>
            <a:r>
              <a:rPr lang="en-US" altLang="zh-CN" dirty="0" smtClean="0"/>
              <a:t>){})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Axios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vue</a:t>
            </a:r>
            <a:r>
              <a:rPr lang="zh-CN" altLang="en-US" dirty="0"/>
              <a:t>更新到</a:t>
            </a:r>
            <a:r>
              <a:rPr lang="en-US" altLang="zh-CN" dirty="0"/>
              <a:t>2.0</a:t>
            </a:r>
            <a:r>
              <a:rPr lang="zh-CN" altLang="en-US" dirty="0"/>
              <a:t>之后，作者就宣告不再对</a:t>
            </a:r>
            <a:r>
              <a:rPr lang="en-US" altLang="zh-CN" dirty="0"/>
              <a:t>vue-resource</a:t>
            </a:r>
            <a:r>
              <a:rPr lang="zh-CN" altLang="en-US" dirty="0"/>
              <a:t>更新</a:t>
            </a:r>
            <a:r>
              <a:rPr lang="zh-CN" altLang="en-US" dirty="0" smtClean="0"/>
              <a:t>，而</a:t>
            </a:r>
            <a:r>
              <a:rPr lang="zh-CN" altLang="en-US" dirty="0"/>
              <a:t>是推荐的</a:t>
            </a:r>
            <a:r>
              <a:rPr lang="en-US" altLang="zh-CN" dirty="0" smtClean="0"/>
              <a:t>axios</a:t>
            </a:r>
          </a:p>
          <a:p>
            <a:r>
              <a:rPr lang="en-US" altLang="zh-CN" b="1" dirty="0"/>
              <a:t>axios</a:t>
            </a:r>
            <a:r>
              <a:rPr lang="zh-CN" altLang="en-US" b="1" dirty="0"/>
              <a:t>可以通过配置（</a:t>
            </a:r>
            <a:r>
              <a:rPr lang="en-US" altLang="zh-CN" b="1" dirty="0"/>
              <a:t>config</a:t>
            </a:r>
            <a:r>
              <a:rPr lang="zh-CN" altLang="en-US" b="1" dirty="0"/>
              <a:t>）来发送请求</a:t>
            </a:r>
          </a:p>
          <a:p>
            <a:r>
              <a:rPr lang="zh-CN" altLang="en-US" b="1" dirty="0" smtClean="0"/>
              <a:t>请</a:t>
            </a:r>
            <a:r>
              <a:rPr lang="zh-CN" altLang="en-US" b="1" dirty="0"/>
              <a:t>求方式的别名，这里对所有已经支持的请求方式都提供了方便的别名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Config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{</a:t>
            </a:r>
          </a:p>
          <a:p>
            <a:pPr lvl="1"/>
            <a:r>
              <a:rPr lang="en-US" altLang="zh-CN" dirty="0" smtClean="0"/>
              <a:t>//`url`</a:t>
            </a:r>
            <a:r>
              <a:rPr lang="zh-CN" altLang="en-US" dirty="0" smtClean="0"/>
              <a:t>是请求的服务器地址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url:'/user',</a:t>
            </a:r>
          </a:p>
          <a:p>
            <a:pPr lvl="1"/>
            <a:r>
              <a:rPr lang="en-US" altLang="zh-CN" dirty="0" smtClean="0"/>
              <a:t> //`method`</a:t>
            </a:r>
            <a:r>
              <a:rPr lang="zh-CN" altLang="en-US" dirty="0" smtClean="0"/>
              <a:t>是请求资源的方式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method:'get‘//default</a:t>
            </a:r>
          </a:p>
          <a:p>
            <a:pPr lvl="1"/>
            <a:r>
              <a:rPr lang="en-US" altLang="zh-CN" dirty="0" smtClean="0"/>
              <a:t> //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`url`</a:t>
            </a:r>
            <a:r>
              <a:rPr lang="zh-CN" altLang="en-US" dirty="0" smtClean="0"/>
              <a:t>不是绝对地址，那么</a:t>
            </a:r>
            <a:r>
              <a:rPr lang="en-US" altLang="zh-CN" dirty="0" smtClean="0"/>
              <a:t>`baseURL`</a:t>
            </a:r>
            <a:r>
              <a:rPr lang="zh-CN" altLang="en-US" dirty="0" smtClean="0"/>
              <a:t>将会加到</a:t>
            </a:r>
            <a:r>
              <a:rPr lang="en-US" altLang="zh-CN" dirty="0" smtClean="0"/>
              <a:t>`url`</a:t>
            </a:r>
            <a:r>
              <a:rPr lang="zh-CN" altLang="en-US" dirty="0" smtClean="0"/>
              <a:t>的前面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smtClean="0"/>
              <a:t>//</a:t>
            </a:r>
            <a:r>
              <a:rPr lang="zh-CN" altLang="en-US" dirty="0" smtClean="0"/>
              <a:t>当</a:t>
            </a:r>
            <a:r>
              <a:rPr lang="en-US" altLang="zh-CN" dirty="0" smtClean="0"/>
              <a:t>`url`</a:t>
            </a:r>
            <a:r>
              <a:rPr lang="zh-CN" altLang="en-US" dirty="0" smtClean="0"/>
              <a:t>是相对地址的时候，设置</a:t>
            </a:r>
            <a:r>
              <a:rPr lang="en-US" altLang="zh-CN" dirty="0" smtClean="0"/>
              <a:t>`baseURL`</a:t>
            </a:r>
            <a:r>
              <a:rPr lang="zh-CN" altLang="en-US" dirty="0" smtClean="0"/>
              <a:t>会非常的方便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baseURL:'http://localhost:6500/vue',</a:t>
            </a:r>
          </a:p>
          <a:p>
            <a:pPr lvl="1"/>
            <a:r>
              <a:rPr lang="en-US" altLang="zh-CN" dirty="0" smtClean="0"/>
              <a:t>...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Axios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发送一个</a:t>
            </a:r>
            <a:r>
              <a:rPr lang="en-US" altLang="zh-CN" dirty="0" smtClean="0"/>
              <a:t>`POST`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axios({ </a:t>
            </a:r>
          </a:p>
          <a:p>
            <a:pPr lvl="1"/>
            <a:r>
              <a:rPr lang="en-US" altLang="zh-CN" dirty="0" smtClean="0"/>
              <a:t>method:"POST",</a:t>
            </a:r>
          </a:p>
          <a:p>
            <a:pPr lvl="1"/>
            <a:r>
              <a:rPr lang="en-US" altLang="zh-CN" dirty="0" smtClean="0"/>
              <a:t> url:'/user/12345', </a:t>
            </a:r>
          </a:p>
          <a:p>
            <a:pPr lvl="1"/>
            <a:r>
              <a:rPr lang="en-US" altLang="zh-CN" dirty="0" smtClean="0"/>
              <a:t>data:{ firstName:"Fred", lastName:"Flintstone" }</a:t>
            </a:r>
          </a:p>
          <a:p>
            <a:r>
              <a:rPr lang="en-US" altLang="zh-CN" dirty="0" smtClean="0"/>
              <a:t> });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别</a:t>
            </a:r>
            <a:r>
              <a:rPr lang="zh-CN" altLang="en-US" dirty="0" smtClean="0"/>
              <a:t>名方式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axios.get(url[,config]); </a:t>
            </a:r>
          </a:p>
          <a:p>
            <a:r>
              <a:rPr lang="en-US" altLang="zh-CN" dirty="0" smtClean="0"/>
              <a:t>axios.delete(url[,config]); </a:t>
            </a:r>
          </a:p>
          <a:p>
            <a:r>
              <a:rPr lang="en-US" altLang="zh-CN" dirty="0" smtClean="0"/>
              <a:t>axios.post(url[,data[,config]]);</a:t>
            </a:r>
          </a:p>
          <a:p>
            <a:r>
              <a:rPr lang="en-US" altLang="zh-CN" dirty="0" smtClean="0"/>
              <a:t>axios.put(url[,data[,config]]);</a:t>
            </a:r>
          </a:p>
          <a:p>
            <a:r>
              <a:rPr lang="en-US" altLang="zh-CN" dirty="0" smtClean="0"/>
              <a:t>axios.patch(url[,data[,config]]);</a:t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拦截器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你可以在请求、响应在到达</a:t>
            </a:r>
            <a:r>
              <a:rPr lang="en-US" altLang="zh-CN" dirty="0" smtClean="0"/>
              <a:t>then/catch</a:t>
            </a:r>
            <a:r>
              <a:rPr lang="zh-CN" altLang="en-US" dirty="0" smtClean="0"/>
              <a:t>之前拦截他们</a:t>
            </a:r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添加一个请求拦截器 </a:t>
            </a:r>
            <a:endParaRPr lang="en-US" altLang="zh-CN" dirty="0" smtClean="0"/>
          </a:p>
          <a:p>
            <a:r>
              <a:rPr lang="en-US" altLang="zh-CN" dirty="0" smtClean="0"/>
              <a:t>axios.interceptors.request.use(function(config){ </a:t>
            </a:r>
          </a:p>
          <a:p>
            <a:pPr lvl="1"/>
            <a:r>
              <a:rPr lang="en-US" altLang="zh-CN" dirty="0" smtClean="0"/>
              <a:t>//</a:t>
            </a:r>
            <a:r>
              <a:rPr lang="zh-CN" altLang="en-US" dirty="0" smtClean="0"/>
              <a:t>在请求发出之前进行一些操作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return config;</a:t>
            </a:r>
          </a:p>
          <a:p>
            <a:r>
              <a:rPr lang="en-US" altLang="zh-CN" dirty="0" smtClean="0"/>
              <a:t> },function(err){ </a:t>
            </a:r>
          </a:p>
          <a:p>
            <a:pPr lvl="1"/>
            <a:r>
              <a:rPr lang="en-US" altLang="zh-CN" dirty="0" smtClean="0"/>
              <a:t>//</a:t>
            </a:r>
            <a:r>
              <a:rPr lang="zh-CN" altLang="en-US" dirty="0" smtClean="0"/>
              <a:t>在请求错误时进行一些操作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return Promise.reject(error);</a:t>
            </a:r>
          </a:p>
          <a:p>
            <a:r>
              <a:rPr lang="en-US" altLang="zh-CN" dirty="0" smtClean="0"/>
              <a:t> });</a:t>
            </a:r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添加一个响应拦截器 </a:t>
            </a:r>
            <a:endParaRPr lang="en-US" altLang="zh-CN" dirty="0" smtClean="0"/>
          </a:p>
          <a:p>
            <a:r>
              <a:rPr lang="en-US" altLang="zh-CN" dirty="0" smtClean="0"/>
              <a:t>axios.interceptors.response.use(function(res){ </a:t>
            </a:r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在这里对返回的数据进行处理 </a:t>
            </a:r>
            <a:endParaRPr lang="en-US" altLang="zh-CN" dirty="0" smtClean="0"/>
          </a:p>
          <a:p>
            <a:r>
              <a:rPr lang="en-US" altLang="zh-CN" dirty="0" smtClean="0"/>
              <a:t>return res; </a:t>
            </a:r>
          </a:p>
          <a:p>
            <a:r>
              <a:rPr lang="en-US" altLang="zh-CN" dirty="0" smtClean="0"/>
              <a:t>},function(err){ </a:t>
            </a:r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响应错误处理</a:t>
            </a:r>
            <a:endParaRPr lang="en-US" altLang="zh-CN" dirty="0" smtClean="0"/>
          </a:p>
          <a:p>
            <a:r>
              <a:rPr lang="en-US" altLang="zh-CN" dirty="0" smtClean="0"/>
              <a:t> return Promise.reject(error); })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清除拦截器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var myInterceptor = axios.interceptor.request|response.use(function(){/*....*/}); axios.interceptors.request|response.eject(myInterceptor);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计算属性应用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/>
              <a:t>computed</a:t>
            </a:r>
          </a:p>
          <a:p>
            <a:r>
              <a:rPr lang="zh-CN" altLang="en-US" dirty="0"/>
              <a:t>我们可以使用 </a:t>
            </a:r>
            <a:r>
              <a:rPr lang="en-US" altLang="zh-CN" dirty="0"/>
              <a:t>methods </a:t>
            </a:r>
            <a:r>
              <a:rPr lang="zh-CN" altLang="en-US" dirty="0"/>
              <a:t>来替代 </a:t>
            </a:r>
            <a:r>
              <a:rPr lang="en-US" altLang="zh-CN" dirty="0"/>
              <a:t>computed</a:t>
            </a:r>
            <a:r>
              <a:rPr lang="zh-CN" altLang="en-US" dirty="0"/>
              <a:t>，效果上两个都是一样的，但是 </a:t>
            </a:r>
            <a:r>
              <a:rPr lang="en-US" altLang="zh-CN" dirty="0"/>
              <a:t>computed </a:t>
            </a:r>
            <a:r>
              <a:rPr lang="zh-CN" altLang="en-US" dirty="0"/>
              <a:t>是基于它的依赖缓存，只有相关依赖发生改变时才会重新取值。而使用 </a:t>
            </a:r>
            <a:r>
              <a:rPr lang="en-US" altLang="zh-CN" dirty="0"/>
              <a:t>methods </a:t>
            </a:r>
            <a:r>
              <a:rPr lang="zh-CN" altLang="en-US" dirty="0"/>
              <a:t>，在重新渲染的时候，函数总会重新调用执行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可以说使用 </a:t>
            </a:r>
            <a:r>
              <a:rPr lang="en-US" altLang="zh-CN" dirty="0"/>
              <a:t>computed </a:t>
            </a:r>
            <a:r>
              <a:rPr lang="zh-CN" altLang="en-US" dirty="0"/>
              <a:t>性能会更好，但是如果你不希望缓存，你可以使用 </a:t>
            </a:r>
            <a:r>
              <a:rPr lang="en-US" altLang="zh-CN" dirty="0"/>
              <a:t>methods </a:t>
            </a:r>
            <a:r>
              <a:rPr lang="zh-CN" altLang="en-US" dirty="0"/>
              <a:t>属性。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Vue</a:t>
            </a:r>
            <a:r>
              <a:rPr lang="zh-CN" altLang="en-US" dirty="0" smtClean="0"/>
              <a:t>的方法属性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$el: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vue</a:t>
            </a:r>
            <a:r>
              <a:rPr lang="zh-CN" altLang="en-US" dirty="0" smtClean="0"/>
              <a:t>应用的绑定元素</a:t>
            </a:r>
            <a:endParaRPr lang="en-US" altLang="zh-CN" dirty="0" smtClean="0"/>
          </a:p>
          <a:p>
            <a:r>
              <a:rPr lang="en-US" altLang="zh-CN" dirty="0" smtClean="0"/>
              <a:t>$mount: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vue</a:t>
            </a:r>
            <a:r>
              <a:rPr lang="zh-CN" altLang="en-US" dirty="0" smtClean="0"/>
              <a:t>应用的绑定元素</a:t>
            </a:r>
            <a:endParaRPr lang="en-US" altLang="zh-CN" dirty="0" smtClean="0"/>
          </a:p>
          <a:p>
            <a:r>
              <a:rPr lang="en-US" altLang="zh-CN" dirty="0" smtClean="0"/>
              <a:t>$data: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vue</a:t>
            </a:r>
            <a:r>
              <a:rPr lang="zh-CN" altLang="en-US" dirty="0" smtClean="0"/>
              <a:t>应用中声明的属性</a:t>
            </a:r>
            <a:endParaRPr lang="en-US" altLang="zh-CN" dirty="0" smtClean="0"/>
          </a:p>
          <a:p>
            <a:r>
              <a:rPr lang="en-US" altLang="zh-CN" dirty="0" smtClean="0"/>
              <a:t>$options: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vue</a:t>
            </a:r>
            <a:r>
              <a:rPr lang="zh-CN" altLang="en-US" dirty="0" smtClean="0"/>
              <a:t>应用</a:t>
            </a:r>
            <a:r>
              <a:rPr lang="zh-CN" altLang="en-US" dirty="0" smtClean="0"/>
              <a:t>中</a:t>
            </a:r>
            <a:r>
              <a:rPr lang="en-US" altLang="zh-CN" dirty="0" smtClean="0"/>
              <a:t>config</a:t>
            </a:r>
            <a:r>
              <a:rPr lang="zh-CN" altLang="en-US" smtClean="0"/>
              <a:t>对象的详细信息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Vue </a:t>
            </a:r>
            <a:r>
              <a:rPr lang="zh-CN" altLang="en-US" dirty="0"/>
              <a:t>也允许注册自定义指令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全</a:t>
            </a:r>
            <a:r>
              <a:rPr lang="zh-CN" altLang="en-US" dirty="0" smtClean="0"/>
              <a:t>局指令</a:t>
            </a:r>
            <a:endParaRPr lang="en-US" altLang="zh-CN" dirty="0" smtClean="0"/>
          </a:p>
          <a:p>
            <a:r>
              <a:rPr lang="en-US" altLang="zh-CN" dirty="0"/>
              <a:t>// </a:t>
            </a:r>
            <a:r>
              <a:rPr lang="zh-CN" altLang="en-US" dirty="0"/>
              <a:t>注册一个全局自定义指令 </a:t>
            </a:r>
            <a:r>
              <a:rPr lang="en-US" altLang="zh-CN" dirty="0"/>
              <a:t>v-focus </a:t>
            </a:r>
            <a:endParaRPr lang="en-US" altLang="zh-CN" dirty="0" smtClean="0"/>
          </a:p>
          <a:p>
            <a:r>
              <a:rPr lang="en-US" altLang="zh-CN" dirty="0" smtClean="0"/>
              <a:t>Vue.directive</a:t>
            </a:r>
            <a:r>
              <a:rPr lang="en-US" altLang="zh-CN" dirty="0"/>
              <a:t>('focus', </a:t>
            </a:r>
            <a:r>
              <a:rPr lang="en-US" altLang="zh-CN" dirty="0" smtClean="0"/>
              <a:t>{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// </a:t>
            </a:r>
            <a:r>
              <a:rPr lang="zh-CN" altLang="en-US" dirty="0"/>
              <a:t>当绑定元素插入到 </a:t>
            </a:r>
            <a:r>
              <a:rPr lang="en-US" altLang="zh-CN" dirty="0"/>
              <a:t>DOM </a:t>
            </a:r>
            <a:r>
              <a:rPr lang="zh-CN" altLang="en-US" dirty="0"/>
              <a:t>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/>
              <a:t>inserted: function (el) </a:t>
            </a:r>
            <a:r>
              <a:rPr lang="en-US" altLang="zh-CN" dirty="0" smtClean="0"/>
              <a:t>{</a:t>
            </a:r>
          </a:p>
          <a:p>
            <a:pPr lvl="2"/>
            <a:r>
              <a:rPr lang="en-US" altLang="zh-CN" dirty="0" smtClean="0"/>
              <a:t> </a:t>
            </a:r>
            <a:r>
              <a:rPr lang="en-US" altLang="zh-CN" dirty="0"/>
              <a:t>// </a:t>
            </a:r>
            <a:r>
              <a:rPr lang="zh-CN" altLang="en-US" dirty="0"/>
              <a:t>聚焦元素 </a:t>
            </a:r>
            <a:r>
              <a:rPr lang="en-US" altLang="zh-CN" dirty="0"/>
              <a:t>el.focus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 }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})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支持</a:t>
            </a:r>
            <a:r>
              <a:rPr lang="zh-CN" altLang="en-US" dirty="0" smtClean="0"/>
              <a:t>原生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/>
              <a:t>支</a:t>
            </a:r>
            <a:r>
              <a:rPr lang="zh-CN" altLang="en-US" dirty="0" smtClean="0"/>
              <a:t>持</a:t>
            </a:r>
            <a:r>
              <a:rPr lang="en-US" altLang="zh-CN" dirty="0" smtClean="0"/>
              <a:t>jQueryAjax</a:t>
            </a:r>
          </a:p>
          <a:p>
            <a:r>
              <a:rPr lang="en-US" altLang="zh-CN" dirty="0" smtClean="0"/>
              <a:t>Vue1.0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vue-resource</a:t>
            </a:r>
            <a:r>
              <a:rPr lang="zh-CN" altLang="en-US" dirty="0" smtClean="0"/>
              <a:t>进行数据交互</a:t>
            </a:r>
            <a:endParaRPr lang="en-US" altLang="zh-CN" dirty="0" smtClean="0"/>
          </a:p>
          <a:p>
            <a:r>
              <a:rPr lang="en-US" altLang="zh-CN" dirty="0" smtClean="0"/>
              <a:t>Vue2.0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axios</a:t>
            </a:r>
            <a:r>
              <a:rPr lang="zh-CN" altLang="en-US" dirty="0" smtClean="0"/>
              <a:t>进行数据交互</a:t>
            </a:r>
            <a:endParaRPr lang="en-US" altLang="zh-CN" dirty="0" smtClean="0"/>
          </a:p>
          <a:p>
            <a:r>
              <a:rPr lang="zh-CN" altLang="en-US" dirty="0"/>
              <a:t>原</a:t>
            </a:r>
            <a:r>
              <a:rPr lang="zh-CN" altLang="en-US" dirty="0" smtClean="0"/>
              <a:t>生和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就不说了，我们先来看一下</a:t>
            </a:r>
            <a:r>
              <a:rPr lang="en-US" altLang="zh-CN" dirty="0" smtClean="0"/>
              <a:t>vue1.0+</a:t>
            </a:r>
            <a:r>
              <a:rPr lang="zh-CN" altLang="en-US" dirty="0" smtClean="0"/>
              <a:t>版本的</a:t>
            </a:r>
            <a:r>
              <a:rPr lang="en-US" altLang="zh-CN" dirty="0" smtClean="0"/>
              <a:t>vue-resource</a:t>
            </a:r>
            <a:r>
              <a:rPr lang="zh-CN" altLang="en-US" dirty="0" smtClean="0"/>
              <a:t>的使用方法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局部自定义指令</a:t>
            </a:r>
            <a:endParaRPr lang="en-US" altLang="zh-CN" dirty="0" smtClean="0"/>
          </a:p>
          <a:p>
            <a:r>
              <a:rPr lang="en-US" altLang="zh-CN" dirty="0"/>
              <a:t>new Vue({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el</a:t>
            </a:r>
            <a:r>
              <a:rPr lang="en-US" altLang="zh-CN" dirty="0"/>
              <a:t>: '#app',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directives</a:t>
            </a:r>
            <a:r>
              <a:rPr lang="en-US" altLang="zh-CN" dirty="0"/>
              <a:t>: {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// </a:t>
            </a:r>
            <a:r>
              <a:rPr lang="zh-CN" altLang="en-US" dirty="0"/>
              <a:t>注册一个局部的自定义指令 </a:t>
            </a:r>
            <a:r>
              <a:rPr lang="en-US" altLang="zh-CN" dirty="0"/>
              <a:t>v-focus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focus</a:t>
            </a:r>
            <a:r>
              <a:rPr lang="en-US" altLang="zh-CN" dirty="0"/>
              <a:t>: { 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// </a:t>
            </a:r>
            <a:r>
              <a:rPr lang="zh-CN" altLang="en-US" dirty="0"/>
              <a:t>指令的定</a:t>
            </a:r>
            <a:r>
              <a:rPr lang="zh-CN" altLang="en-US" dirty="0" smtClean="0"/>
              <a:t>义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 </a:t>
            </a:r>
            <a:r>
              <a:rPr lang="en-US" altLang="zh-CN" dirty="0"/>
              <a:t>inserted: function (el) </a:t>
            </a:r>
            <a:r>
              <a:rPr lang="en-US" altLang="zh-CN" dirty="0" smtClean="0"/>
              <a:t>{</a:t>
            </a:r>
          </a:p>
          <a:p>
            <a:pPr lvl="4"/>
            <a:r>
              <a:rPr lang="en-US" altLang="zh-CN" dirty="0" smtClean="0"/>
              <a:t> </a:t>
            </a:r>
            <a:r>
              <a:rPr lang="en-US" altLang="zh-CN" dirty="0"/>
              <a:t>// </a:t>
            </a:r>
            <a:r>
              <a:rPr lang="zh-CN" altLang="en-US" dirty="0"/>
              <a:t>聚焦元</a:t>
            </a:r>
            <a:r>
              <a:rPr lang="zh-CN" altLang="en-US" dirty="0" smtClean="0"/>
              <a:t>素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 </a:t>
            </a:r>
            <a:r>
              <a:rPr lang="en-US" altLang="zh-CN" dirty="0"/>
              <a:t>el.focus() 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}</a:t>
            </a:r>
          </a:p>
          <a:p>
            <a:pPr lvl="2"/>
            <a:r>
              <a:rPr lang="en-US" altLang="zh-CN" dirty="0" smtClean="0"/>
              <a:t> }</a:t>
            </a:r>
          </a:p>
          <a:p>
            <a:pPr lvl="1"/>
            <a:r>
              <a:rPr lang="en-US" altLang="zh-CN" dirty="0" smtClean="0"/>
              <a:t> }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})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钩子函数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b="1" dirty="0"/>
              <a:t>钩子函数</a:t>
            </a:r>
          </a:p>
          <a:p>
            <a:r>
              <a:rPr lang="zh-CN" altLang="en-US" dirty="0"/>
              <a:t>指令定义函数提供了几个钩子函数（可选）：</a:t>
            </a:r>
          </a:p>
          <a:p>
            <a:pPr latinLnBrk="1"/>
            <a:r>
              <a:rPr lang="en-US" altLang="zh-CN" dirty="0"/>
              <a:t>bind: </a:t>
            </a:r>
            <a:r>
              <a:rPr lang="zh-CN" altLang="en-US" dirty="0"/>
              <a:t>只调用一次，指令第一次绑定到元素时调用，用这个钩子函数可以定义一个在绑定时执行一次的初始化动作。</a:t>
            </a:r>
          </a:p>
          <a:p>
            <a:pPr latinLnBrk="1"/>
            <a:r>
              <a:rPr lang="en-US" altLang="zh-CN" dirty="0"/>
              <a:t>inserted: </a:t>
            </a:r>
            <a:r>
              <a:rPr lang="zh-CN" altLang="en-US" dirty="0"/>
              <a:t>被绑定元素插入父节点时调用（父节点存在即可调用，不必存在于 </a:t>
            </a:r>
            <a:r>
              <a:rPr lang="en-US" altLang="zh-CN" dirty="0"/>
              <a:t>document </a:t>
            </a:r>
            <a:r>
              <a:rPr lang="zh-CN" altLang="en-US" dirty="0"/>
              <a:t>中）。</a:t>
            </a:r>
          </a:p>
          <a:p>
            <a:pPr latinLnBrk="1"/>
            <a:r>
              <a:rPr lang="en-US" altLang="zh-CN" dirty="0"/>
              <a:t>update: </a:t>
            </a:r>
            <a:r>
              <a:rPr lang="zh-CN" altLang="en-US" dirty="0"/>
              <a:t>被绑定元素所在的模板更新时调用，而不论绑定值是否变化。通过比较更新前后的绑定值，可以忽略不必要的模板更新（详细的钩子函数参数见下）。</a:t>
            </a:r>
          </a:p>
          <a:p>
            <a:pPr latinLnBrk="1"/>
            <a:r>
              <a:rPr lang="en-US" altLang="zh-CN" dirty="0"/>
              <a:t>componentUpdated: </a:t>
            </a:r>
            <a:r>
              <a:rPr lang="zh-CN" altLang="en-US" dirty="0"/>
              <a:t>被绑定元素所在模板完成一次更新周期时调用。</a:t>
            </a:r>
          </a:p>
          <a:p>
            <a:pPr latinLnBrk="1"/>
            <a:r>
              <a:rPr lang="en-US" altLang="zh-CN" dirty="0"/>
              <a:t>unbind: </a:t>
            </a:r>
            <a:r>
              <a:rPr lang="zh-CN" altLang="en-US" dirty="0"/>
              <a:t>只调用一次， 指令与元素解绑时调用。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钩子函数参数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b="1" dirty="0"/>
              <a:t>钩子函数参数</a:t>
            </a:r>
          </a:p>
          <a:p>
            <a:r>
              <a:rPr lang="zh-CN" altLang="en-US" dirty="0"/>
              <a:t>钩子函数的参数有：</a:t>
            </a:r>
          </a:p>
          <a:p>
            <a:pPr latinLnBrk="1"/>
            <a:r>
              <a:rPr lang="en-US" altLang="zh-CN" b="1" dirty="0"/>
              <a:t>el</a:t>
            </a:r>
            <a:r>
              <a:rPr lang="en-US" altLang="zh-CN" dirty="0"/>
              <a:t>: </a:t>
            </a:r>
            <a:r>
              <a:rPr lang="zh-CN" altLang="en-US" dirty="0"/>
              <a:t>指令所绑定的元素，可以用来直接操作 </a:t>
            </a:r>
            <a:r>
              <a:rPr lang="en-US" altLang="zh-CN" dirty="0"/>
              <a:t>DOM </a:t>
            </a:r>
            <a:r>
              <a:rPr lang="zh-CN" altLang="en-US" dirty="0"/>
              <a:t>。</a:t>
            </a:r>
          </a:p>
          <a:p>
            <a:pPr latinLnBrk="1"/>
            <a:r>
              <a:rPr lang="en-US" altLang="zh-CN" b="1" dirty="0"/>
              <a:t>binding</a:t>
            </a:r>
            <a:r>
              <a:rPr lang="en-US" altLang="zh-CN" dirty="0"/>
              <a:t>: </a:t>
            </a:r>
            <a:r>
              <a:rPr lang="zh-CN" altLang="en-US" dirty="0"/>
              <a:t>一个对象，包含以下属性：</a:t>
            </a:r>
          </a:p>
          <a:p>
            <a:pPr lvl="1" latinLnBrk="1"/>
            <a:r>
              <a:rPr lang="en-US" altLang="zh-CN" b="1" dirty="0"/>
              <a:t>name</a:t>
            </a:r>
            <a:r>
              <a:rPr lang="en-US" altLang="zh-CN" dirty="0"/>
              <a:t>: </a:t>
            </a:r>
            <a:r>
              <a:rPr lang="zh-CN" altLang="en-US" dirty="0"/>
              <a:t>指令名，不包括 </a:t>
            </a:r>
            <a:r>
              <a:rPr lang="en-US" altLang="zh-CN" dirty="0"/>
              <a:t>v- </a:t>
            </a:r>
            <a:r>
              <a:rPr lang="zh-CN" altLang="en-US" dirty="0"/>
              <a:t>前缀。</a:t>
            </a:r>
          </a:p>
          <a:p>
            <a:pPr lvl="1" latinLnBrk="1"/>
            <a:r>
              <a:rPr lang="en-US" altLang="zh-CN" b="1" dirty="0"/>
              <a:t>value</a:t>
            </a:r>
            <a:r>
              <a:rPr lang="en-US" altLang="zh-CN" dirty="0"/>
              <a:t>: </a:t>
            </a:r>
            <a:r>
              <a:rPr lang="zh-CN" altLang="en-US" dirty="0"/>
              <a:t>指令的绑定值， 例如： </a:t>
            </a:r>
            <a:r>
              <a:rPr lang="en-US" altLang="zh-CN" dirty="0"/>
              <a:t>v-my-directive="1 + 1", value </a:t>
            </a:r>
            <a:r>
              <a:rPr lang="zh-CN" altLang="en-US" dirty="0"/>
              <a:t>的值是 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</a:p>
          <a:p>
            <a:pPr lvl="1" latinLnBrk="1"/>
            <a:r>
              <a:rPr lang="en-US" altLang="zh-CN" b="1" dirty="0"/>
              <a:t>oldValue</a:t>
            </a:r>
            <a:r>
              <a:rPr lang="en-US" altLang="zh-CN" dirty="0"/>
              <a:t>: </a:t>
            </a:r>
            <a:r>
              <a:rPr lang="zh-CN" altLang="en-US" dirty="0"/>
              <a:t>指令绑定的前一个值，仅在 </a:t>
            </a:r>
            <a:r>
              <a:rPr lang="en-US" altLang="zh-CN" dirty="0"/>
              <a:t>update </a:t>
            </a:r>
            <a:r>
              <a:rPr lang="zh-CN" altLang="en-US" dirty="0"/>
              <a:t>和 </a:t>
            </a:r>
            <a:r>
              <a:rPr lang="en-US" altLang="zh-CN" dirty="0"/>
              <a:t>componentUpdated </a:t>
            </a:r>
            <a:r>
              <a:rPr lang="zh-CN" altLang="en-US" dirty="0"/>
              <a:t>钩子中可用。无论值是否改变都可用。</a:t>
            </a:r>
          </a:p>
          <a:p>
            <a:pPr lvl="1" latinLnBrk="1"/>
            <a:r>
              <a:rPr lang="en-US" altLang="zh-CN" b="1" dirty="0"/>
              <a:t>expression</a:t>
            </a:r>
            <a:r>
              <a:rPr lang="en-US" altLang="zh-CN" dirty="0"/>
              <a:t>: </a:t>
            </a:r>
            <a:r>
              <a:rPr lang="zh-CN" altLang="en-US" dirty="0"/>
              <a:t>绑定值的字符串形式。 例如 </a:t>
            </a:r>
            <a:r>
              <a:rPr lang="en-US" altLang="zh-CN" dirty="0"/>
              <a:t>v-my-directive="1 + 1" </a:t>
            </a:r>
            <a:r>
              <a:rPr lang="zh-CN" altLang="en-US" dirty="0"/>
              <a:t>， </a:t>
            </a:r>
            <a:r>
              <a:rPr lang="en-US" altLang="zh-CN" dirty="0"/>
              <a:t>expression </a:t>
            </a:r>
            <a:r>
              <a:rPr lang="zh-CN" altLang="en-US" dirty="0"/>
              <a:t>的值是 </a:t>
            </a:r>
            <a:r>
              <a:rPr lang="en-US" altLang="zh-CN" dirty="0"/>
              <a:t>"1 + 1"</a:t>
            </a:r>
            <a:r>
              <a:rPr lang="zh-CN" altLang="en-US" dirty="0"/>
              <a:t>。</a:t>
            </a:r>
          </a:p>
          <a:p>
            <a:pPr lvl="1" latinLnBrk="1"/>
            <a:r>
              <a:rPr lang="en-US" altLang="zh-CN" b="1" dirty="0"/>
              <a:t>arg</a:t>
            </a:r>
            <a:r>
              <a:rPr lang="en-US" altLang="zh-CN" dirty="0"/>
              <a:t>: </a:t>
            </a:r>
            <a:r>
              <a:rPr lang="zh-CN" altLang="en-US" dirty="0"/>
              <a:t>传给指令的参数。例如 </a:t>
            </a:r>
            <a:r>
              <a:rPr lang="en-US" altLang="zh-CN" dirty="0"/>
              <a:t>v-my-directive:foo</a:t>
            </a:r>
            <a:r>
              <a:rPr lang="zh-CN" altLang="en-US" dirty="0"/>
              <a:t>， </a:t>
            </a:r>
            <a:r>
              <a:rPr lang="en-US" altLang="zh-CN" dirty="0"/>
              <a:t>arg </a:t>
            </a:r>
            <a:r>
              <a:rPr lang="zh-CN" altLang="en-US" dirty="0"/>
              <a:t>的值是 </a:t>
            </a:r>
            <a:r>
              <a:rPr lang="en-US" altLang="zh-CN" dirty="0"/>
              <a:t>"foo"</a:t>
            </a:r>
            <a:r>
              <a:rPr lang="zh-CN" altLang="en-US" dirty="0"/>
              <a:t>。</a:t>
            </a:r>
          </a:p>
          <a:p>
            <a:pPr lvl="1" latinLnBrk="1"/>
            <a:r>
              <a:rPr lang="en-US" altLang="zh-CN" b="1" dirty="0"/>
              <a:t>modifiers</a:t>
            </a:r>
            <a:r>
              <a:rPr lang="en-US" altLang="zh-CN" dirty="0"/>
              <a:t>: </a:t>
            </a:r>
            <a:r>
              <a:rPr lang="zh-CN" altLang="en-US" dirty="0"/>
              <a:t>一个包含修饰符的对象。 例如： </a:t>
            </a:r>
            <a:r>
              <a:rPr lang="en-US" altLang="zh-CN" dirty="0"/>
              <a:t>v-my-directive.foo.bar, </a:t>
            </a:r>
            <a:r>
              <a:rPr lang="zh-CN" altLang="en-US" dirty="0"/>
              <a:t>修饰符对象 </a:t>
            </a:r>
            <a:r>
              <a:rPr lang="en-US" altLang="zh-CN" dirty="0"/>
              <a:t>modifiers </a:t>
            </a:r>
            <a:r>
              <a:rPr lang="zh-CN" altLang="en-US" dirty="0"/>
              <a:t>的值是 </a:t>
            </a:r>
            <a:r>
              <a:rPr lang="en-US" altLang="zh-CN" dirty="0"/>
              <a:t>{ foo: true, bar: true }</a:t>
            </a:r>
            <a:r>
              <a:rPr lang="zh-CN" altLang="en-US" dirty="0"/>
              <a:t>。</a:t>
            </a:r>
          </a:p>
          <a:p>
            <a:pPr latinLnBrk="1"/>
            <a:r>
              <a:rPr lang="en-US" altLang="zh-CN" b="1" dirty="0"/>
              <a:t>vnode</a:t>
            </a:r>
            <a:r>
              <a:rPr lang="en-US" altLang="zh-CN" dirty="0"/>
              <a:t>: Vue </a:t>
            </a:r>
            <a:r>
              <a:rPr lang="zh-CN" altLang="en-US" dirty="0"/>
              <a:t>编译生成的虚拟节</a:t>
            </a:r>
            <a:r>
              <a:rPr lang="zh-CN" altLang="en-US" dirty="0" smtClean="0"/>
              <a:t>点</a:t>
            </a:r>
            <a:endParaRPr lang="zh-CN" altLang="en-US" dirty="0"/>
          </a:p>
          <a:p>
            <a:pPr latinLnBrk="1"/>
            <a:r>
              <a:rPr lang="en-US" altLang="zh-CN" b="1" dirty="0"/>
              <a:t>oldVnode</a:t>
            </a:r>
            <a:r>
              <a:rPr lang="en-US" altLang="zh-CN" dirty="0"/>
              <a:t>: </a:t>
            </a:r>
            <a:r>
              <a:rPr lang="zh-CN" altLang="en-US" dirty="0"/>
              <a:t>上一个虚拟节点，仅在 </a:t>
            </a:r>
            <a:r>
              <a:rPr lang="en-US" altLang="zh-CN" dirty="0"/>
              <a:t>update </a:t>
            </a:r>
            <a:r>
              <a:rPr lang="zh-CN" altLang="en-US" dirty="0"/>
              <a:t>和 </a:t>
            </a:r>
            <a:r>
              <a:rPr lang="en-US" altLang="zh-CN" dirty="0"/>
              <a:t>componentUpdated </a:t>
            </a:r>
            <a:r>
              <a:rPr lang="zh-CN" altLang="en-US" dirty="0"/>
              <a:t>钩子中可用。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Vue-resource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b="1" dirty="0"/>
              <a:t>vue-resource</a:t>
            </a:r>
            <a:r>
              <a:rPr lang="zh-CN" altLang="en-US" b="1" dirty="0"/>
              <a:t>特点</a:t>
            </a:r>
          </a:p>
          <a:p>
            <a:r>
              <a:rPr lang="en-US" altLang="zh-CN" dirty="0"/>
              <a:t>vue-resource</a:t>
            </a:r>
            <a:r>
              <a:rPr lang="zh-CN" altLang="en-US" dirty="0"/>
              <a:t>插件具有以下特点：</a:t>
            </a:r>
          </a:p>
          <a:p>
            <a:r>
              <a:rPr lang="en-US" altLang="zh-CN" b="1" dirty="0"/>
              <a:t>1. </a:t>
            </a:r>
            <a:r>
              <a:rPr lang="zh-CN" altLang="en-US" b="1" dirty="0"/>
              <a:t>体积小</a:t>
            </a:r>
            <a:endParaRPr lang="zh-CN" altLang="en-US" dirty="0"/>
          </a:p>
          <a:p>
            <a:r>
              <a:rPr lang="en-US" altLang="zh-CN" dirty="0"/>
              <a:t>vue-resource</a:t>
            </a:r>
            <a:r>
              <a:rPr lang="zh-CN" altLang="en-US" dirty="0"/>
              <a:t>非常小巧，在压缩以后只有大约</a:t>
            </a:r>
            <a:r>
              <a:rPr lang="en-US" altLang="zh-CN" dirty="0"/>
              <a:t>12KB</a:t>
            </a:r>
            <a:r>
              <a:rPr lang="zh-CN" altLang="en-US" dirty="0"/>
              <a:t>，服务端启用</a:t>
            </a:r>
            <a:r>
              <a:rPr lang="en-US" altLang="zh-CN" dirty="0"/>
              <a:t>gzip</a:t>
            </a:r>
            <a:r>
              <a:rPr lang="zh-CN" altLang="en-US" dirty="0"/>
              <a:t>压缩后只有</a:t>
            </a:r>
            <a:r>
              <a:rPr lang="en-US" altLang="zh-CN" dirty="0"/>
              <a:t>4.5KB</a:t>
            </a:r>
            <a:r>
              <a:rPr lang="zh-CN" altLang="en-US" dirty="0"/>
              <a:t>大小，这远比</a:t>
            </a:r>
            <a:r>
              <a:rPr lang="en-US" altLang="zh-CN" dirty="0"/>
              <a:t>jQuery</a:t>
            </a:r>
            <a:r>
              <a:rPr lang="zh-CN" altLang="en-US" dirty="0"/>
              <a:t>的体积要小得多。</a:t>
            </a:r>
          </a:p>
          <a:p>
            <a:r>
              <a:rPr lang="en-US" altLang="zh-CN" b="1" dirty="0"/>
              <a:t>2. </a:t>
            </a:r>
            <a:r>
              <a:rPr lang="zh-CN" altLang="en-US" b="1" dirty="0"/>
              <a:t>支持主流的浏览器</a:t>
            </a:r>
            <a:endParaRPr lang="zh-CN" altLang="en-US" dirty="0"/>
          </a:p>
          <a:p>
            <a:r>
              <a:rPr lang="zh-CN" altLang="en-US" dirty="0"/>
              <a:t>和</a:t>
            </a:r>
            <a:r>
              <a:rPr lang="en-US" altLang="zh-CN" dirty="0"/>
              <a:t>Vue.js</a:t>
            </a:r>
            <a:r>
              <a:rPr lang="zh-CN" altLang="en-US" dirty="0"/>
              <a:t>一样，</a:t>
            </a:r>
            <a:r>
              <a:rPr lang="en-US" altLang="zh-CN" dirty="0"/>
              <a:t>vue-resource</a:t>
            </a:r>
            <a:r>
              <a:rPr lang="zh-CN" altLang="en-US" dirty="0"/>
              <a:t>除了不支持</a:t>
            </a:r>
            <a:r>
              <a:rPr lang="en-US" altLang="zh-CN" dirty="0"/>
              <a:t>IE 9</a:t>
            </a:r>
            <a:r>
              <a:rPr lang="zh-CN" altLang="en-US" dirty="0"/>
              <a:t>以下的浏览器，其他主流的浏览器都支持。</a:t>
            </a:r>
          </a:p>
          <a:p>
            <a:r>
              <a:rPr lang="en-US" altLang="zh-CN" b="1" dirty="0"/>
              <a:t>3. </a:t>
            </a:r>
            <a:r>
              <a:rPr lang="zh-CN" altLang="en-US" b="1" dirty="0"/>
              <a:t>支持</a:t>
            </a:r>
            <a:r>
              <a:rPr lang="en-US" altLang="zh-CN" b="1" u="sng" dirty="0">
                <a:hlinkClick r:id="rId2"/>
              </a:rPr>
              <a:t>Promise</a:t>
            </a:r>
            <a:r>
              <a:rPr lang="en-US" altLang="zh-CN" b="1" dirty="0"/>
              <a:t> API</a:t>
            </a:r>
            <a:r>
              <a:rPr lang="zh-CN" altLang="en-US" b="1" dirty="0"/>
              <a:t>和</a:t>
            </a:r>
            <a:r>
              <a:rPr lang="en-US" altLang="zh-CN" b="1" u="sng" dirty="0">
                <a:hlinkClick r:id="rId3"/>
              </a:rPr>
              <a:t>URI Templates</a:t>
            </a:r>
            <a:endParaRPr lang="en-US" altLang="zh-CN" dirty="0"/>
          </a:p>
          <a:p>
            <a:r>
              <a:rPr lang="en-US" altLang="zh-CN" dirty="0"/>
              <a:t>Promise</a:t>
            </a:r>
            <a:r>
              <a:rPr lang="zh-CN" altLang="en-US" dirty="0"/>
              <a:t>是</a:t>
            </a:r>
            <a:r>
              <a:rPr lang="en-US" altLang="zh-CN" dirty="0"/>
              <a:t>ES6</a:t>
            </a:r>
            <a:r>
              <a:rPr lang="zh-CN" altLang="en-US" dirty="0"/>
              <a:t>的特性，</a:t>
            </a:r>
            <a:r>
              <a:rPr lang="en-US" altLang="zh-CN" dirty="0"/>
              <a:t>Promise</a:t>
            </a:r>
            <a:r>
              <a:rPr lang="zh-CN" altLang="en-US" dirty="0"/>
              <a:t>的中文含义为“先知”，</a:t>
            </a:r>
            <a:r>
              <a:rPr lang="en-US" altLang="zh-CN" dirty="0"/>
              <a:t>Promise</a:t>
            </a:r>
            <a:r>
              <a:rPr lang="zh-CN" altLang="en-US" dirty="0"/>
              <a:t>对象用于异步计算。</a:t>
            </a:r>
            <a:br>
              <a:rPr lang="zh-CN" altLang="en-US" dirty="0"/>
            </a:br>
            <a:r>
              <a:rPr lang="en-US" altLang="zh-CN" dirty="0"/>
              <a:t>URI Templates</a:t>
            </a:r>
            <a:r>
              <a:rPr lang="zh-CN" altLang="en-US" dirty="0"/>
              <a:t>表示</a:t>
            </a:r>
            <a:r>
              <a:rPr lang="en-US" altLang="zh-CN" dirty="0"/>
              <a:t>URI</a:t>
            </a:r>
            <a:r>
              <a:rPr lang="zh-CN" altLang="en-US" dirty="0"/>
              <a:t>模</a:t>
            </a:r>
            <a:r>
              <a:rPr lang="zh-CN" altLang="en-US" dirty="0" smtClean="0"/>
              <a:t>板。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Es6-promise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promise</a:t>
            </a:r>
            <a:r>
              <a:rPr lang="zh-CN" altLang="en-US" dirty="0" smtClean="0"/>
              <a:t>对象？</a:t>
            </a:r>
            <a:endParaRPr lang="en-US" altLang="zh-CN" dirty="0" smtClean="0"/>
          </a:p>
          <a:p>
            <a:r>
              <a:rPr lang="zh-CN" altLang="en-US" dirty="0" smtClean="0"/>
              <a:t>一</a:t>
            </a:r>
            <a:r>
              <a:rPr lang="zh-CN" altLang="en-US" dirty="0"/>
              <a:t>个 </a:t>
            </a:r>
            <a:r>
              <a:rPr lang="en-US" altLang="zh-CN" dirty="0"/>
              <a:t>Promise </a:t>
            </a:r>
            <a:r>
              <a:rPr lang="zh-CN" altLang="en-US" dirty="0"/>
              <a:t>对象可以理解为一次将要执行的操作（常常被用于异步操作），使用了 </a:t>
            </a:r>
            <a:r>
              <a:rPr lang="en-US" altLang="zh-CN" dirty="0"/>
              <a:t>Promise </a:t>
            </a:r>
            <a:r>
              <a:rPr lang="zh-CN" altLang="en-US" dirty="0"/>
              <a:t>对象之后可以用一种链式调用的方式来组织代码，让代码更加直观。而且由于 </a:t>
            </a:r>
            <a:r>
              <a:rPr lang="en-US" altLang="zh-CN" dirty="0" smtClean="0"/>
              <a:t>Promise.all</a:t>
            </a:r>
            <a:r>
              <a:rPr lang="en-US" altLang="zh-CN" dirty="0"/>
              <a:t> </a:t>
            </a:r>
            <a:r>
              <a:rPr lang="zh-CN" altLang="en-US" dirty="0"/>
              <a:t>这样的方法存在，可以让同时执行多个操作变得简</a:t>
            </a:r>
            <a:r>
              <a:rPr lang="zh-CN" altLang="en-US" dirty="0" smtClean="0"/>
              <a:t>单；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resolve </a:t>
            </a:r>
            <a:r>
              <a:rPr lang="zh-CN" altLang="en-US" dirty="0"/>
              <a:t>和 </a:t>
            </a:r>
            <a:r>
              <a:rPr lang="en-US" altLang="zh-CN" dirty="0" smtClean="0"/>
              <a:t>reject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 Promise </a:t>
            </a:r>
            <a:r>
              <a:rPr lang="zh-CN" altLang="en-US" dirty="0"/>
              <a:t>对象当中有两个重要方</a:t>
            </a:r>
            <a:r>
              <a:rPr lang="zh-CN" altLang="en-US" dirty="0" smtClean="0"/>
              <a:t>法：</a:t>
            </a:r>
            <a:endParaRPr lang="en-US" altLang="zh-CN" dirty="0" smtClean="0"/>
          </a:p>
          <a:p>
            <a:r>
              <a:rPr lang="en-US" altLang="zh-CN" dirty="0" smtClean="0"/>
              <a:t>resolve</a:t>
            </a:r>
            <a:r>
              <a:rPr lang="en-US" altLang="zh-CN" dirty="0"/>
              <a:t> </a:t>
            </a:r>
            <a:r>
              <a:rPr lang="zh-CN" altLang="en-US" dirty="0"/>
              <a:t>和 </a:t>
            </a:r>
            <a:r>
              <a:rPr lang="en-US" altLang="zh-CN" dirty="0"/>
              <a:t>reject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resolve </a:t>
            </a:r>
            <a:r>
              <a:rPr lang="zh-CN" altLang="en-US" dirty="0"/>
              <a:t>方法可以使 </a:t>
            </a:r>
            <a:r>
              <a:rPr lang="en-US" altLang="zh-CN" dirty="0"/>
              <a:t>Promise </a:t>
            </a:r>
            <a:r>
              <a:rPr lang="zh-CN" altLang="en-US" dirty="0"/>
              <a:t>对象的状态改变成成功，同时传递一个参数用于后续成功后的操</a:t>
            </a:r>
            <a:r>
              <a:rPr lang="zh-CN" altLang="en-US" dirty="0" smtClean="0"/>
              <a:t>作</a:t>
            </a:r>
            <a:endParaRPr lang="zh-CN" altLang="en-US" dirty="0"/>
          </a:p>
          <a:p>
            <a:r>
              <a:rPr lang="en-US" altLang="zh-CN" dirty="0"/>
              <a:t>reject </a:t>
            </a:r>
            <a:r>
              <a:rPr lang="zh-CN" altLang="en-US" dirty="0"/>
              <a:t>方法则是将 </a:t>
            </a:r>
            <a:r>
              <a:rPr lang="en-US" altLang="zh-CN" dirty="0"/>
              <a:t>Promise </a:t>
            </a:r>
            <a:r>
              <a:rPr lang="zh-CN" altLang="en-US" dirty="0"/>
              <a:t>对象的状态改变为失败，同时将错误的信息传递到后续错误处理的操作。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Promise</a:t>
            </a:r>
            <a:r>
              <a:rPr lang="zh-CN" altLang="en-US" dirty="0" smtClean="0"/>
              <a:t>的三种状态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Promise </a:t>
            </a:r>
            <a:r>
              <a:rPr lang="zh-CN" altLang="en-US" dirty="0"/>
              <a:t>对象有三种状态：</a:t>
            </a:r>
          </a:p>
          <a:p>
            <a:r>
              <a:rPr lang="en-US" altLang="zh-CN" dirty="0"/>
              <a:t>Fulfilled </a:t>
            </a:r>
            <a:r>
              <a:rPr lang="zh-CN" altLang="en-US" dirty="0"/>
              <a:t>可以理解为成功的状态</a:t>
            </a:r>
          </a:p>
          <a:p>
            <a:r>
              <a:rPr lang="en-US" altLang="zh-CN" dirty="0"/>
              <a:t>Rejected </a:t>
            </a:r>
            <a:r>
              <a:rPr lang="zh-CN" altLang="en-US" dirty="0"/>
              <a:t>可以理解为失败的状态</a:t>
            </a:r>
          </a:p>
          <a:p>
            <a:r>
              <a:rPr lang="en-US" altLang="zh-CN" dirty="0"/>
              <a:t>Pending </a:t>
            </a:r>
            <a:r>
              <a:rPr lang="zh-CN" altLang="en-US" dirty="0"/>
              <a:t>既不是 </a:t>
            </a:r>
            <a:r>
              <a:rPr lang="en-US" altLang="zh-CN" dirty="0"/>
              <a:t>Fulfilld </a:t>
            </a:r>
            <a:r>
              <a:rPr lang="zh-CN" altLang="en-US" dirty="0"/>
              <a:t>也不是 </a:t>
            </a:r>
            <a:r>
              <a:rPr lang="en-US" altLang="zh-CN" dirty="0"/>
              <a:t>Rejected </a:t>
            </a:r>
            <a:r>
              <a:rPr lang="zh-CN" altLang="en-US" dirty="0"/>
              <a:t>的状态，可以理解为 </a:t>
            </a:r>
            <a:r>
              <a:rPr lang="en-US" altLang="zh-CN" dirty="0"/>
              <a:t>Promise </a:t>
            </a:r>
            <a:r>
              <a:rPr lang="zh-CN" altLang="en-US" dirty="0"/>
              <a:t>对象实例创建时候的初始状态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catch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then </a:t>
            </a:r>
            <a:r>
              <a:rPr lang="zh-CN" altLang="en-US" dirty="0"/>
              <a:t>和 </a:t>
            </a:r>
            <a:r>
              <a:rPr lang="en-US" altLang="zh-CN" dirty="0"/>
              <a:t>catch</a:t>
            </a:r>
          </a:p>
          <a:p>
            <a:r>
              <a:rPr lang="en-US" altLang="zh-CN" dirty="0" smtClean="0"/>
              <a:t>Then</a:t>
            </a:r>
            <a:r>
              <a:rPr lang="zh-CN" altLang="en-US" dirty="0" smtClean="0"/>
              <a:t>方法用于创建</a:t>
            </a:r>
            <a:r>
              <a:rPr lang="en-US" altLang="zh-CN" dirty="0" smtClean="0"/>
              <a:t>promise</a:t>
            </a:r>
            <a:r>
              <a:rPr lang="zh-CN" altLang="en-US" dirty="0" smtClean="0"/>
              <a:t>对象后，通过</a:t>
            </a:r>
            <a:r>
              <a:rPr lang="en-US" altLang="zh-CN" dirty="0" smtClean="0"/>
              <a:t>resolve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reject</a:t>
            </a:r>
            <a:r>
              <a:rPr lang="zh-CN" altLang="en-US" dirty="0" smtClean="0"/>
              <a:t>方法抛出的数据后所执行的回调函数，即</a:t>
            </a:r>
            <a:r>
              <a:rPr lang="en-US" altLang="zh-CN" dirty="0" smtClean="0"/>
              <a:t>promise.then(onFulfilled</a:t>
            </a:r>
            <a:r>
              <a:rPr lang="en-US" altLang="zh-CN" dirty="0"/>
              <a:t>, onRejected)</a:t>
            </a:r>
            <a:endParaRPr lang="en-US" altLang="zh-CN" dirty="0" smtClean="0"/>
          </a:p>
          <a:p>
            <a:r>
              <a:rPr lang="en-US" altLang="zh-CN" dirty="0" smtClean="0"/>
              <a:t>Catch</a:t>
            </a:r>
            <a:r>
              <a:rPr lang="zh-CN" altLang="en-US" dirty="0" smtClean="0"/>
              <a:t>相当于</a:t>
            </a:r>
            <a:r>
              <a:rPr lang="en-US" altLang="zh-CN" dirty="0"/>
              <a:t>then(onFulfilled, onRejected</a:t>
            </a:r>
            <a:r>
              <a:rPr lang="en-US" altLang="zh-CN" dirty="0" smtClean="0"/>
              <a:t>)</a:t>
            </a:r>
            <a:r>
              <a:rPr lang="zh-CN" altLang="en-US" dirty="0"/>
              <a:t>方法当中 </a:t>
            </a:r>
            <a:r>
              <a:rPr lang="en-US" altLang="zh-CN" dirty="0" smtClean="0"/>
              <a:t>onRejected</a:t>
            </a:r>
            <a:r>
              <a:rPr lang="en-US" altLang="zh-CN" dirty="0"/>
              <a:t> </a:t>
            </a:r>
            <a:r>
              <a:rPr lang="zh-CN" altLang="en-US" dirty="0"/>
              <a:t>函数的一个简单的写法，也就是说可以写成 </a:t>
            </a:r>
            <a:r>
              <a:rPr lang="en-US" altLang="zh-CN" dirty="0" smtClean="0"/>
              <a:t>then(fn).catch(fn)</a:t>
            </a:r>
            <a:r>
              <a:rPr lang="zh-CN" altLang="en-US" dirty="0"/>
              <a:t>，相当于 </a:t>
            </a:r>
            <a:r>
              <a:rPr lang="en-US" altLang="zh-CN" dirty="0" smtClean="0"/>
              <a:t>then(fn).then(null, fn)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Promise.all </a:t>
            </a:r>
            <a:r>
              <a:rPr lang="zh-CN" altLang="en-US" dirty="0"/>
              <a:t>和 </a:t>
            </a:r>
            <a:r>
              <a:rPr lang="en-US" altLang="zh-CN" dirty="0" smtClean="0"/>
              <a:t>Promise.race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Promise.all</a:t>
            </a:r>
            <a:r>
              <a:rPr lang="en-US" altLang="zh-CN" dirty="0"/>
              <a:t> </a:t>
            </a:r>
            <a:r>
              <a:rPr lang="zh-CN" altLang="en-US" dirty="0"/>
              <a:t>可以接收一个元素为 </a:t>
            </a:r>
            <a:r>
              <a:rPr lang="en-US" altLang="zh-CN" dirty="0"/>
              <a:t>Promise </a:t>
            </a:r>
            <a:r>
              <a:rPr lang="zh-CN" altLang="en-US" dirty="0"/>
              <a:t>对象的数组作为参数，当这个数组里面所有的 </a:t>
            </a:r>
            <a:r>
              <a:rPr lang="en-US" altLang="zh-CN" dirty="0"/>
              <a:t>Promise </a:t>
            </a:r>
            <a:r>
              <a:rPr lang="zh-CN" altLang="en-US" dirty="0"/>
              <a:t>对象都变为 </a:t>
            </a:r>
            <a:r>
              <a:rPr lang="en-US" altLang="zh-CN" dirty="0"/>
              <a:t>resolve </a:t>
            </a:r>
            <a:r>
              <a:rPr lang="zh-CN" altLang="en-US" dirty="0"/>
              <a:t>时，该方法才会返回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Promise.race</a:t>
            </a:r>
            <a:r>
              <a:rPr lang="zh-CN" altLang="en-US" dirty="0"/>
              <a:t>，它同样接收一个数组，不同的是只要该数组中的 </a:t>
            </a:r>
            <a:r>
              <a:rPr lang="en-US" altLang="zh-CN" dirty="0"/>
              <a:t>Promise </a:t>
            </a:r>
            <a:r>
              <a:rPr lang="zh-CN" altLang="en-US" dirty="0"/>
              <a:t>对象的状态发生变化（无论是 </a:t>
            </a:r>
            <a:r>
              <a:rPr lang="en-US" altLang="zh-CN" dirty="0"/>
              <a:t>resolve </a:t>
            </a:r>
            <a:r>
              <a:rPr lang="zh-CN" altLang="en-US" dirty="0"/>
              <a:t>还是 </a:t>
            </a:r>
            <a:r>
              <a:rPr lang="en-US" altLang="zh-CN" dirty="0"/>
              <a:t>reject</a:t>
            </a:r>
            <a:r>
              <a:rPr lang="zh-CN" altLang="en-US" dirty="0"/>
              <a:t>）该方法都会返回。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Vue-resource</a:t>
            </a:r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// </a:t>
            </a:r>
            <a:r>
              <a:rPr lang="zh-CN" altLang="en-US" dirty="0"/>
              <a:t>基于全局</a:t>
            </a:r>
            <a:r>
              <a:rPr lang="en-US" altLang="zh-CN" dirty="0"/>
              <a:t>Vue</a:t>
            </a:r>
            <a:r>
              <a:rPr lang="zh-CN" altLang="en-US" dirty="0"/>
              <a:t>对象使</a:t>
            </a:r>
            <a:r>
              <a:rPr lang="zh-CN" altLang="en-US" dirty="0" smtClean="0"/>
              <a:t>用</a:t>
            </a:r>
            <a:r>
              <a:rPr lang="en-US" altLang="zh-CN" dirty="0" smtClean="0"/>
              <a:t>http </a:t>
            </a:r>
          </a:p>
          <a:p>
            <a:r>
              <a:rPr lang="en-US" altLang="zh-CN" dirty="0" smtClean="0"/>
              <a:t>Vue.http.get('/Url</a:t>
            </a:r>
            <a:r>
              <a:rPr lang="en-US" altLang="zh-CN" dirty="0"/>
              <a:t>', [options]).then(successCallback, errorCallback); </a:t>
            </a:r>
            <a:endParaRPr lang="en-US" altLang="zh-CN" dirty="0" smtClean="0"/>
          </a:p>
          <a:p>
            <a:r>
              <a:rPr lang="en-US" altLang="zh-CN" dirty="0" smtClean="0"/>
              <a:t>Vue.http.post('/Url</a:t>
            </a:r>
            <a:r>
              <a:rPr lang="en-US" altLang="zh-CN" dirty="0"/>
              <a:t>', </a:t>
            </a:r>
            <a:r>
              <a:rPr lang="en-US" altLang="zh-CN" dirty="0" smtClean="0"/>
              <a:t>[</a:t>
            </a:r>
            <a:r>
              <a:rPr lang="en-US" altLang="zh-CN" dirty="0"/>
              <a:t>options]).then(successCallback, errorCallback); </a:t>
            </a:r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zh-CN" altLang="en-US" dirty="0"/>
              <a:t>在一个</a:t>
            </a:r>
            <a:r>
              <a:rPr lang="en-US" altLang="zh-CN" dirty="0"/>
              <a:t>Vue</a:t>
            </a:r>
            <a:r>
              <a:rPr lang="zh-CN" altLang="en-US" dirty="0"/>
              <a:t>实例内使用</a:t>
            </a:r>
            <a:r>
              <a:rPr lang="en-US" altLang="zh-CN" dirty="0"/>
              <a:t>$http </a:t>
            </a:r>
            <a:endParaRPr lang="en-US" altLang="zh-CN" dirty="0" smtClean="0"/>
          </a:p>
          <a:p>
            <a:r>
              <a:rPr lang="en-US" altLang="zh-CN" dirty="0" smtClean="0"/>
              <a:t>this</a:t>
            </a:r>
            <a:r>
              <a:rPr lang="en-US" altLang="zh-CN" dirty="0"/>
              <a:t>.$http.get</a:t>
            </a:r>
            <a:r>
              <a:rPr lang="en-US" altLang="zh-CN" dirty="0" smtClean="0"/>
              <a:t>('/Url</a:t>
            </a:r>
            <a:r>
              <a:rPr lang="en-US" altLang="zh-CN" dirty="0"/>
              <a:t>', [options]).then(successCallback, errorCallback); </a:t>
            </a:r>
            <a:endParaRPr lang="en-US" altLang="zh-CN" dirty="0" smtClean="0"/>
          </a:p>
          <a:p>
            <a:r>
              <a:rPr lang="en-US" altLang="zh-CN" dirty="0" smtClean="0"/>
              <a:t>this</a:t>
            </a:r>
            <a:r>
              <a:rPr lang="en-US" altLang="zh-CN" dirty="0"/>
              <a:t>.$http.post</a:t>
            </a:r>
            <a:r>
              <a:rPr lang="en-US" altLang="zh-CN" dirty="0" smtClean="0"/>
              <a:t>('/Url</a:t>
            </a:r>
            <a:r>
              <a:rPr lang="en-US" altLang="zh-CN" dirty="0"/>
              <a:t>', </a:t>
            </a:r>
            <a:r>
              <a:rPr lang="en-US" altLang="zh-CN" dirty="0" smtClean="0"/>
              <a:t>[</a:t>
            </a:r>
            <a:r>
              <a:rPr lang="en-US" altLang="zh-CN" dirty="0"/>
              <a:t>options]).then(successCallback, errorCallback);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1449</Words>
  <Application>Microsoft Office PowerPoint</Application>
  <PresentationFormat>全屏显示(4:3)</PresentationFormat>
  <Paragraphs>150</Paragraphs>
  <Slides>22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Vue-服务 计算属性应用 自定义指令</vt:lpstr>
      <vt:lpstr>服务</vt:lpstr>
      <vt:lpstr>Vue-resource</vt:lpstr>
      <vt:lpstr>Es6-promise</vt:lpstr>
      <vt:lpstr>resolve 和 reject</vt:lpstr>
      <vt:lpstr>Promise的三种状态</vt:lpstr>
      <vt:lpstr>Then和catch</vt:lpstr>
      <vt:lpstr>Promise.all 和 Promise.race</vt:lpstr>
      <vt:lpstr>Vue-resource基本语法</vt:lpstr>
      <vt:lpstr>Vue-resource的jsonp请求</vt:lpstr>
      <vt:lpstr>Axios</vt:lpstr>
      <vt:lpstr>Config对象</vt:lpstr>
      <vt:lpstr>Axios语法</vt:lpstr>
      <vt:lpstr>别名方式</vt:lpstr>
      <vt:lpstr>拦截器</vt:lpstr>
      <vt:lpstr>清除拦截器</vt:lpstr>
      <vt:lpstr>计算属性应用</vt:lpstr>
      <vt:lpstr>Vue的方法属性</vt:lpstr>
      <vt:lpstr>自定义指令</vt:lpstr>
      <vt:lpstr>自定义指令</vt:lpstr>
      <vt:lpstr>钩子函数</vt:lpstr>
      <vt:lpstr>钩子函数参数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Vue-路由&amp;服务</dc:title>
  <dc:creator>dreamsummit</dc:creator>
  <cp:lastModifiedBy>dreamsummit</cp:lastModifiedBy>
  <cp:revision>17</cp:revision>
  <dcterms:created xsi:type="dcterms:W3CDTF">2017-11-26T13:04:44Z</dcterms:created>
  <dcterms:modified xsi:type="dcterms:W3CDTF">2017-11-28T00:48:45Z</dcterms:modified>
</cp:coreProperties>
</file>