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13B3-1401-4180-8DA5-C2C33ACC34DA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6CC9-9B8E-4266-A3D1-E83DC1DC8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Vue-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子传父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child-comp </a:t>
            </a:r>
            <a:r>
              <a:rPr lang="en-US" altLang="zh-CN" dirty="0" smtClean="0"/>
              <a:t> </a:t>
            </a:r>
            <a:r>
              <a:rPr lang="en-US" altLang="zh-CN" dirty="0" smtClean="0"/>
              <a:t>@senddataparent="getDataFromChild"&gt;&lt;/child-comp&gt;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$emit()</a:t>
            </a:r>
            <a:r>
              <a:rPr lang="zh-CN" altLang="en-US" dirty="0" smtClean="0"/>
              <a:t>被调用，自定义事件就会执行，</a:t>
            </a:r>
            <a:endParaRPr lang="en-US" altLang="zh-CN" dirty="0" smtClean="0"/>
          </a:p>
          <a:p>
            <a:r>
              <a:rPr lang="zh-CN" altLang="en-US" dirty="0" smtClean="0"/>
              <a:t>调</a:t>
            </a:r>
            <a:r>
              <a:rPr lang="zh-CN" altLang="en-US" dirty="0" smtClean="0"/>
              <a:t>用父组件中的</a:t>
            </a:r>
            <a:r>
              <a:rPr lang="en-US" altLang="zh-CN" dirty="0" smtClean="0"/>
              <a:t>getDataFromChild</a:t>
            </a:r>
            <a:r>
              <a:rPr lang="zh-CN" altLang="en-US" dirty="0" smtClean="0"/>
              <a:t>方法，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中的方法即为发送的数据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Vue.js </a:t>
            </a:r>
            <a:r>
              <a:rPr lang="zh-CN" altLang="en-US" b="1" dirty="0"/>
              <a:t>组件</a:t>
            </a:r>
          </a:p>
          <a:p>
            <a:r>
              <a:rPr lang="zh-CN" altLang="en-US" dirty="0"/>
              <a:t>组件（</a:t>
            </a:r>
            <a:r>
              <a:rPr lang="en-US" altLang="zh-CN" dirty="0"/>
              <a:t>Component</a:t>
            </a:r>
            <a:r>
              <a:rPr lang="zh-CN" altLang="en-US" dirty="0"/>
              <a:t>）是 </a:t>
            </a:r>
            <a:r>
              <a:rPr lang="en-US" altLang="zh-CN" dirty="0"/>
              <a:t>Vue.js </a:t>
            </a:r>
            <a:r>
              <a:rPr lang="zh-CN" altLang="en-US" dirty="0"/>
              <a:t>最强大的功能之一。</a:t>
            </a:r>
          </a:p>
          <a:p>
            <a:r>
              <a:rPr lang="zh-CN" altLang="en-US" dirty="0"/>
              <a:t>组件可以扩展 </a:t>
            </a:r>
            <a:r>
              <a:rPr lang="en-US" altLang="zh-CN" dirty="0"/>
              <a:t>HTML </a:t>
            </a:r>
            <a:r>
              <a:rPr lang="zh-CN" altLang="en-US" dirty="0"/>
              <a:t>元素，封装可重用的代码。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注册一个全局组件语法格式如下：</a:t>
            </a:r>
          </a:p>
          <a:p>
            <a:r>
              <a:rPr lang="en-US" altLang="zh-CN" dirty="0"/>
              <a:t>Vue.component(tagName, options)tagName </a:t>
            </a:r>
            <a:r>
              <a:rPr lang="zh-CN" altLang="en-US" dirty="0"/>
              <a:t>为组件名，</a:t>
            </a:r>
            <a:r>
              <a:rPr lang="en-US" altLang="zh-CN" dirty="0"/>
              <a:t>options </a:t>
            </a:r>
            <a:r>
              <a:rPr lang="zh-CN" altLang="en-US" dirty="0"/>
              <a:t>为配置选项。注册后，我们可以使用以下方式来调用组件：</a:t>
            </a:r>
          </a:p>
          <a:p>
            <a:r>
              <a:rPr lang="en-US" altLang="zh-CN" dirty="0"/>
              <a:t>&lt;tagName&gt;&lt;/tagName&gt;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局部组件</a:t>
            </a:r>
          </a:p>
          <a:p>
            <a:r>
              <a:rPr lang="zh-CN" altLang="en-US" dirty="0"/>
              <a:t>我们也可以在实例选项中注册局部组件，这样组件只能在这个实例中使用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属性在组件中必须为函数；</a:t>
            </a:r>
            <a:endParaRPr lang="en-US" altLang="zh-CN" dirty="0" smtClean="0"/>
          </a:p>
          <a:p>
            <a:r>
              <a:rPr lang="en-US" altLang="zh-CN" dirty="0" smtClean="0"/>
              <a:t>Data:function(){</a:t>
            </a:r>
          </a:p>
          <a:p>
            <a:pPr lvl="1"/>
            <a:r>
              <a:rPr lang="en-US" altLang="zh-CN" dirty="0" smtClean="0"/>
              <a:t>Return {</a:t>
            </a:r>
          </a:p>
          <a:p>
            <a:pPr lvl="2"/>
            <a:r>
              <a:rPr lang="en-US" altLang="zh-CN" dirty="0" smtClean="0"/>
              <a:t>A:20,</a:t>
            </a:r>
          </a:p>
          <a:p>
            <a:pPr lvl="2"/>
            <a:r>
              <a:rPr lang="en-US" altLang="zh-CN" dirty="0" smtClean="0"/>
              <a:t>B:30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种写法避免了组件重复调用时，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中的属性一个改变全部都改变，每次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都</a:t>
            </a:r>
            <a:r>
              <a:rPr lang="zh-CN" altLang="en-US" dirty="0" smtClean="0"/>
              <a:t>会返回一个新对象；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-</a:t>
            </a:r>
            <a:r>
              <a:rPr lang="zh-CN" altLang="en-US" dirty="0" smtClean="0"/>
              <a:t>父传子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Prop</a:t>
            </a:r>
          </a:p>
          <a:p>
            <a:r>
              <a:rPr lang="en-US" altLang="zh-CN" dirty="0"/>
              <a:t>prop </a:t>
            </a:r>
            <a:r>
              <a:rPr lang="zh-CN" altLang="en-US" dirty="0"/>
              <a:t>是父组件用来传递数据的一个自定义属性。</a:t>
            </a:r>
          </a:p>
          <a:p>
            <a:r>
              <a:rPr lang="zh-CN" altLang="en-US" dirty="0"/>
              <a:t>父组件的数据需要通过 </a:t>
            </a:r>
            <a:r>
              <a:rPr lang="en-US" altLang="zh-CN" dirty="0"/>
              <a:t>props </a:t>
            </a:r>
            <a:r>
              <a:rPr lang="zh-CN" altLang="en-US" dirty="0"/>
              <a:t>把数据传给子组件，子组件需要显式地用 </a:t>
            </a:r>
            <a:r>
              <a:rPr lang="en-US" altLang="zh-CN" dirty="0"/>
              <a:t>props </a:t>
            </a:r>
            <a:r>
              <a:rPr lang="zh-CN" altLang="en-US" dirty="0"/>
              <a:t>选项声明 </a:t>
            </a:r>
            <a:r>
              <a:rPr lang="en-US" altLang="zh-CN" dirty="0"/>
              <a:t>"prop"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父组件向子组件发送数据，注意传递的是属性的值并非属性本身；</a:t>
            </a:r>
            <a:endParaRPr lang="en-US" altLang="zh-CN" dirty="0" smtClean="0"/>
          </a:p>
          <a:p>
            <a:r>
              <a:rPr lang="zh-CN" altLang="en-US" dirty="0" smtClean="0"/>
              <a:t>向子组件添加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属性，属性对应的值为一个数组，数组中声明子组件的属性，用来接收父组件发送的数据</a:t>
            </a:r>
            <a:endParaRPr lang="en-US" altLang="zh-CN" dirty="0" smtClean="0"/>
          </a:p>
          <a:p>
            <a:r>
              <a:rPr lang="zh-CN" altLang="en-US" dirty="0" smtClean="0"/>
              <a:t>子组</a:t>
            </a:r>
            <a:r>
              <a:rPr lang="zh-CN" altLang="en-US" dirty="0" smtClean="0"/>
              <a:t>件接收：</a:t>
            </a:r>
            <a:endParaRPr lang="en-US" altLang="zh-CN" dirty="0" smtClean="0"/>
          </a:p>
          <a:p>
            <a:r>
              <a:rPr lang="en-US" altLang="zh-CN" dirty="0" smtClean="0"/>
              <a:t>props:["child_name","child_age","child_guaipi</a:t>
            </a:r>
            <a:r>
              <a:rPr lang="en-US" altLang="zh-CN" dirty="0" smtClean="0"/>
              <a:t>"],</a:t>
            </a:r>
          </a:p>
          <a:p>
            <a:r>
              <a:rPr lang="zh-CN" altLang="en-US" dirty="0" smtClean="0"/>
              <a:t>父组</a:t>
            </a:r>
            <a:r>
              <a:rPr lang="zh-CN" altLang="en-US" dirty="0" smtClean="0"/>
              <a:t>件发送：</a:t>
            </a:r>
            <a:endParaRPr lang="en-US" altLang="zh-CN" dirty="0" smtClean="0"/>
          </a:p>
          <a:p>
            <a:r>
              <a:rPr lang="en-US" altLang="zh-CN" dirty="0" smtClean="0"/>
              <a:t>&lt;child-comp :child_name="name" :child_age="age" :child_guaipi = "guaipi" </a:t>
            </a:r>
            <a:r>
              <a:rPr lang="en-US" altLang="zh-CN" dirty="0" smtClean="0"/>
              <a:t>&gt;&lt;/</a:t>
            </a:r>
            <a:r>
              <a:rPr lang="en-US" altLang="zh-CN" dirty="0" smtClean="0"/>
              <a:t>child-comp&gt;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子传父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$emit()</a:t>
            </a:r>
            <a:r>
              <a:rPr lang="zh-CN" altLang="en-US" dirty="0" smtClean="0"/>
              <a:t>方法  </a:t>
            </a:r>
            <a:r>
              <a:rPr lang="zh-CN" altLang="en-US" dirty="0" smtClean="0"/>
              <a:t>添</a:t>
            </a:r>
            <a:r>
              <a:rPr lang="zh-CN" altLang="en-US" dirty="0" smtClean="0"/>
              <a:t>加自定义事件</a:t>
            </a:r>
            <a:endParaRPr lang="en-US" altLang="zh-CN" dirty="0" smtClean="0"/>
          </a:p>
          <a:p>
            <a:r>
              <a:rPr lang="zh-CN" altLang="en-US" dirty="0" smtClean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$emit(“</a:t>
            </a:r>
            <a:r>
              <a:rPr lang="zh-CN" altLang="en-US" dirty="0" smtClean="0"/>
              <a:t>事件名称</a:t>
            </a:r>
            <a:r>
              <a:rPr lang="en-US" altLang="zh-CN" dirty="0" smtClean="0"/>
              <a:t>”,[</a:t>
            </a:r>
            <a:r>
              <a:rPr lang="zh-CN" altLang="en-US" dirty="0" smtClean="0"/>
              <a:t>发送数据</a:t>
            </a:r>
            <a:r>
              <a:rPr lang="en-US" altLang="zh-CN" dirty="0" smtClean="0"/>
              <a:t>])</a:t>
            </a:r>
          </a:p>
          <a:p>
            <a:r>
              <a:rPr lang="zh-CN" altLang="en-US" dirty="0" smtClean="0"/>
              <a:t>当子组件中的数据发生修改时添加</a:t>
            </a:r>
            <a:r>
              <a:rPr lang="en-US" altLang="zh-CN" dirty="0" smtClean="0"/>
              <a:t>$emit()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自定</a:t>
            </a:r>
            <a:r>
              <a:rPr lang="zh-CN" altLang="en-US" dirty="0" smtClean="0"/>
              <a:t>义事件触发条件；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$emit(“</a:t>
            </a:r>
            <a:r>
              <a:rPr lang="zh-CN" altLang="en-US" dirty="0" smtClean="0"/>
              <a:t>事件名称</a:t>
            </a:r>
            <a:r>
              <a:rPr lang="en-US" altLang="zh-CN" dirty="0" smtClean="0"/>
              <a:t>”,[])</a:t>
            </a:r>
            <a:r>
              <a:rPr lang="zh-CN" altLang="en-US" dirty="0" smtClean="0"/>
              <a:t>自定义添加之后即可使用，使用通过</a:t>
            </a:r>
            <a:r>
              <a:rPr lang="en-US" altLang="zh-CN" dirty="0" smtClean="0"/>
              <a:t>v-on:</a:t>
            </a:r>
            <a:r>
              <a:rPr lang="zh-CN" altLang="en-US" dirty="0" smtClean="0"/>
              <a:t>事件名称</a:t>
            </a:r>
            <a:r>
              <a:rPr lang="zh-CN" altLang="en-US" dirty="0" smtClean="0"/>
              <a:t>进</a:t>
            </a:r>
            <a:r>
              <a:rPr lang="zh-CN" altLang="en-US" dirty="0" smtClean="0"/>
              <a:t>行事件绑定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子传父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子组件发生数据代码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父组</a:t>
            </a:r>
            <a:r>
              <a:rPr lang="zh-CN" altLang="en-US" dirty="0" smtClean="0"/>
              <a:t>件接收数据代码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155" y="2174354"/>
            <a:ext cx="6907213" cy="219075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229200"/>
            <a:ext cx="6624736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571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Vue-组件</vt:lpstr>
      <vt:lpstr>组件</vt:lpstr>
      <vt:lpstr>语法</vt:lpstr>
      <vt:lpstr>局部组件</vt:lpstr>
      <vt:lpstr>Data属性</vt:lpstr>
      <vt:lpstr>组件传参-父传子</vt:lpstr>
      <vt:lpstr>父传子</vt:lpstr>
      <vt:lpstr>子传父</vt:lpstr>
      <vt:lpstr>子传父</vt:lpstr>
      <vt:lpstr>子传父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Vue-组件</dc:title>
  <dc:creator>dreamsummit</dc:creator>
  <cp:lastModifiedBy>dreamsummit</cp:lastModifiedBy>
  <cp:revision>8</cp:revision>
  <dcterms:created xsi:type="dcterms:W3CDTF">2017-11-27T21:25:16Z</dcterms:created>
  <dcterms:modified xsi:type="dcterms:W3CDTF">2017-11-28T08:43:17Z</dcterms:modified>
</cp:coreProperties>
</file>