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08" r:id="rId8"/>
    <p:sldId id="412" r:id="rId9"/>
    <p:sldId id="41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09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分模块制作完整网页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项目前准备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项目文件夹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规划好页面布局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图片整理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4.html</a:t>
            </a:r>
            <a:r>
              <a:rPr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文件建好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实现项目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2.div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布局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设置公共样式（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reset.css/normalize.css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分模块实现代码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实现项目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70" y="1217295"/>
            <a:ext cx="5628640" cy="496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演示</Application>
  <PresentationFormat>宽屏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1.项目前准备</vt:lpstr>
      <vt:lpstr>2.实现项目</vt:lpstr>
      <vt:lpstr>2.实现项目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292</cp:revision>
  <dcterms:created xsi:type="dcterms:W3CDTF">2017-04-21T01:04:00Z</dcterms:created>
  <dcterms:modified xsi:type="dcterms:W3CDTF">2017-07-12T07:12:22Z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