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504" r:id="rId9"/>
    <p:sldId id="505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背景图切换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手动轮播图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自动轮播图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背景图切换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 descr="图片轮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1365885"/>
            <a:ext cx="9859645" cy="4403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手动轮播图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 descr="图片轮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1365885"/>
            <a:ext cx="9859645" cy="4403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自动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轮播图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 descr="自动轮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10" y="1717040"/>
            <a:ext cx="8883015" cy="3966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演示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Gill Sans</vt:lpstr>
      <vt:lpstr>Arial Unicode MS</vt:lpstr>
      <vt:lpstr>Calibri Light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 1.日期对象（Date）</vt:lpstr>
      <vt:lpstr> 1.背景图切换</vt:lpstr>
      <vt:lpstr> 1.手动轮播图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536</cp:revision>
  <dcterms:created xsi:type="dcterms:W3CDTF">2017-04-21T01:04:00Z</dcterms:created>
  <dcterms:modified xsi:type="dcterms:W3CDTF">2017-07-14T08:48:07Z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