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06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8" r:id="rId21"/>
    <p:sldId id="264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数组常用方法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5408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5、sort():数组按字符的ASCII码进行排序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42900" indent="-34290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注:即便是数字数组,也将转化为字符串来进行比较排序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例如: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  var arr=["am","fm","gm","bm","em","dm"];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arr.sort();//按字母序排序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console.log(arr)//["am", "bm", "dm", "em", "fm", "gm"]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如果想按其他标准进行排序，需要提供比较函数，该函数要比较两个值，然后返回一个用于说明这两个值的相对顺序的数字。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var arrSimple2=[1,8,7,6];	 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arrSimple2.sort(function (a,b){ return a-b  });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console.log(arrSimple2)//[1, 6, 7, 8]</a:t>
            </a:r>
            <a:endParaRPr lang="en-US" altLang="zh-CN" sz="2400" dirty="0"/>
          </a:p>
          <a:p>
            <a:pPr marL="342900" indent="-34290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数组常用方法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4966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6、slice():从某个已有的数组返回选定的元素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1个参数表示从该参数指定位置开始到当前数组末尾的所有项。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2个参数表示起始和结束位置之间的项，但不包括结束位置的项。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例如: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   var arr = [“am”,“bm”,“cm”,“dm”,“em”,“fm”];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console.log(arr .slice(2));</a:t>
            </a:r>
            <a:r>
              <a:rPr lang="en-US" altLang="zh-CN" sz="2400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//返回索引位置从2开始到当前数组末尾的所有项,即cm,dm,em,fm</a:t>
            </a:r>
            <a:br>
              <a:rPr lang="en-US" altLang="zh-CN" sz="2400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console.log(arr .slice(2,5));</a:t>
            </a:r>
            <a:r>
              <a:rPr lang="en-US" altLang="zh-CN" sz="2400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//返回索引位置2-5之间的项，即cm,dm,em</a:t>
            </a:r>
            <a:endParaRPr lang="en-US" altLang="zh-CN" sz="2400" dirty="0" err="1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42900" indent="-34290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 err="1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数组常用方法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10883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7、splice():在数组的任意位置进行添加,删除或者替换元素,直接修改数组对象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en-US" altLang="zh-CN" sz="2400" dirty="0" err="1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42900" indent="-342900"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 err="1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55" y="1885315"/>
            <a:ext cx="10045700" cy="4246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数组常用方法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5050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30000"/>
              </a:lnSpc>
            </a:pPr>
            <a: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7、splice():在数组的任意位置进行添加,删除或者替换元素,直接修改数组对象。</a:t>
            </a:r>
            <a:b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splice()有三个参数或三个以上参数,前两个是必须的,后面参数是可选的</a:t>
            </a:r>
            <a:b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进行添加:splice(起始项,0,添加项)</a:t>
            </a:r>
            <a:b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进行删除:splice(起始项,要删除的项个数) （如果第二个参数省略，表示删除起始位置后面的所有项）</a:t>
            </a:r>
            <a:b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进行替换:splice(起始项,替换个数,替换项) 这个其实是添加删除的共同结果</a:t>
            </a:r>
            <a:endParaRPr lang="en-US" altLang="zh-CN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42900" indent="-342900" algn="l" fontAlgn="auto">
              <a:lnSpc>
                <a:spcPct val="130000"/>
              </a:lnSpc>
            </a:pPr>
            <a:r>
              <a:rPr lang="en-US" altLang="zh-CN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例如:</a:t>
            </a:r>
            <a:endParaRPr lang="en-US" altLang="zh-CN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30000"/>
              </a:lnSpc>
            </a:pP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 	 var m=[“am”,“bm”]</a:t>
            </a:r>
            <a:b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	m.splice(1,0,“fm”,“sm”);//在索引1开始添加fm和sm,返回am,fm,sm,bm</a:t>
            </a:r>
            <a:b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	alert(m);</a:t>
            </a:r>
            <a:b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	 m.splice(2,1);//删除索引2开始一项（即第三项sm,返回am,fm,bm)</a:t>
            </a:r>
            <a:b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	alert(m);</a:t>
            </a:r>
            <a:b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	m.splice(2,1,"mm");//替换第二项后面一项(即第三项,返回am,fm,mm)</a:t>
            </a:r>
            <a:b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	alert(m);</a:t>
            </a:r>
            <a:endParaRPr lang="en-US" altLang="zh-CN" sz="20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数组常用方法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8 、push():数组末尾添加一项或更多项,返回新的长度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42900" indent="-342900"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pop():删除数组最后一项,并返回删除的元素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例如: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   var arr=["am","bm","cm","dm","em","fm"];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   console.log(arr.push("gm"));//在数组末尾添加元素gm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   console.log(arr.pop());//删除数组最后一个元素gm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数组常用方法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9、unshift( ):向数组的开头添加一个或更多元素，并返回新的长度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 shift( ):删除并返回数组的第一个元素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例如: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 	var arr = ["am","bm","cm","dm","em","fm"];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 	arr.unshift("gm");//在数组第一个元素位置添加元素gm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   	arr.shift();//删除数组第一个元素gm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数组常用方法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4227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hangingPunct="1">
              <a:lnSpc>
                <a:spcPct val="9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10、indexOf() ：返回要查找的项在数组中的位置,没有找到返回-1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90000"/>
              </a:lnSpc>
            </a:pP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9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例如: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var arr = [“am”,“bm”,“cm”,“dm”,“em”,“fm”];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   alert( arr.indexOf(“bm”));    //返回1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例子：模糊查找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var arr = ["武大郎","潘金莲","王宝强","马蓉","王争","王冰冰"];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用户输入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王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后，找出所有关联的元素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二维数组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48875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多维数组？（数组元素可以还是一个数组）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例：var arr = ["1","2","3",["a","b","c"]]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问？如何访问到 ”b” , 如何遍历二维数组？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练习：</a:t>
            </a: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请用二维数组输出如下图形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0 0 0 0 0 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1 2 5 6 7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0 9 8 9 0 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9 0 0 0 0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3928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457200" algn="l">
              <a:lnSpc>
                <a:spcPct val="13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编写函数，传入一个三位数，如果是水仙花数返回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true,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否则返回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false ,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例如传入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153 ,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true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457200" algn="l">
              <a:lnSpc>
                <a:spcPct val="13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注：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水仙花数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个位三次方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十位三次方 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百位三次方</a:t>
            </a: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1" indent="457200" algn="l">
              <a:lnSpc>
                <a:spcPct val="13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2、编写函数，传入一个数字，返回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一个数组，数组里面存放着所有它能够整除的数字，例如传入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48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，返回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[1,2,3,4,6,8,12,16,24,48]</a:t>
            </a:r>
            <a:endParaRPr lang="en-US" altLang="zh-CN" sz="2400" b="1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1" indent="457200" algn="l">
              <a:lnSpc>
                <a:spcPct val="130000"/>
              </a:lnSpc>
              <a:buNone/>
            </a:pPr>
            <a:endParaRPr lang="zh-CN" altLang="en-US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665" y="1581150"/>
            <a:ext cx="62318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数组的常用方法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数组常用方法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5240"/>
            <a:ext cx="9630410" cy="3449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8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toString</a:t>
            </a: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(),</a:t>
            </a:r>
            <a:r>
              <a:rPr lang="en-US" altLang="zh-CN" sz="28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toLocalString</a:t>
            </a: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()、</a:t>
            </a:r>
            <a:endParaRPr lang="en-US" altLang="zh-CN"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join</a:t>
            </a:r>
            <a:r>
              <a:rPr lang="en-US" altLang="zh-CN" sz="28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()、slice</a:t>
            </a: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()、</a:t>
            </a:r>
            <a:endParaRPr lang="en-US" altLang="zh-CN"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concat</a:t>
            </a: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()、sort()、</a:t>
            </a:r>
            <a:endParaRPr lang="en-US" altLang="zh-CN"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splice</a:t>
            </a:r>
            <a:r>
              <a:rPr lang="en-US" altLang="zh-CN" sz="28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()、push</a:t>
            </a: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()、</a:t>
            </a:r>
            <a:endParaRPr lang="en-US" altLang="zh-CN"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pop()、</a:t>
            </a:r>
            <a:r>
              <a:rPr lang="en-US" altLang="zh-CN" sz="28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unshift</a:t>
            </a: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()、</a:t>
            </a:r>
            <a:endParaRPr lang="en-US" altLang="zh-CN"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shift()、</a:t>
            </a:r>
            <a:r>
              <a:rPr lang="en-US" altLang="zh-CN" sz="28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indexOf</a:t>
            </a: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()</a:t>
            </a:r>
            <a:endParaRPr lang="zh-CN" altLang="en-US" sz="24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数组常用方法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5240"/>
            <a:ext cx="9630410" cy="36360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1、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toString(),toLocalString():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例如: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   var m=["am","bm","cm"];//用括号声明一个数组对象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   console.log(m.toString());  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console.log(m.toLocaleString());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两种方法在将数组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转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换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成字符串</a:t>
            </a:r>
            <a:r>
              <a:rPr lang="zh-CN" altLang="en-US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时</a:t>
            </a: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并没有什么区别，但是在转换时间格式上有区别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00" y="4455795"/>
            <a:ext cx="4966335" cy="1774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数组常用方法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5240"/>
            <a:ext cx="9630410" cy="3192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2、join():把数组的所有元素放入一个字符串。元素通过指定的分隔符进行分隔。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例如: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   var m=["am","bm","cm"];//用括号声明一个数组对象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alert(m.join("---"));//用---连接am,bm,cm.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数组常用方法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5240"/>
            <a:ext cx="963041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3、reverse():</a:t>
            </a: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功能:颠倒数组中元素的顺序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例如: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var arr=["am","cm","bm"];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console.log(arr.reverse()); </a:t>
            </a:r>
            <a:r>
              <a:rPr lang="en-US" altLang="zh-CN" sz="2400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//["bm", "cm", "am"]</a:t>
            </a:r>
            <a:endParaRPr lang="en-US" altLang="zh-CN" sz="2400" dirty="0" err="1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数组常用方法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85240"/>
            <a:ext cx="963041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4、concat():连接两个或更多的数组，并返回结果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arrayObject.concat(arrayX,arrayX,......,arrayX)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例如: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var arr1 = ["zhangsan","lisi"]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var arr2 = ["wangwu"]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var arr3 = arr1.concat(arr2);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console.log(arr3) //["zhangsan", "lisi", 1, "wangwu"]</a:t>
            </a: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3211</Words>
  <Application>WPS 演示</Application>
  <PresentationFormat>宽屏</PresentationFormat>
  <Paragraphs>224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 1 . 数组常用方法</vt:lpstr>
      <vt:lpstr> 1 . 数组常用方法</vt:lpstr>
      <vt:lpstr> 1 . 数组常用方法</vt:lpstr>
      <vt:lpstr> 1 . 数组常用方法</vt:lpstr>
      <vt:lpstr> 1 . 数组常用方法</vt:lpstr>
      <vt:lpstr> 1 . 数组常用方法</vt:lpstr>
      <vt:lpstr> 1 . 数组常用方法</vt:lpstr>
      <vt:lpstr> 1 . 数组常用方法</vt:lpstr>
      <vt:lpstr> 1 . 数组常用方法</vt:lpstr>
      <vt:lpstr> 1 . 数组常用方法</vt:lpstr>
      <vt:lpstr> 1 . 数组常用方法</vt:lpstr>
      <vt:lpstr> 1 . 数组常用方法</vt:lpstr>
      <vt:lpstr> 2.二维数组</vt:lpstr>
      <vt:lpstr> 2.二维数组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460</cp:revision>
  <dcterms:created xsi:type="dcterms:W3CDTF">2017-04-21T01:04:00Z</dcterms:created>
  <dcterms:modified xsi:type="dcterms:W3CDTF">2017-07-17T02:16:53Z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