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26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C:\Users\Sherwin\Desktop\W3CSchool.chm::/www.w3school.com.cn/js/jsref_toLocaleString.asp.htm" TargetMode="Externa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665" y="1202690"/>
            <a:ext cx="11381740" cy="6497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/>
            <a:r>
              <a:rPr lang="en-US" sz="2400" dirty="0" smtClean="0">
                <a:solidFill>
                  <a:srgbClr val="0070C0"/>
                </a:solidFill>
                <a:sym typeface="+mn-ea"/>
              </a:rPr>
              <a:t>            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JavaScript 使我们有能力创建动态页面。事件是可以被 JavaScript 侦测到的行为。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/>
            <a:r>
              <a:rPr sz="2400" dirty="0" smtClean="0">
                <a:solidFill>
                  <a:srgbClr val="0070C0"/>
                </a:solidFill>
                <a:sym typeface="+mn-ea"/>
              </a:rPr>
              <a:t>网页中的每个元素都可以产生某些可以触发 JavaScript 函数的事件。比方说，我们可以在用户点击某按钮时产生一个 onclick 事件来触发某个函数。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/>
            <a:r>
              <a:rPr sz="2400" dirty="0" smtClean="0">
                <a:solidFill>
                  <a:srgbClr val="0070C0"/>
                </a:solidFill>
                <a:sym typeface="+mn-ea"/>
              </a:rPr>
              <a:t>   事件举例：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鼠标点击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页面或图像载入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鼠标悬浮于页面的某个热点之上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在表单中选取输入框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确认表单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键盘按键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/>
            <a:r>
              <a:rPr sz="2400" dirty="0" smtClean="0">
                <a:solidFill>
                  <a:srgbClr val="0070C0"/>
                </a:solidFill>
                <a:sym typeface="+mn-ea"/>
              </a:rPr>
              <a:t>注意：事件代码是通过函数的形式挂接到对象上的，事件被触发后就会执行挂接在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对象上的事件函数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</a:t>
            </a:r>
            <a:endParaRPr lang="zh-CN" sz="2400" dirty="0" smtClean="0">
              <a:solidFill>
                <a:srgbClr val="FF0000"/>
              </a:solidFill>
              <a:sym typeface="+mn-ea"/>
            </a:endParaRPr>
          </a:p>
          <a:p>
            <a:pPr marL="0" lvl="0" indent="0" algn="l" eaLnBrk="0">
              <a:buNone/>
            </a:pP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665" y="1202690"/>
            <a:ext cx="11381740" cy="6497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sym typeface="+mn-ea"/>
              </a:rPr>
              <a:t>       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回调函数与事件循环机制？</a:t>
            </a:r>
            <a:endParaRPr lang="zh-CN" sz="2400" dirty="0" smtClean="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回调函数：当满足某些条件时才执行的函数，例如事件处理函数就是回调函数，   （当点击按钮时才触发，当图片加载完成后才触发，网络请求的处理函数也是回调函数）</a:t>
            </a:r>
            <a:endParaRPr lang="zh-CN" alt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事件循环：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js</a:t>
            </a: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引擎内置事件循环机制，会不断监听挂接到元素上面的事件是否被触发，一旦挂接在相应元素的事件被触发，就会执行挂接此元素上面的事件处理函数</a:t>
            </a:r>
            <a:endParaRPr lang="zh-CN" alt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665" y="1202690"/>
            <a:ext cx="11381740" cy="6129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sym typeface="+mn-ea"/>
              </a:rPr>
              <a:t>      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事件挂接方式</a:t>
            </a:r>
            <a:endParaRPr lang="zh-CN"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>
              <a:lnSpc>
                <a:spcPct val="150000"/>
              </a:lnSpc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html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标签内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挂接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&lt;button onclick = “func1()”&gt;&lt;/button&gt;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2、on方式挂接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onclick\onmouseover\onmouseout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3、addEventListener/attachEvent</a:t>
            </a: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algn="l" eaLnBrk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IE 8 以及更低版本的 IE 中，需要用 attachEvent 方法</a:t>
            </a:r>
            <a:endParaRPr lang="zh-CN" sz="2400" dirty="0" smtClean="0">
              <a:solidFill>
                <a:srgbClr val="0070C0"/>
              </a:solidFill>
            </a:endParaRPr>
          </a:p>
          <a:p>
            <a:pPr marL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                element.attachEvent('onclick', function() { /* do stuff here*/ });</a:t>
            </a:r>
            <a:endParaRPr lang="zh-CN" sz="2400" dirty="0" smtClean="0">
              <a:solidFill>
                <a:srgbClr val="0070C0"/>
              </a:solidFill>
            </a:endParaRPr>
          </a:p>
          <a:p>
            <a:pPr marL="0" lvl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        对于 IE 9 和更高版本的 IE，以及其它浏览器，则要用 addEventListener 方法</a:t>
            </a:r>
            <a:endParaRPr lang="zh-CN" sz="2400" dirty="0" smtClean="0">
              <a:solidFill>
                <a:srgbClr val="0070C0"/>
              </a:solidFill>
            </a:endParaRPr>
          </a:p>
          <a:p>
            <a:pPr marL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                element.addEventListener('click', function() { /* do stuff here*/ }, false);</a:t>
            </a:r>
            <a:endParaRPr lang="zh-CN" altLang="en-US" sz="2400"/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2620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</a:rPr>
              <a:t>事件挂接的兼容性写法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5" y="1827530"/>
            <a:ext cx="7296150" cy="436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5944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</a:rPr>
              <a:t>事件挂接比较</a:t>
            </a:r>
            <a:endParaRPr lang="zh-CN" altLang="en-US" sz="2400" b="1">
              <a:solidFill>
                <a:srgbClr val="0070C0"/>
              </a:solidFill>
            </a:endParaRPr>
          </a:p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onclick事件绑定的方式是作为元素属性保存起来的，这些属性可以被覆盖，所以如果为同一个事件绑定了多个处理程序，那么最后一个处理程序会覆盖之前的程序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var element = document.getElementById('testing');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element.onclick = function () { alert('1'); };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element.onclick = function () { alert('2'); };</a:t>
            </a:r>
            <a:endParaRPr lang="zh-CN" altLang="en-US" sz="2400"/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定时器（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setTimeout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816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作用：过多少时间(单位为毫秒)后执行一次某函数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语法：setTimeout(函数,时间)  </a:t>
            </a:r>
            <a:r>
              <a:rPr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//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时间为毫秒数</a:t>
            </a:r>
            <a:endParaRPr lang="zh-CN" altLang="en-US" sz="240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 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  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方法一：</a:t>
            </a:r>
            <a:endParaRPr lang="en-US" altLang="zh-CN" sz="240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      setTimeout(function(){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		alert(1);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      },1000); 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//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在1000毫秒后执行一次函数function(){alert(1)};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        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方法二：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    function move(){  console.log(“移动”)}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    setTimeout(move,1000)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定时器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(setInterval)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6313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作用 </a:t>
            </a: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: 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每经过多少时间(单位为毫秒)后执行一次某函数</a:t>
            </a:r>
            <a:endParaRPr lang="en-US" altLang="zh-CN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setInterval(function(){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	alert(1);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},1000);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每1000毫秒执行一次function(){alert(1)};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练习：在桌面显示动态时间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                </a:t>
            </a: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秒后隐藏一个</a:t>
            </a: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div</a:t>
            </a:r>
            <a:endParaRPr lang="en-US" altLang="zh-CN" sz="24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定时器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(clearInterval)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6497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清除定时器</a:t>
            </a:r>
            <a:endParaRPr lang="zh-CN" altLang="en-US" sz="2800" b="1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en-US" altLang="zh-CN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var timer = </a:t>
            </a: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setInterval(function(){</a:t>
            </a: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	alert(1);</a:t>
            </a: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},1000);</a:t>
            </a: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en-US" altLang="zh-CN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clearInterval( timer );</a:t>
            </a:r>
            <a:endParaRPr lang="en-US" altLang="zh-CN" sz="28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练习：点击按钮，停止桌面的动态时间</a:t>
            </a: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7513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70C0"/>
                </a:solidFill>
                <a:sym typeface="+mn-ea"/>
              </a:rPr>
              <a:t>原理</a:t>
            </a:r>
            <a:endParaRPr lang="en-US" altLang="zh-CN" sz="2400" b="1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sym typeface="+mn-ea"/>
              </a:rPr>
              <a:t>         requestAnimationFrame是一个性能优化版、专为动画量身打造的setInterval，不同的是requestAnimationFrame不是自己指定回调函数运行的时间，而是跟着浏览器内建的刷新频率来执行回调，能达到浏览器所能实现动画的最佳效果</a:t>
            </a:r>
            <a:endParaRPr lang="en-US" altLang="zh-CN" sz="240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sym typeface="+mn-ea"/>
              </a:rPr>
              <a:t>相当一部分的浏览器的显示频率是16.7ms，显示器16.7ms刷新间隔之前发生了其他绘制请求，导致有的绘制帧丢失，继而导致动画断续显示（堵车的感觉），setTimeout的定时器值推荐最小使用16.7ms的原因（16.7 = 1000 / 60, 即每秒60帧）</a:t>
            </a:r>
            <a:endParaRPr lang="en-US" altLang="zh-CN" sz="240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529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70C0"/>
                </a:solidFill>
                <a:sym typeface="+mn-ea"/>
              </a:rPr>
              <a:t>原理</a:t>
            </a:r>
            <a:endParaRPr lang="en-US" altLang="zh-CN" sz="2400" b="1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70C0"/>
                </a:solidFill>
                <a:sym typeface="+mn-ea"/>
              </a:rPr>
              <a:t>参考网址：http://www.zhangxinxu.com/wordpress/2013/09/css3-animation-requestanimationframe-tween-%E5%8A%A8%E7%94%BB%E7%AE%97%E6%B3%95/</a:t>
            </a:r>
            <a:endParaRPr lang="en-US" altLang="zh-CN" sz="240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requestAnimationFrame</a:t>
            </a:r>
            <a:r>
              <a:rPr lang="zh-CN" altLang="en-US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浏览器兼容性</a:t>
            </a:r>
            <a:endParaRPr lang="zh-CN" altLang="en-US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65" y="2002790"/>
            <a:ext cx="8589645" cy="442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 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requestAnimationFrame.js  (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可兼容各个版本浏览器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requestAnimationFrame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实现动画的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一般写法</a:t>
            </a: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animation()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function animation(){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requestAnimationFrame(animation);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objOne.Update(); //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更新对象一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objTwo.Update(); //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跟新对象二</a:t>
            </a: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}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日期对象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定时器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Date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对象用于处理日期和时间。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sz="2400" dirty="0" err="1" smtClean="0">
                <a:solidFill>
                  <a:srgbClr val="0070C0"/>
                </a:solidFill>
                <a:sym typeface="+mn-ea"/>
              </a:rPr>
              <a:t>创建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 Date </a:t>
            </a:r>
            <a:r>
              <a:rPr sz="2400" dirty="0" err="1" smtClean="0">
                <a:solidFill>
                  <a:srgbClr val="0070C0"/>
                </a:solidFill>
                <a:sym typeface="+mn-ea"/>
              </a:rPr>
              <a:t>对象的语法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：</a:t>
            </a: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myDate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= new Date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；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//Date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对象会自动把当前日期和时间保存为其初始值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。</a:t>
            </a:r>
            <a:endParaRPr lang="zh-CN" altLang="en-US" sz="2400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定义一个带有具体日期的变量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 mydate2=new Date("July 21,1986 20:20:20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");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 mydate3=new Date(64873274982);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 mydate4=new Date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(“2000/3/3 13:31:34");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842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Date对象的方法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getDate() 从 Date 对象返回一个月中的某一天 (1 ~ 31)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getDay() 从 Date 对象返回一周中的某一天 (0 ~ 6)。 0？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getMonth() 从 Date 对象返回月份 (0 ~ 11)。 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getFullYear() 从 Date 对象以四位数字返回年份。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getHours();获取小时(0~23)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lvl="2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getMinutes(); 获取分钟(0~59)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lvl="2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getSeconds(); 获取秒数(0~59)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getMilliseconds();获取当前的毫秒数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getTime();获取从1970年1月1日到具体日期的毫秒数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881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toString()  把 Date 对象转换为字符串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u="sng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  <a:hlinkClick r:id="rId2" action="ppaction://hlinkfile"/>
              </a:rPr>
              <a:t>toLocaleString()</a:t>
            </a:r>
            <a:r>
              <a:rPr sz="2400" u="sng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  </a:t>
            </a: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把 Date 对象转换为</a:t>
            </a:r>
            <a:r>
              <a:rPr lang="zh-CN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本地</a:t>
            </a:r>
            <a:r>
              <a:rPr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字符串。</a:t>
            </a: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704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练习：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1、如果2038年12月25日是世界末日，那么计算一下，你还能活多少天，写出代码？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2、运用所学date</a:t>
            </a:r>
            <a:r>
              <a:rPr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方法写一个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时间显示</a:t>
            </a:r>
            <a:r>
              <a:rPr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效果</a:t>
            </a:r>
            <a:endParaRPr sz="2400" dirty="0" smtClean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sym typeface="+mn-ea"/>
              </a:rPr>
              <a:t>—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年—月—日--小时--分钟--秒-</a:t>
            </a:r>
            <a:r>
              <a:rPr lang="en-US" sz="2400" dirty="0" smtClean="0">
                <a:solidFill>
                  <a:srgbClr val="0070C0"/>
                </a:solidFill>
                <a:sym typeface="+mn-ea"/>
              </a:rPr>
              <a:t>-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星期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、编写函数，通过传入参数字符串年月日，返回当前日期是当年第几天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        例如：传入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2011 , 2, 2  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返回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2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、编写函数，传入一个时间参数，返回给定时间参数下一秒的字符串，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        例如：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23:59:59 -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》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00:00:00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                     12:45:34 -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》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12:45:35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lvl="2" indent="0" algn="l">
              <a:lnSpc>
                <a:spcPct val="150000"/>
              </a:lnSpc>
              <a:buNone/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1630" y="1202690"/>
            <a:ext cx="11381740" cy="5205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document.getElementById('');</a:t>
            </a:r>
            <a:endParaRPr sz="2400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document.getElement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ByTagName(‘’);  </a:t>
            </a:r>
            <a:r>
              <a:rPr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marL="0"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   document.getElement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ByName(‘’);  </a:t>
            </a:r>
            <a:r>
              <a:rPr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marL="0"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    document.getElement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ByClassName(‘’);（新）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document.querySelector( )(新)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marL="0"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   document.querySelectorAll( )（新）</a:t>
            </a:r>
            <a:r>
              <a:rPr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注意：带有“新”标识符的只在IE8（含）+可以使用</a:t>
            </a:r>
            <a:endParaRPr lang="zh-CN" alt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Gill Sans" charset="0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4158</Words>
  <Application>WPS 演示</Application>
  <PresentationFormat>宽屏</PresentationFormat>
  <Paragraphs>334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Wingdings</vt:lpstr>
      <vt:lpstr>Gill Sans</vt:lpstr>
      <vt:lpstr>MS PGothic</vt:lpstr>
      <vt:lpstr>Hiragino Sans GB W3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1.Math对象</vt:lpstr>
      <vt:lpstr> 1.日期对象（Date）</vt:lpstr>
      <vt:lpstr> 1.日期对象（Date）</vt:lpstr>
      <vt:lpstr> 1.日期对象（Date）</vt:lpstr>
      <vt:lpstr> 1.日期对象（Date）</vt:lpstr>
      <vt:lpstr> 1.获取DOM对象</vt:lpstr>
      <vt:lpstr> 1.事件</vt:lpstr>
      <vt:lpstr> 3.事件</vt:lpstr>
      <vt:lpstr> 3.事件</vt:lpstr>
      <vt:lpstr> 3.事件</vt:lpstr>
      <vt:lpstr> 3.事件</vt:lpstr>
      <vt:lpstr> 3.事件</vt:lpstr>
      <vt:lpstr> 4.定时器(setInterval)</vt:lpstr>
      <vt:lpstr> 4.定时器(clearInterval)</vt:lpstr>
      <vt:lpstr>5. requestAnimationFrame</vt:lpstr>
      <vt:lpstr>5. requestAnimationFrame</vt:lpstr>
      <vt:lpstr>5. requestAnimationFrame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530</cp:revision>
  <dcterms:created xsi:type="dcterms:W3CDTF">2017-04-21T01:04:00Z</dcterms:created>
  <dcterms:modified xsi:type="dcterms:W3CDTF">2017-07-14T08:44:16Z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