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26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 对象用于处理文本（字符串）。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1、var str = new String(“hello”);  构造方法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2、var str =“hello world”;        字面量方法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b="1" dirty="0" smtClean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>
                <a:solidFill>
                  <a:srgbClr val="0070C0"/>
                </a:solidFill>
                <a:sym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对象</a:t>
            </a:r>
            <a:r>
              <a:rPr lang="en-US" altLang="zh-CN" sz="2400" dirty="0">
                <a:solidFill>
                  <a:srgbClr val="0070C0"/>
                </a:solidFill>
                <a:sym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属性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length 属性可返回字符串中的字符数目。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txt="Hello World!"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document.write(txt.length);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 txt2=“你好”；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document.write(txt.length);</a:t>
            </a:r>
            <a:endParaRPr lang="en-US" altLang="zh-CN" sz="2400" dirty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294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charAt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返回指定位置的字符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indexOf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返回字符串中指定字符第一次出现的位置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字符未出现返回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-1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lastIndexOf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返回字符串中指定字符最后一次出现的位置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sym typeface="+mn-ea"/>
              </a:rPr>
              <a:t>replace(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regexp/substr,replacement)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替换匹配字符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slice(</a:t>
            </a: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start,end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根据下标提取字符串的片断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substring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(start,end)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提取字符串中两个指定的索引号之间的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字符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split()	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把字符串分割为子字符串数组</a:t>
            </a:r>
            <a:endParaRPr lang="zh-CN" altLang="en-US" sz="2400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toString</a:t>
            </a:r>
            <a:r>
              <a:rPr lang="en-US" altLang="zh-CN" sz="2400" dirty="0" smtClean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 smtClean="0">
                <a:solidFill>
                  <a:srgbClr val="0070C0"/>
                </a:solidFill>
                <a:sym typeface="+mn-ea"/>
              </a:rPr>
              <a:t>转换为字符串</a:t>
            </a: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toUpperCase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把字母转换为大写。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sym typeface="+mn-ea"/>
              </a:rPr>
              <a:t>toLowerCase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把字母转换为小写。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6295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练习：</a:t>
            </a:r>
            <a:endParaRPr lang="zh-CN" altLang="en-US" sz="2400" b="1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 已知某图片的连接  src  = “picture1. png”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返回 src 中的数字？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返回 “1”第一次出现的位置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判断图片类型（是否是png图片）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、已知字符串   str =“name=zhangsan&amp;age=18&amp;classNo=090728”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将参数名和参数值转化成对象的键值对的形式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{name :”zhangsan” ,  age:”18” , classNO:”090728”}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37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、已知数组 [ “高铁”，“高德地图”，“高校”，“小学”]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        将出现“高”字的元素放入一个新的数组，并打印出这个新数组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 编写程序将 “jdk” 全部变为大写,并输出到屏幕,截取子串”dk” 并输出到屏幕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5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 编写程序将String类型字符串”test” 变为 “tset“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6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、写一个方法判断一个字符串是否对称，若对称，返回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true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，否则返回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false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对象常用方法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对象属性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对象常用方法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b="1" dirty="0">
                <a:solidFill>
                  <a:srgbClr val="0070C0"/>
                </a:solidFill>
                <a:sym typeface="宋体" panose="02010600030101010101" pitchFamily="2" charset="-122"/>
              </a:rPr>
              <a:t>Math</a:t>
            </a:r>
            <a:r>
              <a:rPr lang="zh-CN" altLang="en-US" sz="2400" b="1" dirty="0">
                <a:solidFill>
                  <a:srgbClr val="0070C0"/>
                </a:solidFill>
                <a:sym typeface="宋体" panose="02010600030101010101" pitchFamily="2" charset="-122"/>
              </a:rPr>
              <a:t>（算数）对象的作用是：执行常见的算数任务</a:t>
            </a:r>
            <a:r>
              <a:rPr lang="zh-CN" altLang="en-US" sz="2400" b="1" dirty="0" smtClean="0">
                <a:solidFill>
                  <a:srgbClr val="0070C0"/>
                </a:solidFill>
                <a:sym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400" dirty="0">
                <a:solidFill>
                  <a:srgbClr val="0070C0"/>
                </a:solidFill>
                <a:sym typeface="宋体" panose="02010600030101010101" pitchFamily="2" charset="-122"/>
              </a:rPr>
              <a:t>Math </a:t>
            </a: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是一个对象，对象有自身属性和</a:t>
            </a:r>
            <a:r>
              <a:rPr lang="zh-CN" altLang="en-US" sz="2400" dirty="0" smtClean="0">
                <a:solidFill>
                  <a:srgbClr val="0070C0"/>
                </a:solidFill>
                <a:sym typeface="宋体" panose="02010600030101010101" pitchFamily="2" charset="-122"/>
              </a:rPr>
              <a:t>方法。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属性	   			描述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E		返回算术常量 e，即自然对数的底数（约等于2.718）。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LN2		返回 2 的自然对数（约等于0.693）。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LN10		返回 10 的自然对数（约等于2.302）。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PI		返回圆周率（约等于3.14159）。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SQRT2  	返回 2 的平方根（约等于 1.414）。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400" dirty="0">
              <a:solidFill>
                <a:srgbClr val="FF000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学习使用W3C参考手册，找出Math对象的属性和方法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167765"/>
            <a:ext cx="109093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方法	   		描述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abs(x)			返回数的绝对值。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ceil(x)		对数进行上舍入。-向上取整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floor(x)		对数进行下舍入。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max(x,y)		返回 x 和 y 中的最高值。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min(x,y)		返回 x 和 y 中的最低值。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pow(x,y)		返回 x 的 y 次幂。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round(x)		把数四舍五入为最接近的整数。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sqrt(x)		返回某个数的平方根。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random()		返回 0 ~ 1 之间的随机数。含0不含1</a:t>
            </a:r>
            <a:endParaRPr lang="zh-CN" altLang="en-US" sz="2400" b="1" dirty="0" smtClean="0">
              <a:solidFill>
                <a:srgbClr val="FF0000"/>
              </a:solidFill>
              <a:sym typeface="+mn-ea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2.Math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1：随机0~1的数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2：随机0~9的整数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3：随机0~10的整数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4：随机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M~N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的整数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5：给div随机一个颜色怎么做？(随机数函数封装)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6、随机产生一个6位的数字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String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 对象用于处理文本（字符串）。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1、var str = new String(“hello”);  构造方法</a:t>
            </a:r>
            <a:endParaRPr lang="zh-CN" altLang="en-US" sz="2400" dirty="0">
              <a:solidFill>
                <a:srgbClr val="0070C0"/>
              </a:solidFill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400" dirty="0">
                <a:solidFill>
                  <a:srgbClr val="0070C0"/>
                </a:solidFill>
                <a:sym typeface="宋体" panose="02010600030101010101" pitchFamily="2" charset="-122"/>
              </a:rPr>
              <a:t>2、var str =“hello world”;        字面量方法</a:t>
            </a:r>
            <a:endParaRPr lang="zh-CN" altLang="en-US" sz="2400" b="1" dirty="0" smtClean="0">
              <a:sym typeface="宋体" panose="02010600030101010101" pitchFamily="2" charset="-122"/>
            </a:endParaRPr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2002</Words>
  <Application>WPS 演示</Application>
  <PresentationFormat>宽屏</PresentationFormat>
  <Paragraphs>197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1.Math对象</vt:lpstr>
      <vt:lpstr> 1.Math对象属性</vt:lpstr>
      <vt:lpstr> 2.Math对象方法</vt:lpstr>
      <vt:lpstr> 2.Math对象方法</vt:lpstr>
      <vt:lpstr> 3.String 对象</vt:lpstr>
      <vt:lpstr> 3.String 对象</vt:lpstr>
      <vt:lpstr> 3.String 对象方法</vt:lpstr>
      <vt:lpstr> 3.String 对象方法</vt:lpstr>
      <vt:lpstr> 3.String 对象方法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478</cp:revision>
  <dcterms:created xsi:type="dcterms:W3CDTF">2017-04-21T01:04:00Z</dcterms:created>
  <dcterms:modified xsi:type="dcterms:W3CDTF">2017-10-11T02:59:20Z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