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668" r:id="rId8"/>
    <p:sldId id="775" r:id="rId9"/>
    <p:sldId id="776" r:id="rId10"/>
    <p:sldId id="777" r:id="rId11"/>
    <p:sldId id="778" r:id="rId12"/>
    <p:sldId id="779" r:id="rId13"/>
    <p:sldId id="780" r:id="rId14"/>
    <p:sldId id="781" r:id="rId15"/>
    <p:sldId id="782" r:id="rId16"/>
    <p:sldId id="264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包裹节点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10000"/>
          </a:bodyPr>
          <a:p>
            <a:pPr marL="0" indent="0" algn="just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05" y="1018540"/>
            <a:ext cx="8674100" cy="190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525" y="2905125"/>
            <a:ext cx="8582025" cy="3693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包裹节点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10000"/>
          </a:bodyPr>
          <a:p>
            <a:pPr marL="0" indent="0" algn="just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685" y="1226185"/>
            <a:ext cx="9613265" cy="4951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节点操作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10000"/>
          </a:bodyPr>
          <a:p>
            <a:pPr marL="0" indent="0" algn="just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" y="1356995"/>
            <a:ext cx="11249025" cy="4538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节点操作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10000"/>
          </a:bodyPr>
          <a:p>
            <a:pPr marL="0" indent="0" algn="just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0075"/>
            <a:ext cx="10397490" cy="2195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907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17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630" y="1581150"/>
            <a:ext cx="623189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创建节点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、插入节点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、包裹节点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、节点操作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创建节点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10000"/>
          </a:bodyPr>
          <a:p>
            <a:pPr marL="0" indent="0" algn="just">
              <a:lnSpc>
                <a:spcPct val="150000"/>
              </a:lnSpc>
              <a:buNone/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</a:t>
            </a: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为了使页面更加智能化，有时我们想动态的在html结构页面添加一个元素标签，那么在插入之前首先要做的动作就是：创建节点。 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var box=$('&lt;div id="box"&gt;节点&lt;/div&gt;');//创建一个节点</a:t>
            </a: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$('body').append(box);//将节点插入到&lt;body&gt;元素内部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插入节点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10000"/>
          </a:bodyPr>
          <a:p>
            <a:pPr marL="0" indent="0" algn="just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412240"/>
            <a:ext cx="9534525" cy="4338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插入节点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10000"/>
          </a:bodyPr>
          <a:p>
            <a:pPr marL="0" indent="0" algn="just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25" y="1502410"/>
            <a:ext cx="9488805" cy="4169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插入节点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10000"/>
          </a:bodyPr>
          <a:p>
            <a:pPr marL="0" indent="0" algn="just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290955"/>
            <a:ext cx="9364980" cy="4276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插入节点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10000"/>
          </a:bodyPr>
          <a:p>
            <a:pPr marL="0" indent="0" algn="just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800860"/>
            <a:ext cx="10229850" cy="3256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505" indent="-357505">
          <a:lnSpc>
            <a:spcPct val="100000"/>
          </a:lnSpc>
          <a:spcAft>
            <a:spcPts val="0"/>
          </a:spcAft>
          <a:defRPr sz="17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WPS 演示</Application>
  <PresentationFormat>宽屏</PresentationFormat>
  <Paragraphs>177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 1. 创建节点</vt:lpstr>
      <vt:lpstr> 2. 插入节点</vt:lpstr>
      <vt:lpstr> 2. 插入节点</vt:lpstr>
      <vt:lpstr> 2. 插入节点</vt:lpstr>
      <vt:lpstr> 2. 插入节点</vt:lpstr>
      <vt:lpstr> 3. 包裹节点</vt:lpstr>
      <vt:lpstr> 3. 包裹节点</vt:lpstr>
      <vt:lpstr> 3. 节点操作</vt:lpstr>
      <vt:lpstr> 3. 节点操作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zhaochengxue</cp:lastModifiedBy>
  <cp:revision>1103</cp:revision>
  <dcterms:created xsi:type="dcterms:W3CDTF">2017-04-21T01:04:00Z</dcterms:created>
  <dcterms:modified xsi:type="dcterms:W3CDTF">2017-10-11T03:02:26Z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