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663" r:id="rId5"/>
    <p:sldId id="664" r:id="rId6"/>
    <p:sldId id="665" r:id="rId7"/>
    <p:sldId id="264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C2"/>
    <a:srgbClr val="2D7FC2"/>
    <a:srgbClr val="333333"/>
    <a:srgbClr val="0F627C"/>
    <a:srgbClr val="2E7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6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5" name="图片 64" descr="PPT模板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4445" y="-3810"/>
            <a:ext cx="12201525" cy="6863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PT模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835" y="605155"/>
            <a:ext cx="1927225" cy="2186305"/>
          </a:xfrm>
          <a:prstGeom prst="rect">
            <a:avLst/>
          </a:prstGeom>
        </p:spPr>
      </p:pic>
      <p:pic>
        <p:nvPicPr>
          <p:cNvPr id="10" name="图片 9" descr="PPT模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360" y="556895"/>
            <a:ext cx="2404298" cy="2646000"/>
          </a:xfrm>
          <a:prstGeom prst="rect">
            <a:avLst/>
          </a:prstGeom>
        </p:spPr>
      </p:pic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pic>
        <p:nvPicPr>
          <p:cNvPr id="9" name="图片 8" descr="PPT模板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7723" y="4547235"/>
            <a:ext cx="5464810" cy="634365"/>
          </a:xfrm>
          <a:prstGeom prst="rect">
            <a:avLst/>
          </a:prstGeom>
        </p:spPr>
      </p:pic>
      <p:pic>
        <p:nvPicPr>
          <p:cNvPr id="8" name="图片 7" descr="PPT模板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3280" y="4578350"/>
            <a:ext cx="619125" cy="641985"/>
          </a:xfrm>
          <a:prstGeom prst="rect">
            <a:avLst/>
          </a:prstGeom>
        </p:spPr>
      </p:pic>
      <p:pic>
        <p:nvPicPr>
          <p:cNvPr id="12" name="图片 11" descr="PPT模板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8445" y="2193925"/>
            <a:ext cx="1947545" cy="153035"/>
          </a:xfrm>
          <a:prstGeom prst="rect">
            <a:avLst/>
          </a:prstGeom>
        </p:spPr>
      </p:pic>
      <p:pic>
        <p:nvPicPr>
          <p:cNvPr id="13" name="图片 12" descr="PPT模板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1780" y="960755"/>
            <a:ext cx="1915795" cy="11582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776153" y="3585845"/>
            <a:ext cx="2647950" cy="842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918585" y="4493895"/>
            <a:ext cx="4363085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目录介绍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1934845" y="1063625"/>
            <a:ext cx="1059815" cy="1111036"/>
            <a:chOff x="3057" y="2112"/>
            <a:chExt cx="1366" cy="1145"/>
          </a:xfrm>
        </p:grpSpPr>
        <p:pic>
          <p:nvPicPr>
            <p:cNvPr id="15" name="图片 14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" y="2112"/>
              <a:ext cx="1289" cy="114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3057" y="2174"/>
              <a:ext cx="1366" cy="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34845" y="2367280"/>
            <a:ext cx="1061085" cy="1034415"/>
            <a:chOff x="3057" y="3504"/>
            <a:chExt cx="1366" cy="1145"/>
          </a:xfrm>
        </p:grpSpPr>
        <p:pic>
          <p:nvPicPr>
            <p:cNvPr id="16" name="图片 15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" y="3504"/>
              <a:ext cx="1289" cy="114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3057" y="3542"/>
              <a:ext cx="136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934845" y="3643630"/>
            <a:ext cx="1032510" cy="1094740"/>
            <a:chOff x="3057" y="4896"/>
            <a:chExt cx="1366" cy="1145"/>
          </a:xfrm>
        </p:grpSpPr>
        <p:pic>
          <p:nvPicPr>
            <p:cNvPr id="17" name="图片 16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" y="4896"/>
              <a:ext cx="1289" cy="1145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3057" y="4934"/>
              <a:ext cx="1366" cy="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936115" y="4979670"/>
            <a:ext cx="1031875" cy="1018540"/>
            <a:chOff x="3057" y="6414"/>
            <a:chExt cx="1366" cy="1145"/>
          </a:xfrm>
        </p:grpSpPr>
        <p:pic>
          <p:nvPicPr>
            <p:cNvPr id="18" name="图片 17" descr="PPT模板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" y="6414"/>
              <a:ext cx="1289" cy="1145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057" y="6476"/>
              <a:ext cx="1366" cy="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926715" y="1014095"/>
            <a:ext cx="5300980" cy="1236345"/>
            <a:chOff x="4573" y="1695"/>
            <a:chExt cx="6114" cy="1322"/>
          </a:xfrm>
        </p:grpSpPr>
        <p:pic>
          <p:nvPicPr>
            <p:cNvPr id="29" name="图片 28" descr="PPT模板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4621" y="2433"/>
              <a:ext cx="5736" cy="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7" name="图片 26" descr="icon办公2 副本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6331" y="1716"/>
              <a:ext cx="3577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学习目标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6715" y="2315210"/>
            <a:ext cx="5300345" cy="1155047"/>
            <a:chOff x="4573" y="1695"/>
            <a:chExt cx="6114" cy="1322"/>
          </a:xfrm>
        </p:grpSpPr>
        <p:pic>
          <p:nvPicPr>
            <p:cNvPr id="32" name="图片 31" descr="PPT模板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4653" y="2433"/>
              <a:ext cx="5705" cy="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4" name="图片 33" descr="icon办公2 副本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6331" y="1716"/>
              <a:ext cx="3577" cy="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内容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926715" y="3623945"/>
            <a:ext cx="5300980" cy="1226030"/>
            <a:chOff x="4573" y="1695"/>
            <a:chExt cx="6114" cy="1322"/>
          </a:xfrm>
        </p:grpSpPr>
        <p:pic>
          <p:nvPicPr>
            <p:cNvPr id="37" name="图片 36" descr="PPT模板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4873" y="2433"/>
              <a:ext cx="5277" cy="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9" name="图片 38" descr="icon办公2 副本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331" y="1716"/>
              <a:ext cx="3577" cy="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总结回顾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26715" y="4979670"/>
            <a:ext cx="5299710" cy="1163963"/>
            <a:chOff x="4573" y="1695"/>
            <a:chExt cx="6114" cy="1322"/>
          </a:xfrm>
        </p:grpSpPr>
        <p:pic>
          <p:nvPicPr>
            <p:cNvPr id="42" name="图片 41" descr="PPT模板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" y="1695"/>
              <a:ext cx="6114" cy="1322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4653" y="2433"/>
              <a:ext cx="5706" cy="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44" name="图片 43" descr="icon办公2 副本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0" y="1834"/>
              <a:ext cx="403" cy="453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6331" y="1716"/>
              <a:ext cx="3577" cy="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>
                  <a:solidFill>
                    <a:srgbClr val="2D7FC2"/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5" name="矩形 4"/>
          <p:cNvSpPr/>
          <p:nvPr/>
        </p:nvSpPr>
        <p:spPr>
          <a:xfrm>
            <a:off x="-10160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80665" y="281305"/>
            <a:ext cx="61277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37255" y="281305"/>
            <a:ext cx="108585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87750" y="281305"/>
            <a:ext cx="76200" cy="466725"/>
          </a:xfrm>
          <a:prstGeom prst="rect">
            <a:avLst/>
          </a:prstGeom>
          <a:solidFill>
            <a:srgbClr val="2C7F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9765" y="175260"/>
            <a:ext cx="208597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3700145" y="375285"/>
            <a:ext cx="232537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2400" b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</a:rPr>
              <a:t>知识目标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3630" y="1581150"/>
            <a:ext cx="62318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、通过路由实现内容切换</a:t>
            </a:r>
            <a:endParaRPr lang="zh-CN" sz="28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、通过</a:t>
            </a:r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Axios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获取</a:t>
            </a:r>
            <a:r>
              <a:rPr lang="en-US" altLang="zh-CN" sz="2800" b="1" dirty="0" err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json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数据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</a:rPr>
              <a:t>并分析数据内容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、搭建静态左侧菜单和右侧食品</a:t>
            </a:r>
            <a:endParaRPr lang="zh-CN" sz="28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1.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通过路由实现内容切换</a:t>
            </a:r>
            <a:b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</a:b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EBD053-A753-43B9-AB06-80CFDE1B6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255" y="1064260"/>
            <a:ext cx="2556270" cy="451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6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79" y="365125"/>
            <a:ext cx="8471759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2.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通过</a:t>
            </a:r>
            <a:r>
              <a:rPr lang="en-US" altLang="zh-CN" sz="3200" b="1" dirty="0" err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Axios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获取</a:t>
            </a:r>
            <a:r>
              <a:rPr lang="en-US" altLang="zh-CN" sz="3200" b="1" dirty="0" err="1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json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数据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,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并分析数据</a:t>
            </a:r>
            <a:b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</a:b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CD6355-5AAD-4639-A9B2-A7ABFC08E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039" y="1244446"/>
            <a:ext cx="7287494" cy="49069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37A2AF-6E07-4D5B-A778-8F0508406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85" y="1149130"/>
            <a:ext cx="3807918" cy="510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0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"/>
          <p:cNvPicPr>
            <a:picLocks noChangeAspect="1"/>
          </p:cNvPicPr>
          <p:nvPr/>
        </p:nvPicPr>
        <p:blipFill>
          <a:blip r:embed="rId2"/>
          <a:srcRect t="68178"/>
          <a:stretch>
            <a:fillRect/>
          </a:stretch>
        </p:blipFill>
        <p:spPr>
          <a:xfrm flipV="1">
            <a:off x="-10160" y="6383020"/>
            <a:ext cx="12202160" cy="47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6170" y="6428740"/>
            <a:ext cx="741870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43280" y="365125"/>
            <a:ext cx="6483350" cy="653415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ym typeface="+mn-ea"/>
              </a:rPr>
              <a:t> </a:t>
            </a:r>
            <a:r>
              <a:rPr lang="en-US" altLang="zh-CN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3.</a:t>
            </a:r>
            <a: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搭建静态左侧菜单和右侧食品</a:t>
            </a:r>
            <a:br>
              <a:rPr lang="zh-CN" altLang="en-US" sz="3200" b="1" dirty="0">
                <a:solidFill>
                  <a:srgbClr val="2C7FC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</a:br>
            <a:endParaRPr lang="zh-CN" altLang="en-US" sz="3200" b="1" dirty="0">
              <a:solidFill>
                <a:srgbClr val="2C7FC2"/>
              </a:solidFill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343E5E-A907-465E-AD68-AF64248D7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034" y="953976"/>
            <a:ext cx="2817488" cy="50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7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模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3434080"/>
            <a:ext cx="12212955" cy="2518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52153" y="1640840"/>
            <a:ext cx="569595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918585" y="2598420"/>
            <a:ext cx="4363085" cy="74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rgbClr val="2E7FC1"/>
                </a:solidFill>
                <a:latin typeface="微软雅黑" panose="020B0503020204020204" charset="-122"/>
                <a:ea typeface="微软雅黑" panose="020B0503020204020204" charset="-122"/>
              </a:rPr>
              <a:t>www.usian.cn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718753" y="3888740"/>
            <a:ext cx="6762750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本课程版权归积云教育独家所有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71228" y="4879340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未经书面同意私自录制、转载等行为均属违法行为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71228" y="5225415"/>
            <a:ext cx="52578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积云教育将保留所有追责权利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547303" y="4603115"/>
            <a:ext cx="71056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57505" indent="-357505">
          <a:lnSpc>
            <a:spcPct val="100000"/>
          </a:lnSpc>
          <a:spcAft>
            <a:spcPts val="0"/>
          </a:spcAft>
          <a:defRPr sz="17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140</Words>
  <Application>Microsoft Office PowerPoint</Application>
  <PresentationFormat>宽屏</PresentationFormat>
  <Paragraphs>29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 1.通过路由实现内容切换 </vt:lpstr>
      <vt:lpstr> 2.通过Axios获取json数据,并分析数据 </vt:lpstr>
      <vt:lpstr> 3.搭建静态左侧菜单和右侧食品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jywl</dc:creator>
  <cp:lastModifiedBy>1948318768@qq.com</cp:lastModifiedBy>
  <cp:revision>995</cp:revision>
  <dcterms:created xsi:type="dcterms:W3CDTF">2017-04-21T01:04:00Z</dcterms:created>
  <dcterms:modified xsi:type="dcterms:W3CDTF">2017-09-03T15:01:45Z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