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1F69-AB88-4190-9A8D-3AFA98F6226A}" type="datetimeFigureOut">
              <a:rPr lang="zh-CN" altLang="en-US" smtClean="0"/>
              <a:pPr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5318-7D70-4D8C-8EEE-A8960F11B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Vue-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样式绑定</a:t>
            </a:r>
            <a:endParaRPr lang="en-US" altLang="zh-CN" dirty="0" smtClean="0"/>
          </a:p>
          <a:p>
            <a:r>
              <a:rPr lang="en-US" altLang="zh-CN" dirty="0" smtClean="0"/>
              <a:t>V-bind:class</a:t>
            </a:r>
            <a:r>
              <a:rPr lang="zh-CN" altLang="en-US" dirty="0" smtClean="0"/>
              <a:t>直接绑定类名添加样式</a:t>
            </a:r>
            <a:endParaRPr lang="en-US" altLang="zh-CN" dirty="0" smtClean="0"/>
          </a:p>
          <a:p>
            <a:r>
              <a:rPr lang="en-US" altLang="zh-CN" dirty="0" smtClean="0"/>
              <a:t>V-bind:style</a:t>
            </a:r>
            <a:r>
              <a:rPr lang="zh-CN" altLang="en-US" dirty="0" smtClean="0"/>
              <a:t>直接绑定样式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事件处理</a:t>
            </a:r>
            <a:endParaRPr lang="en-US" altLang="zh-CN" dirty="0" smtClean="0"/>
          </a:p>
          <a:p>
            <a:r>
              <a:rPr lang="zh-CN" altLang="en-US" dirty="0"/>
              <a:t>事件监听可以使用 </a:t>
            </a:r>
            <a:r>
              <a:rPr lang="en-US" altLang="zh-CN" dirty="0"/>
              <a:t>v-on </a:t>
            </a:r>
            <a:r>
              <a:rPr lang="zh-CN" altLang="en-US" dirty="0"/>
              <a:t>指令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V-on:click  </a:t>
            </a:r>
            <a:r>
              <a:rPr lang="zh-CN" altLang="en-US" dirty="0" smtClean="0"/>
              <a:t>点击事件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&lt;script&gt;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var </a:t>
            </a:r>
            <a:r>
              <a:rPr lang="en-US" altLang="zh-CN" dirty="0"/>
              <a:t>app = new Vue</a:t>
            </a:r>
            <a:r>
              <a:rPr lang="en-US" altLang="zh-CN" dirty="0" smtClean="0"/>
              <a:t>({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el: '#app</a:t>
            </a:r>
            <a:r>
              <a:rPr lang="en-US" altLang="zh-CN" dirty="0" smtClean="0"/>
              <a:t>',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data: { name: </a:t>
            </a:r>
            <a:r>
              <a:rPr lang="en-US" altLang="zh-CN" dirty="0" smtClean="0"/>
              <a:t>‘lee' </a:t>
            </a:r>
            <a:r>
              <a:rPr lang="en-US" altLang="zh-CN" dirty="0"/>
              <a:t>},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/>
              <a:t>在 </a:t>
            </a:r>
            <a:r>
              <a:rPr lang="en-US" altLang="zh-CN" dirty="0"/>
              <a:t>`methods` </a:t>
            </a:r>
            <a:r>
              <a:rPr lang="zh-CN" altLang="en-US" dirty="0"/>
              <a:t>对象中定义方法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methods</a:t>
            </a:r>
            <a:r>
              <a:rPr lang="en-US" altLang="zh-CN" dirty="0"/>
              <a:t>: {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clickfn: </a:t>
            </a:r>
            <a:r>
              <a:rPr lang="en-US" altLang="zh-CN" dirty="0"/>
              <a:t>function (event) {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// </a:t>
            </a:r>
            <a:r>
              <a:rPr lang="en-US" altLang="zh-CN" dirty="0"/>
              <a:t>`this` </a:t>
            </a:r>
            <a:r>
              <a:rPr lang="zh-CN" altLang="en-US" dirty="0"/>
              <a:t>在方法里指当前 </a:t>
            </a:r>
            <a:r>
              <a:rPr lang="en-US" altLang="zh-CN" dirty="0"/>
              <a:t>Vue </a:t>
            </a:r>
            <a:r>
              <a:rPr lang="zh-CN" altLang="en-US" dirty="0"/>
              <a:t>实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 </a:t>
            </a:r>
            <a:r>
              <a:rPr lang="en-US" altLang="zh-CN" dirty="0"/>
              <a:t>alert('Hello ' + this.name + '!')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// </a:t>
            </a:r>
            <a:r>
              <a:rPr lang="en-US" altLang="zh-CN" dirty="0"/>
              <a:t>`event` </a:t>
            </a:r>
            <a:r>
              <a:rPr lang="zh-CN" altLang="en-US" dirty="0"/>
              <a:t>是原生 </a:t>
            </a:r>
            <a:r>
              <a:rPr lang="en-US" altLang="zh-CN" dirty="0"/>
              <a:t>DOM </a:t>
            </a:r>
            <a:r>
              <a:rPr lang="zh-CN" altLang="en-US" dirty="0"/>
              <a:t>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 </a:t>
            </a:r>
            <a:r>
              <a:rPr lang="en-US" altLang="zh-CN" dirty="0"/>
              <a:t>if (event) 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 </a:t>
            </a:r>
            <a:r>
              <a:rPr lang="en-US" altLang="zh-CN" dirty="0"/>
              <a:t>alert(event.target.tagName)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/>
              <a:t>也可以用 </a:t>
            </a:r>
            <a:r>
              <a:rPr lang="en-US" altLang="zh-CN" dirty="0"/>
              <a:t>JavaScript </a:t>
            </a:r>
            <a:r>
              <a:rPr lang="zh-CN" altLang="en-US" dirty="0"/>
              <a:t>直接调用方法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app.greet</a:t>
            </a:r>
            <a:r>
              <a:rPr lang="en-US" altLang="zh-CN" dirty="0"/>
              <a:t>() // -&gt; 'Hello </a:t>
            </a:r>
            <a:r>
              <a:rPr lang="en-US" altLang="zh-CN" dirty="0" smtClean="0"/>
              <a:t>lee’</a:t>
            </a:r>
          </a:p>
          <a:p>
            <a:pPr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事件修饰符</a:t>
            </a:r>
          </a:p>
          <a:p>
            <a:r>
              <a:rPr lang="en-US" altLang="zh-CN" dirty="0"/>
              <a:t>Vue.js </a:t>
            </a:r>
            <a:r>
              <a:rPr lang="zh-CN" altLang="en-US" dirty="0"/>
              <a:t>为 </a:t>
            </a:r>
            <a:r>
              <a:rPr lang="en-US" altLang="zh-CN" dirty="0"/>
              <a:t>v-on </a:t>
            </a:r>
            <a:r>
              <a:rPr lang="zh-CN" altLang="en-US" dirty="0"/>
              <a:t>提供了事件修饰符来处理 </a:t>
            </a:r>
            <a:r>
              <a:rPr lang="en-US" altLang="zh-CN" dirty="0"/>
              <a:t>DOM </a:t>
            </a:r>
            <a:r>
              <a:rPr lang="zh-CN" altLang="en-US" dirty="0"/>
              <a:t>事件细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en-US" altLang="zh-CN" dirty="0"/>
              <a:t>Vue.js</a:t>
            </a:r>
            <a:r>
              <a:rPr lang="zh-CN" altLang="en-US" dirty="0"/>
              <a:t>通过由点</a:t>
            </a:r>
            <a:r>
              <a:rPr lang="en-US" altLang="zh-CN" dirty="0"/>
              <a:t>(.)</a:t>
            </a:r>
            <a:r>
              <a:rPr lang="zh-CN" altLang="en-US" dirty="0"/>
              <a:t>表示的指令后缀来调用修饰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atinLnBrk="1"/>
            <a:r>
              <a:rPr lang="en-US" altLang="zh-CN" dirty="0"/>
              <a:t>.</a:t>
            </a:r>
            <a:r>
              <a:rPr lang="en-US" altLang="zh-CN" dirty="0" smtClean="0"/>
              <a:t>stop 	</a:t>
            </a:r>
            <a:r>
              <a:rPr lang="zh-CN" altLang="en-US" dirty="0"/>
              <a:t>阻止单击事件冒泡 </a:t>
            </a:r>
            <a:endParaRPr lang="en-US" altLang="zh-CN" dirty="0"/>
          </a:p>
          <a:p>
            <a:pPr latinLnBrk="1"/>
            <a:r>
              <a:rPr lang="en-US" altLang="zh-CN" dirty="0"/>
              <a:t>.</a:t>
            </a:r>
            <a:r>
              <a:rPr lang="en-US" altLang="zh-CN" dirty="0" smtClean="0"/>
              <a:t>prevent 		</a:t>
            </a:r>
            <a:r>
              <a:rPr lang="zh-CN" altLang="en-US" dirty="0"/>
              <a:t>提交事件不再重载页面</a:t>
            </a:r>
            <a:endParaRPr lang="en-US" altLang="zh-CN" dirty="0"/>
          </a:p>
          <a:p>
            <a:pPr latinLnBrk="1"/>
            <a:r>
              <a:rPr lang="en-US" altLang="zh-CN" dirty="0"/>
              <a:t>.</a:t>
            </a:r>
            <a:r>
              <a:rPr lang="en-US" altLang="zh-CN" dirty="0" smtClean="0"/>
              <a:t>capture		</a:t>
            </a:r>
            <a:r>
              <a:rPr lang="zh-CN" altLang="en-US" dirty="0"/>
              <a:t>使用事件捕获模式</a:t>
            </a:r>
            <a:endParaRPr lang="en-US" altLang="zh-CN" dirty="0"/>
          </a:p>
          <a:p>
            <a:pPr latinLnBrk="1"/>
            <a:r>
              <a:rPr lang="en-US" altLang="zh-CN" dirty="0"/>
              <a:t>.</a:t>
            </a:r>
            <a:r>
              <a:rPr lang="en-US" altLang="zh-CN" dirty="0" smtClean="0"/>
              <a:t>self		</a:t>
            </a:r>
            <a:r>
              <a:rPr lang="zh-CN" altLang="en-US" dirty="0"/>
              <a:t>只当事件在该元素本身（而不是子元素）触发时触发回调</a:t>
            </a:r>
            <a:endParaRPr lang="en-US" altLang="zh-CN" dirty="0"/>
          </a:p>
          <a:p>
            <a:pPr latinLnBrk="1"/>
            <a:r>
              <a:rPr lang="en-US" altLang="zh-CN" dirty="0"/>
              <a:t>.</a:t>
            </a:r>
            <a:r>
              <a:rPr lang="en-US" altLang="zh-CN" dirty="0" smtClean="0"/>
              <a:t>once	</a:t>
            </a:r>
            <a:r>
              <a:rPr lang="zh-CN" altLang="en-US" dirty="0"/>
              <a:t>事件只能点击一次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按键修饰符</a:t>
            </a:r>
          </a:p>
          <a:p>
            <a:r>
              <a:rPr lang="en-US" altLang="zh-CN" dirty="0"/>
              <a:t>Vue </a:t>
            </a:r>
            <a:r>
              <a:rPr lang="zh-CN" altLang="en-US" dirty="0"/>
              <a:t>允许为 </a:t>
            </a:r>
            <a:r>
              <a:rPr lang="en-US" altLang="zh-CN" dirty="0"/>
              <a:t>v-on </a:t>
            </a:r>
            <a:r>
              <a:rPr lang="zh-CN" altLang="en-US" dirty="0"/>
              <a:t>在监听键盘事件时添加按键修饰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有在 </a:t>
            </a:r>
            <a:r>
              <a:rPr lang="en-US" altLang="zh-CN" dirty="0"/>
              <a:t>keyCode </a:t>
            </a:r>
            <a:r>
              <a:rPr lang="zh-CN" altLang="en-US" dirty="0"/>
              <a:t>是 </a:t>
            </a:r>
            <a:r>
              <a:rPr lang="en-US" altLang="zh-CN" dirty="0"/>
              <a:t>13 </a:t>
            </a:r>
            <a:r>
              <a:rPr lang="zh-CN" altLang="en-US" dirty="0"/>
              <a:t>时调用 </a:t>
            </a:r>
            <a:r>
              <a:rPr lang="en-US" altLang="zh-CN" dirty="0"/>
              <a:t>vm.submit() </a:t>
            </a:r>
            <a:r>
              <a:rPr lang="en-US" altLang="zh-CN" dirty="0" smtClean="0"/>
              <a:t> </a:t>
            </a:r>
            <a:r>
              <a:rPr lang="en-US" altLang="zh-CN" dirty="0"/>
              <a:t>&lt;input </a:t>
            </a:r>
            <a:r>
              <a:rPr lang="en-US" altLang="zh-CN" dirty="0" smtClean="0"/>
              <a:t>v-on:keyup.13</a:t>
            </a:r>
            <a:r>
              <a:rPr lang="en-US" altLang="zh-CN" dirty="0"/>
              <a:t>="submit</a:t>
            </a:r>
            <a:r>
              <a:rPr lang="en-US" altLang="zh-CN" dirty="0" smtClean="0"/>
              <a:t>"&gt;</a:t>
            </a:r>
          </a:p>
          <a:p>
            <a:r>
              <a:rPr lang="zh-CN" altLang="en-US" dirty="0"/>
              <a:t>记住所有的 </a:t>
            </a:r>
            <a:r>
              <a:rPr lang="en-US" altLang="zh-CN" dirty="0"/>
              <a:t>keyCode </a:t>
            </a:r>
            <a:r>
              <a:rPr lang="zh-CN" altLang="en-US" dirty="0"/>
              <a:t>比较困难，所以 </a:t>
            </a:r>
            <a:r>
              <a:rPr lang="en-US" altLang="zh-CN" dirty="0"/>
              <a:t>Vue </a:t>
            </a:r>
            <a:r>
              <a:rPr lang="zh-CN" altLang="en-US" dirty="0"/>
              <a:t>为最常用的按键提供了别名：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全部的按键别名：</a:t>
            </a:r>
          </a:p>
          <a:p>
            <a:pPr latinLnBrk="1"/>
            <a:r>
              <a:rPr lang="en-US" altLang="zh-CN" dirty="0"/>
              <a:t>.enter</a:t>
            </a:r>
          </a:p>
          <a:p>
            <a:pPr latinLnBrk="1"/>
            <a:r>
              <a:rPr lang="en-US" altLang="zh-CN" dirty="0"/>
              <a:t>.tab</a:t>
            </a:r>
          </a:p>
          <a:p>
            <a:pPr latinLnBrk="1"/>
            <a:r>
              <a:rPr lang="en-US" altLang="zh-CN" dirty="0"/>
              <a:t>.delete (</a:t>
            </a:r>
            <a:r>
              <a:rPr lang="zh-CN" altLang="en-US" dirty="0"/>
              <a:t>捕获 </a:t>
            </a:r>
            <a:r>
              <a:rPr lang="en-US" altLang="zh-CN" dirty="0"/>
              <a:t>"</a:t>
            </a:r>
            <a:r>
              <a:rPr lang="zh-CN" altLang="en-US" dirty="0"/>
              <a:t>删除</a:t>
            </a:r>
            <a:r>
              <a:rPr lang="en-US" altLang="zh-CN" dirty="0"/>
              <a:t>" </a:t>
            </a:r>
            <a:r>
              <a:rPr lang="zh-CN" altLang="en-US" dirty="0"/>
              <a:t>和 </a:t>
            </a:r>
            <a:r>
              <a:rPr lang="en-US" altLang="zh-CN" dirty="0"/>
              <a:t>"</a:t>
            </a:r>
            <a:r>
              <a:rPr lang="zh-CN" altLang="en-US" dirty="0"/>
              <a:t>退格</a:t>
            </a:r>
            <a:r>
              <a:rPr lang="en-US" altLang="zh-CN" dirty="0"/>
              <a:t>" </a:t>
            </a:r>
            <a:r>
              <a:rPr lang="zh-CN" altLang="en-US" dirty="0"/>
              <a:t>键</a:t>
            </a:r>
            <a:r>
              <a:rPr lang="en-US" altLang="zh-CN" dirty="0"/>
              <a:t>)</a:t>
            </a:r>
          </a:p>
          <a:p>
            <a:pPr latinLnBrk="1"/>
            <a:r>
              <a:rPr lang="en-US" altLang="zh-CN" dirty="0"/>
              <a:t>.esc</a:t>
            </a:r>
          </a:p>
          <a:p>
            <a:pPr latinLnBrk="1"/>
            <a:r>
              <a:rPr lang="en-US" altLang="zh-CN" dirty="0"/>
              <a:t>.space</a:t>
            </a:r>
          </a:p>
          <a:p>
            <a:pPr latinLnBrk="1"/>
            <a:r>
              <a:rPr lang="en-US" altLang="zh-CN" dirty="0"/>
              <a:t>.up</a:t>
            </a:r>
          </a:p>
          <a:p>
            <a:pPr latinLnBrk="1"/>
            <a:r>
              <a:rPr lang="en-US" altLang="zh-CN" dirty="0"/>
              <a:t>.down</a:t>
            </a:r>
          </a:p>
          <a:p>
            <a:pPr latinLnBrk="1"/>
            <a:r>
              <a:rPr lang="en-US" altLang="zh-CN" dirty="0"/>
              <a:t>.left</a:t>
            </a:r>
          </a:p>
          <a:p>
            <a:pPr latinLnBrk="1"/>
            <a:r>
              <a:rPr lang="en-US" altLang="zh-CN" dirty="0"/>
              <a:t>.right</a:t>
            </a:r>
          </a:p>
          <a:p>
            <a:pPr latinLnBrk="1"/>
            <a:r>
              <a:rPr lang="en-US" altLang="zh-CN" dirty="0"/>
              <a:t>.ctrl</a:t>
            </a:r>
          </a:p>
          <a:p>
            <a:pPr latinLnBrk="1"/>
            <a:r>
              <a:rPr lang="en-US" altLang="zh-CN" dirty="0"/>
              <a:t>.alt</a:t>
            </a:r>
          </a:p>
          <a:p>
            <a:pPr latinLnBrk="1"/>
            <a:r>
              <a:rPr lang="en-US" altLang="zh-CN" dirty="0"/>
              <a:t>.shift</a:t>
            </a:r>
          </a:p>
          <a:p>
            <a:pPr latinLnBrk="1"/>
            <a:r>
              <a:rPr lang="en-US" altLang="zh-CN" dirty="0"/>
              <a:t>.meta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 v-model </a:t>
            </a:r>
            <a:endParaRPr lang="en-US" altLang="zh-CN" dirty="0" smtClean="0"/>
          </a:p>
          <a:p>
            <a:r>
              <a:rPr lang="en-US" altLang="zh-CN" dirty="0"/>
              <a:t> v-model </a:t>
            </a:r>
            <a:r>
              <a:rPr lang="zh-CN" altLang="en-US" dirty="0"/>
              <a:t>指令在表单控件元素上创建双向数据绑定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v-model </a:t>
            </a:r>
            <a:r>
              <a:rPr lang="zh-CN" altLang="en-US" dirty="0"/>
              <a:t>会根据控件类型自动选取正确的方法来更新元素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输入框</a:t>
            </a:r>
          </a:p>
          <a:p>
            <a:r>
              <a:rPr lang="en-US" altLang="zh-CN" dirty="0"/>
              <a:t> v-model </a:t>
            </a:r>
            <a:r>
              <a:rPr lang="zh-CN" altLang="en-US" dirty="0"/>
              <a:t>实现双向数据绑定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/>
              <a:t>复选框</a:t>
            </a:r>
          </a:p>
          <a:p>
            <a:r>
              <a:rPr lang="zh-CN" altLang="en-US" dirty="0"/>
              <a:t>复选框如果是一个为逻辑值，如果是多个则绑定到同一个数组：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修饰符</a:t>
            </a:r>
          </a:p>
          <a:p>
            <a:r>
              <a:rPr lang="en-US" altLang="zh-CN" b="1" dirty="0"/>
              <a:t>.lazy</a:t>
            </a:r>
          </a:p>
          <a:p>
            <a:r>
              <a:rPr lang="zh-CN" altLang="en-US" dirty="0"/>
              <a:t>在默认情况下， </a:t>
            </a:r>
            <a:r>
              <a:rPr lang="en-US" altLang="zh-CN" dirty="0"/>
              <a:t>v-model </a:t>
            </a:r>
            <a:r>
              <a:rPr lang="zh-CN" altLang="en-US" dirty="0"/>
              <a:t>在 </a:t>
            </a:r>
            <a:r>
              <a:rPr lang="en-US" altLang="zh-CN" dirty="0"/>
              <a:t>input </a:t>
            </a:r>
            <a:r>
              <a:rPr lang="zh-CN" altLang="en-US" dirty="0"/>
              <a:t>事件中同步输入框的值与数据，但你可以添加一个修饰符 </a:t>
            </a:r>
            <a:r>
              <a:rPr lang="en-US" altLang="zh-CN" dirty="0"/>
              <a:t>lazy </a:t>
            </a:r>
            <a:r>
              <a:rPr lang="zh-CN" altLang="en-US" dirty="0"/>
              <a:t>，从而转变为在 </a:t>
            </a:r>
            <a:r>
              <a:rPr lang="en-US" altLang="zh-CN" dirty="0"/>
              <a:t>change </a:t>
            </a:r>
            <a:r>
              <a:rPr lang="zh-CN" altLang="en-US" dirty="0"/>
              <a:t>事件中同步：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.number</a:t>
            </a:r>
          </a:p>
          <a:p>
            <a:r>
              <a:rPr lang="zh-CN" altLang="en-US" dirty="0"/>
              <a:t>如果想自动将用户的输入值转为 </a:t>
            </a:r>
            <a:r>
              <a:rPr lang="en-US" altLang="zh-CN" dirty="0"/>
              <a:t>Number </a:t>
            </a:r>
            <a:r>
              <a:rPr lang="zh-CN" altLang="en-US" dirty="0"/>
              <a:t>类型（如果原值的转换结果为 </a:t>
            </a:r>
            <a:r>
              <a:rPr lang="en-US" altLang="zh-CN" dirty="0"/>
              <a:t>NaN </a:t>
            </a:r>
            <a:r>
              <a:rPr lang="zh-CN" altLang="en-US" dirty="0"/>
              <a:t>则返回原值），可以添加一个修饰符 </a:t>
            </a:r>
            <a:r>
              <a:rPr lang="en-US" altLang="zh-CN" dirty="0"/>
              <a:t>number </a:t>
            </a:r>
            <a:r>
              <a:rPr lang="zh-CN" altLang="en-US" dirty="0"/>
              <a:t>给 </a:t>
            </a:r>
            <a:r>
              <a:rPr lang="en-US" altLang="zh-CN" dirty="0"/>
              <a:t>v-model </a:t>
            </a:r>
            <a:r>
              <a:rPr lang="zh-CN" altLang="en-US" dirty="0"/>
              <a:t>来处理输入值：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.trim</a:t>
            </a:r>
          </a:p>
          <a:p>
            <a:r>
              <a:rPr lang="zh-CN" altLang="en-US" dirty="0"/>
              <a:t>如果要自动过滤用户输入的首尾空格，可以添加 </a:t>
            </a:r>
            <a:r>
              <a:rPr lang="en-US" altLang="zh-CN" dirty="0"/>
              <a:t>trim </a:t>
            </a:r>
            <a:r>
              <a:rPr lang="zh-CN" altLang="en-US" dirty="0"/>
              <a:t>修饰符到 </a:t>
            </a:r>
            <a:r>
              <a:rPr lang="en-US" altLang="zh-CN" dirty="0"/>
              <a:t>v-model </a:t>
            </a:r>
            <a:r>
              <a:rPr lang="zh-CN" altLang="en-US" dirty="0"/>
              <a:t>上过滤输入：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过滤</a:t>
            </a:r>
            <a:r>
              <a:rPr lang="zh-CN" altLang="en-US" b="1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允许你自定义过滤器，被用作一些常见的文本格式化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&lt;!-- </a:t>
            </a:r>
            <a:r>
              <a:rPr lang="zh-CN" altLang="en-US" dirty="0"/>
              <a:t>在两个大括号中 </a:t>
            </a:r>
            <a:r>
              <a:rPr lang="en-US" altLang="zh-CN" dirty="0" smtClean="0"/>
              <a:t>--&gt;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{{ </a:t>
            </a:r>
            <a:r>
              <a:rPr lang="en-US" altLang="zh-CN" dirty="0" smtClean="0"/>
              <a:t>msg </a:t>
            </a:r>
            <a:r>
              <a:rPr lang="en-US" altLang="zh-CN" dirty="0"/>
              <a:t>| </a:t>
            </a:r>
            <a:r>
              <a:rPr lang="en-US" altLang="zh-CN" dirty="0" smtClean="0"/>
              <a:t>filter }}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在 </a:t>
            </a:r>
            <a:r>
              <a:rPr lang="en-US" altLang="zh-CN" dirty="0"/>
              <a:t>v-bind </a:t>
            </a:r>
            <a:r>
              <a:rPr lang="zh-CN" altLang="en-US" dirty="0"/>
              <a:t>指令中 </a:t>
            </a:r>
            <a:r>
              <a:rPr lang="en-US" altLang="zh-CN" dirty="0" smtClean="0"/>
              <a:t>--&gt;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&lt;div v-bind:id</a:t>
            </a:r>
            <a:r>
              <a:rPr lang="en-US" altLang="zh-CN" dirty="0" smtClean="0"/>
              <a:t>=“id </a:t>
            </a:r>
            <a:r>
              <a:rPr lang="en-US" altLang="zh-CN"/>
              <a:t>| </a:t>
            </a:r>
            <a:r>
              <a:rPr lang="en-US" altLang="zh-CN" smtClean="0"/>
              <a:t>filter"&gt;&lt;/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文本</a:t>
            </a:r>
          </a:p>
          <a:p>
            <a:r>
              <a:rPr lang="zh-CN" altLang="en-US" dirty="0"/>
              <a:t>数据绑定最常见的形式就是使用 </a:t>
            </a:r>
            <a:r>
              <a:rPr lang="en-US" altLang="zh-CN" dirty="0"/>
              <a:t>{{...}}</a:t>
            </a:r>
            <a:r>
              <a:rPr lang="zh-CN" altLang="en-US" dirty="0"/>
              <a:t>（双大括号）的文本插值：</a:t>
            </a:r>
          </a:p>
          <a:p>
            <a:r>
              <a:rPr lang="en-US" altLang="zh-CN" dirty="0"/>
              <a:t>&lt;div id="app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	&lt;</a:t>
            </a:r>
            <a:r>
              <a:rPr lang="en-US" altLang="zh-CN" dirty="0"/>
              <a:t>p&gt;{{ message }}&lt;/p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&lt;/div&gt;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Html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v-html </a:t>
            </a:r>
            <a:r>
              <a:rPr lang="zh-CN" altLang="en-US" dirty="0"/>
              <a:t>指令用于输</a:t>
            </a:r>
            <a:r>
              <a:rPr lang="zh-CN" altLang="en-US" dirty="0" smtClean="0"/>
              <a:t>出 </a:t>
            </a:r>
            <a:r>
              <a:rPr lang="en-US" altLang="zh-CN" dirty="0"/>
              <a:t>html </a:t>
            </a:r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&lt;div id="app</a:t>
            </a:r>
            <a:r>
              <a:rPr lang="en-US" altLang="zh-CN" dirty="0" smtClean="0"/>
              <a:t>"&gt;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&lt;div v-html="message"&gt;&lt;/div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&lt;/div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new Vue({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</a:t>
            </a:r>
            <a:r>
              <a:rPr lang="en-US" altLang="zh-CN" dirty="0"/>
              <a:t>: '#app</a:t>
            </a:r>
            <a:r>
              <a:rPr lang="en-US" altLang="zh-CN" dirty="0" smtClean="0"/>
              <a:t>',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data: { message: '&lt;</a:t>
            </a:r>
            <a:r>
              <a:rPr lang="en-US" altLang="zh-CN" dirty="0" smtClean="0"/>
              <a:t>h1&gt;hello world&lt;/</a:t>
            </a:r>
            <a:r>
              <a:rPr lang="en-US" altLang="zh-CN" dirty="0"/>
              <a:t>h1&gt;' } </a:t>
            </a:r>
            <a:endParaRPr lang="en-US" altLang="zh-CN" dirty="0" smtClean="0"/>
          </a:p>
          <a:p>
            <a:r>
              <a:rPr lang="en-US" altLang="zh-CN" dirty="0" smtClean="0"/>
              <a:t>}) 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属性中的值应使用 </a:t>
            </a:r>
            <a:r>
              <a:rPr lang="en-US" altLang="zh-CN" dirty="0"/>
              <a:t>v-bind </a:t>
            </a:r>
            <a:r>
              <a:rPr lang="zh-CN" altLang="en-US" dirty="0"/>
              <a:t>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&lt;p v-bind:class="{'class1':bol}"&gt;</a:t>
            </a:r>
            <a:r>
              <a:rPr lang="zh-CN" altLang="en-US" dirty="0"/>
              <a:t>我要变大</a:t>
            </a:r>
            <a:r>
              <a:rPr lang="en-US" altLang="zh-CN" dirty="0"/>
              <a:t>&lt;/p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bol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则使用</a:t>
            </a:r>
            <a:r>
              <a:rPr lang="en-US" altLang="zh-CN" dirty="0" smtClean="0"/>
              <a:t>class1</a:t>
            </a:r>
            <a:r>
              <a:rPr lang="zh-CN" altLang="en-US" dirty="0" smtClean="0"/>
              <a:t>类名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都提供了完全的 </a:t>
            </a:r>
            <a:r>
              <a:rPr lang="en-US" altLang="zh-CN" dirty="0"/>
              <a:t>JavaScript </a:t>
            </a:r>
            <a:r>
              <a:rPr lang="zh-CN" altLang="en-US" dirty="0"/>
              <a:t>表达式支持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&lt;div id="app"&gt;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{{</a:t>
            </a:r>
            <a:r>
              <a:rPr lang="en-US" altLang="zh-CN" dirty="0"/>
              <a:t>5+5}}&lt;br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{{ ok ? 'YES' : 'NO' }}&lt;br&gt; {{ message.split('').reverse().join('') }}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div v-bind:id="'list-' + id</a:t>
            </a:r>
            <a:r>
              <a:rPr lang="en-US" altLang="zh-CN" dirty="0" smtClean="0"/>
              <a:t>"&gt;helloWorld&lt;/</a:t>
            </a:r>
            <a:r>
              <a:rPr lang="en-US" altLang="zh-CN" dirty="0"/>
              <a:t>div&gt; &lt;/div&gt;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条件判</a:t>
            </a:r>
            <a:r>
              <a:rPr lang="zh-CN" altLang="en-US" b="1" dirty="0" smtClean="0"/>
              <a:t>断</a:t>
            </a:r>
            <a:r>
              <a:rPr lang="en-US" altLang="zh-CN" b="1" dirty="0"/>
              <a:t>v-if</a:t>
            </a:r>
          </a:p>
          <a:p>
            <a:r>
              <a:rPr lang="en-US" altLang="zh-CN" dirty="0"/>
              <a:t>&lt;div id="app</a:t>
            </a:r>
            <a:r>
              <a:rPr lang="en-US" altLang="zh-CN" dirty="0" smtClean="0"/>
              <a:t>"&gt;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&lt;p v-if</a:t>
            </a:r>
            <a:r>
              <a:rPr lang="en-US" altLang="zh-CN" dirty="0" smtClean="0"/>
              <a:t>=“seen”&gt;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隐藏</a:t>
            </a:r>
            <a:r>
              <a:rPr lang="en-US" altLang="zh-CN" dirty="0" smtClean="0"/>
              <a:t>&lt;/</a:t>
            </a:r>
            <a:r>
              <a:rPr lang="en-US" altLang="zh-CN" dirty="0"/>
              <a:t>p&gt; </a:t>
            </a:r>
            <a:endParaRPr lang="en-US" altLang="zh-CN" dirty="0" smtClean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v-else</a:t>
            </a:r>
          </a:p>
          <a:p>
            <a:r>
              <a:rPr lang="zh-CN" altLang="en-US" dirty="0"/>
              <a:t>可以用 </a:t>
            </a:r>
            <a:r>
              <a:rPr lang="en-US" altLang="zh-CN" dirty="0"/>
              <a:t>v-else </a:t>
            </a:r>
            <a:r>
              <a:rPr lang="zh-CN" altLang="en-US" dirty="0"/>
              <a:t>指令给 </a:t>
            </a:r>
            <a:r>
              <a:rPr lang="en-US" altLang="zh-CN" dirty="0"/>
              <a:t>v-if </a:t>
            </a:r>
            <a:r>
              <a:rPr lang="zh-CN" altLang="en-US" dirty="0"/>
              <a:t>添加一个 </a:t>
            </a:r>
            <a:r>
              <a:rPr lang="en-US" altLang="zh-CN" dirty="0"/>
              <a:t>"else" </a:t>
            </a:r>
            <a:r>
              <a:rPr lang="zh-CN" altLang="en-US" dirty="0"/>
              <a:t>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&lt;div id="app</a:t>
            </a:r>
            <a:r>
              <a:rPr lang="en-US" altLang="zh-CN" dirty="0" smtClean="0"/>
              <a:t>"&gt;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&lt;div v-if</a:t>
            </a:r>
            <a:r>
              <a:rPr lang="en-US" altLang="zh-CN" dirty="0" smtClean="0"/>
              <a:t>=“seen”&gt;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 </a:t>
            </a:r>
            <a:r>
              <a:rPr lang="en-US" altLang="zh-CN" dirty="0"/>
              <a:t>&lt;/</a:t>
            </a:r>
            <a:r>
              <a:rPr lang="en-US" altLang="zh-CN" smtClean="0"/>
              <a:t>div&gt;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&lt;div v-else&gt; </a:t>
            </a:r>
            <a:r>
              <a:rPr lang="zh-CN" altLang="en-US" dirty="0" smtClean="0"/>
              <a:t>隐藏</a:t>
            </a:r>
            <a:r>
              <a:rPr lang="en-US" altLang="zh-CN" dirty="0" smtClean="0"/>
              <a:t>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&lt;/div&gt;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v-else-if</a:t>
            </a:r>
          </a:p>
          <a:p>
            <a:r>
              <a:rPr lang="en-US" altLang="zh-CN" dirty="0"/>
              <a:t>v-else-if </a:t>
            </a:r>
            <a:r>
              <a:rPr lang="zh-CN" altLang="en-US" dirty="0"/>
              <a:t>在 </a:t>
            </a:r>
            <a:r>
              <a:rPr lang="en-US" altLang="zh-CN" dirty="0"/>
              <a:t>2.1.0 </a:t>
            </a:r>
            <a:r>
              <a:rPr lang="zh-CN" altLang="en-US" dirty="0"/>
              <a:t>新增，顾名思义，用作 </a:t>
            </a:r>
            <a:r>
              <a:rPr lang="en-US" altLang="zh-CN" dirty="0"/>
              <a:t>v-if </a:t>
            </a:r>
            <a:r>
              <a:rPr lang="zh-CN" altLang="en-US" dirty="0"/>
              <a:t>的 </a:t>
            </a:r>
            <a:r>
              <a:rPr lang="en-US" altLang="zh-CN" dirty="0"/>
              <a:t>else-if </a:t>
            </a:r>
            <a:r>
              <a:rPr lang="zh-CN" altLang="en-US" dirty="0"/>
              <a:t>块。可以链式的多次使用：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循环语</a:t>
            </a:r>
            <a:r>
              <a:rPr lang="zh-CN" altLang="en-US" b="1" dirty="0" smtClean="0"/>
              <a:t>句 </a:t>
            </a:r>
            <a:r>
              <a:rPr lang="en-US" altLang="zh-CN" dirty="0"/>
              <a:t>v-for </a:t>
            </a:r>
            <a:endParaRPr lang="en-US" altLang="zh-CN" dirty="0" smtClean="0"/>
          </a:p>
          <a:p>
            <a:r>
              <a:rPr lang="en-US" altLang="zh-CN" dirty="0"/>
              <a:t>v-for </a:t>
            </a:r>
            <a:r>
              <a:rPr lang="zh-CN" altLang="en-US" dirty="0"/>
              <a:t>指令需要以 </a:t>
            </a:r>
            <a:r>
              <a:rPr lang="en-US" altLang="zh-CN" b="1" dirty="0"/>
              <a:t>site in sites</a:t>
            </a:r>
            <a:r>
              <a:rPr lang="en-US" altLang="zh-CN" dirty="0"/>
              <a:t> </a:t>
            </a:r>
            <a:r>
              <a:rPr lang="zh-CN" altLang="en-US" dirty="0"/>
              <a:t>形式的特殊语法， </a:t>
            </a:r>
            <a:r>
              <a:rPr lang="en-US" altLang="zh-CN" dirty="0"/>
              <a:t>sites </a:t>
            </a:r>
            <a:r>
              <a:rPr lang="zh-CN" altLang="en-US" dirty="0"/>
              <a:t>是源数据数组并且 </a:t>
            </a:r>
            <a:r>
              <a:rPr lang="en-US" altLang="zh-CN" dirty="0"/>
              <a:t>site </a:t>
            </a:r>
            <a:r>
              <a:rPr lang="zh-CN" altLang="en-US" dirty="0"/>
              <a:t>是数组元素迭代的别名。</a:t>
            </a:r>
          </a:p>
          <a:p>
            <a:r>
              <a:rPr lang="en-US" altLang="zh-CN" dirty="0"/>
              <a:t>v-for </a:t>
            </a:r>
            <a:r>
              <a:rPr lang="zh-CN" altLang="en-US" dirty="0"/>
              <a:t>可以绑定数据到数组来渲染一个列表：</a:t>
            </a:r>
          </a:p>
          <a:p>
            <a:r>
              <a:rPr lang="zh-CN" altLang="en-US" dirty="0"/>
              <a:t>你也可以提供第二个的参数为键名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第三个参数为索引：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741</Words>
  <Application>Microsoft Office PowerPoint</Application>
  <PresentationFormat>全屏显示(4:3)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Vue-基础语法</vt:lpstr>
      <vt:lpstr>Hello world</vt:lpstr>
      <vt:lpstr>html</vt:lpstr>
      <vt:lpstr>属性</vt:lpstr>
      <vt:lpstr>表达式</vt:lpstr>
      <vt:lpstr>指令</vt:lpstr>
      <vt:lpstr>指令</vt:lpstr>
      <vt:lpstr>指令</vt:lpstr>
      <vt:lpstr>指令</vt:lpstr>
      <vt:lpstr>指令</vt:lpstr>
      <vt:lpstr>指令</vt:lpstr>
      <vt:lpstr>指令</vt:lpstr>
      <vt:lpstr>指令</vt:lpstr>
      <vt:lpstr>指令</vt:lpstr>
      <vt:lpstr>指令</vt:lpstr>
      <vt:lpstr>指令</vt:lpstr>
      <vt:lpstr>指令</vt:lpstr>
      <vt:lpstr>指令</vt:lpstr>
      <vt:lpstr>过滤器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Vue-基础语法</dc:title>
  <dc:creator>dreamsummit</dc:creator>
  <cp:lastModifiedBy>dreamsummit</cp:lastModifiedBy>
  <cp:revision>4</cp:revision>
  <dcterms:created xsi:type="dcterms:W3CDTF">2017-11-23T22:03:51Z</dcterms:created>
  <dcterms:modified xsi:type="dcterms:W3CDTF">2017-11-24T01:36:44Z</dcterms:modified>
</cp:coreProperties>
</file>