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663" r:id="rId5"/>
    <p:sldId id="664" r:id="rId6"/>
    <p:sldId id="665" r:id="rId7"/>
    <p:sldId id="264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、演示饿了么项目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讲解项目模块</a:t>
            </a:r>
            <a:endParaRPr lang="zh-CN" sz="28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、使用</a:t>
            </a:r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vue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-cli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搭建项目框架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、讲解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endParaRPr lang="zh-CN" sz="28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项目演示</a:t>
            </a:r>
            <a:b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</a:b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0A7C199-AFCD-47DF-A1DF-BA8E0084D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4" y="1110637"/>
            <a:ext cx="2097377" cy="363897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4D82681-4FDD-4DB6-8B3A-B69E21BB4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385" y="1110637"/>
            <a:ext cx="2058475" cy="36328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9B0672-BDC4-4CA3-A5A9-59DAA863F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382" y="1110637"/>
            <a:ext cx="2049752" cy="364158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519DC22-667E-4575-B4F4-6247AFEF3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916" y="1110637"/>
            <a:ext cx="2052859" cy="368730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99242B4-389D-46E9-A631-3700DB8FB0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8860" y="1110637"/>
            <a:ext cx="2049752" cy="363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6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开发环境搭建</a:t>
            </a:r>
            <a:b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</a:b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9FC49C5-8200-4397-9D3B-052C57454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655" y="1995805"/>
            <a:ext cx="7115175" cy="34099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4D41A9A-955B-446F-ACEB-0C957ED273D0}"/>
              </a:ext>
            </a:extLst>
          </p:cNvPr>
          <p:cNvSpPr/>
          <p:nvPr/>
        </p:nvSpPr>
        <p:spPr>
          <a:xfrm>
            <a:off x="738975" y="133518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1.npm install </a:t>
            </a:r>
            <a:r>
              <a:rPr lang="en-US" altLang="zh-CN" dirty="0" err="1"/>
              <a:t>vue</a:t>
            </a:r>
            <a:r>
              <a:rPr lang="en-US" altLang="zh-CN" dirty="0"/>
              <a:t>-cli -g</a:t>
            </a:r>
          </a:p>
          <a:p>
            <a:r>
              <a:rPr lang="en-US" altLang="zh-CN" dirty="0"/>
              <a:t>2.vue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en-US" altLang="zh-CN" dirty="0" err="1"/>
              <a:t>webpack</a:t>
            </a:r>
            <a:r>
              <a:rPr lang="en-US" altLang="zh-CN" dirty="0"/>
              <a:t> sell</a:t>
            </a:r>
          </a:p>
          <a:p>
            <a:r>
              <a:rPr lang="en-US" altLang="zh-CN" dirty="0"/>
              <a:t>3.cd sell</a:t>
            </a:r>
          </a:p>
          <a:p>
            <a:r>
              <a:rPr lang="en-US" altLang="zh-CN" dirty="0"/>
              <a:t>4.npm install</a:t>
            </a:r>
          </a:p>
          <a:p>
            <a:r>
              <a:rPr lang="en-US" altLang="zh-CN" dirty="0"/>
              <a:t>5.npm run dev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40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讲解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header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模块</a:t>
            </a:r>
            <a:b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</a:b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BA83D6-0AC1-4059-82F1-1C52CB766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691" y="1338503"/>
            <a:ext cx="2503526" cy="44705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5F50EC-937C-4BDD-9E85-34F284A3D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077" y="1414838"/>
            <a:ext cx="2482915" cy="439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7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148</Words>
  <Application>Microsoft Office PowerPoint</Application>
  <PresentationFormat>宽屏</PresentationFormat>
  <Paragraphs>34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 1.项目演示 </vt:lpstr>
      <vt:lpstr> 2.开发环境搭建 </vt:lpstr>
      <vt:lpstr> 3.讲解header模块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1948318768@qq.com</cp:lastModifiedBy>
  <cp:revision>991</cp:revision>
  <dcterms:created xsi:type="dcterms:W3CDTF">2017-04-21T01:04:00Z</dcterms:created>
  <dcterms:modified xsi:type="dcterms:W3CDTF">2017-09-03T14:51:41Z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