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663" r:id="rId5"/>
    <p:sldId id="664" r:id="rId6"/>
    <p:sldId id="264" r:id="rId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0473" y="1584999"/>
            <a:ext cx="6231890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、讲解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Better-</a:t>
            </a:r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scorll</a:t>
            </a:r>
            <a:endParaRPr lang="en-US" altLang="zh-CN" sz="28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、通过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better-scroll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实现左右联动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讲解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better-scroll</a:t>
            </a:r>
            <a:b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</a:b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C03F8F4-D6BA-42FB-B5FD-BCC7F74F0313}"/>
              </a:ext>
            </a:extLst>
          </p:cNvPr>
          <p:cNvSpPr/>
          <p:nvPr/>
        </p:nvSpPr>
        <p:spPr>
          <a:xfrm>
            <a:off x="1036955" y="1064260"/>
            <a:ext cx="105542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better-scroll </a:t>
            </a:r>
            <a:r>
              <a:rPr lang="zh-CN" altLang="en-US" dirty="0"/>
              <a:t>是什么</a:t>
            </a:r>
          </a:p>
          <a:p>
            <a:endParaRPr lang="zh-CN" altLang="en-US" dirty="0"/>
          </a:p>
          <a:p>
            <a:r>
              <a:rPr lang="en-US" altLang="zh-CN" dirty="0"/>
              <a:t>better-scroll </a:t>
            </a:r>
            <a:r>
              <a:rPr lang="zh-CN" altLang="en-US" dirty="0"/>
              <a:t>是一款重点解决移动端（未来可能会考虑 </a:t>
            </a:r>
            <a:r>
              <a:rPr lang="en-US" altLang="zh-CN" dirty="0"/>
              <a:t>PC </a:t>
            </a:r>
            <a:r>
              <a:rPr lang="zh-CN" altLang="en-US" dirty="0"/>
              <a:t>端）各种滚动场景需求的插件。它的核心是借鉴的 </a:t>
            </a:r>
            <a:r>
              <a:rPr lang="en-US" altLang="zh-CN" dirty="0" err="1"/>
              <a:t>iscroll</a:t>
            </a:r>
            <a:r>
              <a:rPr lang="en-US" altLang="zh-CN" dirty="0"/>
              <a:t> </a:t>
            </a:r>
            <a:r>
              <a:rPr lang="zh-CN" altLang="en-US" dirty="0"/>
              <a:t>的实现，它的 </a:t>
            </a:r>
            <a:r>
              <a:rPr lang="en-US" altLang="zh-CN" dirty="0"/>
              <a:t>API </a:t>
            </a:r>
            <a:r>
              <a:rPr lang="zh-CN" altLang="en-US" dirty="0"/>
              <a:t>设计基本兼容 </a:t>
            </a:r>
            <a:r>
              <a:rPr lang="en-US" altLang="zh-CN" dirty="0" err="1"/>
              <a:t>iscroll</a:t>
            </a:r>
            <a:r>
              <a:rPr lang="zh-CN" altLang="en-US" dirty="0"/>
              <a:t>，在 </a:t>
            </a:r>
            <a:r>
              <a:rPr lang="en-US" altLang="zh-CN" dirty="0" err="1"/>
              <a:t>iscroll</a:t>
            </a:r>
            <a:r>
              <a:rPr lang="en-US" altLang="zh-CN" dirty="0"/>
              <a:t> </a:t>
            </a:r>
            <a:r>
              <a:rPr lang="zh-CN" altLang="en-US" dirty="0"/>
              <a:t>的基础上又扩展了一些 </a:t>
            </a:r>
            <a:r>
              <a:rPr lang="en-US" altLang="zh-CN" dirty="0"/>
              <a:t>feature </a:t>
            </a:r>
            <a:r>
              <a:rPr lang="zh-CN" altLang="en-US" dirty="0"/>
              <a:t>以及做了一些性能优化。</a:t>
            </a:r>
          </a:p>
          <a:p>
            <a:endParaRPr lang="zh-CN" altLang="en-US" dirty="0"/>
          </a:p>
          <a:p>
            <a:r>
              <a:rPr lang="en-US" altLang="zh-CN" dirty="0"/>
              <a:t>better-scroll </a:t>
            </a:r>
            <a:r>
              <a:rPr lang="zh-CN" altLang="en-US" dirty="0"/>
              <a:t>是基于原生 </a:t>
            </a:r>
            <a:r>
              <a:rPr lang="en-US" altLang="zh-CN" dirty="0"/>
              <a:t>JS </a:t>
            </a:r>
            <a:r>
              <a:rPr lang="zh-CN" altLang="en-US" dirty="0"/>
              <a:t>实现的，不依赖任何框架。它编译后的代码大小是 </a:t>
            </a:r>
            <a:r>
              <a:rPr lang="en-US" altLang="zh-CN" dirty="0"/>
              <a:t>46kb</a:t>
            </a:r>
            <a:r>
              <a:rPr lang="zh-CN" altLang="en-US" dirty="0"/>
              <a:t>，压缩后是 </a:t>
            </a:r>
            <a:r>
              <a:rPr lang="en-US" altLang="zh-CN" dirty="0"/>
              <a:t>26kb</a:t>
            </a:r>
            <a:r>
              <a:rPr lang="zh-CN" altLang="en-US" dirty="0"/>
              <a:t>，</a:t>
            </a:r>
            <a:r>
              <a:rPr lang="en-US" altLang="zh-CN" dirty="0" err="1"/>
              <a:t>gzip</a:t>
            </a:r>
            <a:r>
              <a:rPr lang="en-US" altLang="zh-CN" dirty="0"/>
              <a:t> </a:t>
            </a:r>
            <a:r>
              <a:rPr lang="zh-CN" altLang="en-US" dirty="0"/>
              <a:t>后仅有 </a:t>
            </a:r>
            <a:r>
              <a:rPr lang="en-US" altLang="zh-CN" dirty="0"/>
              <a:t>7kb</a:t>
            </a:r>
            <a:r>
              <a:rPr lang="zh-CN" altLang="en-US" dirty="0"/>
              <a:t>，是一款非常轻量的 </a:t>
            </a:r>
            <a:r>
              <a:rPr lang="en-US" altLang="zh-CN" dirty="0"/>
              <a:t>JS lib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6036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实现左右联动</a:t>
            </a:r>
            <a:b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</a:b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B5B05C-F40E-4603-9FC5-543E8A79D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590" y="789411"/>
            <a:ext cx="2933975" cy="513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0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204</Words>
  <Application>Microsoft Office PowerPoint</Application>
  <PresentationFormat>宽屏</PresentationFormat>
  <Paragraphs>31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 1.讲解better-scroll </vt:lpstr>
      <vt:lpstr> 2.实现左右联动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1948318768@qq.com</cp:lastModifiedBy>
  <cp:revision>996</cp:revision>
  <dcterms:created xsi:type="dcterms:W3CDTF">2017-04-21T01:04:00Z</dcterms:created>
  <dcterms:modified xsi:type="dcterms:W3CDTF">2017-09-03T15:06:25Z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