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665" r:id="rId5"/>
    <p:sldId id="666" r:id="rId6"/>
    <p:sldId id="264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3629" y="1581150"/>
            <a:ext cx="8277193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、搭建购物车静态布局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计数器静态布局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、讲解购物车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购物车静态布局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计数器布局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303C1D-9859-47A3-BCDF-A223681C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14" y="1122524"/>
            <a:ext cx="2622266" cy="46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购物车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0C25C-BA2F-488D-AD62-7F621337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86" y="1018540"/>
            <a:ext cx="2684362" cy="47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4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108</Words>
  <Application>Microsoft Office PowerPoint</Application>
  <PresentationFormat>宽屏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 1.购物车静态布局,计数器布局</vt:lpstr>
      <vt:lpstr> 2.购物车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1948318768@qq.com</cp:lastModifiedBy>
  <cp:revision>995</cp:revision>
  <dcterms:created xsi:type="dcterms:W3CDTF">2017-04-21T01:04:00Z</dcterms:created>
  <dcterms:modified xsi:type="dcterms:W3CDTF">2017-09-03T15:11:24Z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