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663" r:id="rId5"/>
    <p:sldId id="664" r:id="rId6"/>
    <p:sldId id="264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、购物车列表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、商品详情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购物车列表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C782F9-DE0E-4572-AD43-FC2FEDFAF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84" y="1064260"/>
            <a:ext cx="2594419" cy="46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商品详情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28C553-EFF5-4445-85CA-120D5B67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73" y="1166764"/>
            <a:ext cx="2795558" cy="49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97</Words>
  <Application>Microsoft Office PowerPoint</Application>
  <PresentationFormat>宽屏</PresentationFormat>
  <Paragraphs>26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 1.购物车列表 </vt:lpstr>
      <vt:lpstr> 2.商品详情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1948318768@qq.com</cp:lastModifiedBy>
  <cp:revision>997</cp:revision>
  <dcterms:created xsi:type="dcterms:W3CDTF">2017-04-21T01:04:00Z</dcterms:created>
  <dcterms:modified xsi:type="dcterms:W3CDTF">2017-09-03T15:13:26Z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