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接收参数query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localhost:3000/id/name?age=18&amp;score=100</a:t>
            </a:r>
          </a:p>
          <a:p>
            <a:pPr marL="0" indent="0">
              <a:buSzTx/>
              <a:buNone/>
            </a:pPr>
            <a:r>
              <a:t>router.get(“/:id/:name”,function(req,res){</a:t>
            </a:r>
          </a:p>
          <a:p>
            <a:pPr lvl="1" marL="0" indent="444500">
              <a:buSzTx/>
              <a:buNone/>
            </a:pPr>
            <a:r>
              <a:t>var age = req.query.name;</a:t>
            </a:r>
          </a:p>
          <a:p>
            <a:pPr lvl="1" marL="0" indent="444500">
              <a:buSzTx/>
              <a:buNone/>
            </a:pPr>
            <a:r>
              <a:t>var score= req.query.id;</a:t>
            </a:r>
          </a:p>
          <a:p>
            <a:pPr marL="0" indent="0">
              <a:buSzTx/>
              <a:buNone/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接收post参数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1、var bodyParser = require(‘body-parser');</a:t>
            </a:r>
          </a:p>
          <a:p>
            <a:pPr marL="0" indent="0">
              <a:buSzTx/>
              <a:buNone/>
              <a:defRPr sz="3200"/>
            </a:pPr>
            <a:r>
              <a:t>2、app.use(bodyParser.json()); </a:t>
            </a:r>
          </a:p>
          <a:p>
            <a:pPr marL="0" indent="0">
              <a:buSzTx/>
              <a:buNone/>
              <a:defRPr sz="3200"/>
            </a:pPr>
            <a:r>
              <a:t>3、app.use(bodyParser.urlencoded({ extended: true }));</a:t>
            </a:r>
          </a:p>
          <a:p>
            <a:pPr marL="0" indent="0">
              <a:buSzTx/>
              <a:buNone/>
              <a:defRPr sz="3200"/>
            </a:pPr>
            <a:r>
              <a:t>4、var username = req.body.username;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设置跨域请求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19937">
              <a:spcBef>
                <a:spcPts val="3700"/>
              </a:spcBef>
              <a:buSzTx/>
              <a:buNone/>
              <a:defRPr sz="2136"/>
            </a:pPr>
            <a:r>
              <a:t>router.all('*', function(req, res, next) {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/>
            </a:pPr>
            <a:r>
              <a:t>    res.header("Access-Control-Allow-Origin", "http://localhost:8080");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/>
            </a:pPr>
            <a:r>
              <a:t>    res.header("Access-Control-Allow-Headers" , "Origin, X-Requested-With, Content-Type, Accept");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/>
            </a:pPr>
            <a:r>
              <a:t>    res.header("Access-Control-Allow-Methods","PUT,POST,GET,DELETE,OPTIONS");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/>
            </a:pPr>
            <a:r>
              <a:t>    res.header("X-Powered-By",' 3.2.1')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/>
            </a:pPr>
            <a:r>
              <a:t>    res.header("Content-Type", "application/json;charset=utf-8");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/>
            </a:pPr>
            <a:r>
              <a:t>    next();</a:t>
            </a:r>
          </a:p>
          <a:p>
            <a:pPr marL="0" indent="0" defTabSz="519937">
              <a:spcBef>
                <a:spcPts val="3700"/>
              </a:spcBef>
              <a:buSzTx/>
              <a:buNone/>
              <a:defRPr sz="2136"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图片上传表单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100"/>
            </a:pPr>
            <a:r>
              <a:t> &lt;form </a:t>
            </a:r>
          </a:p>
          <a:p>
            <a:pPr marL="0" indent="0">
              <a:buSzTx/>
              <a:buNone/>
              <a:defRPr sz="3100"/>
            </a:pPr>
            <a:r>
              <a:t>action="http://localhost:3000/addMessage" </a:t>
            </a:r>
          </a:p>
          <a:p>
            <a:pPr marL="0" indent="0">
              <a:buSzTx/>
              <a:buNone/>
              <a:defRPr sz="3100"/>
            </a:pPr>
            <a:r>
              <a:t>method="post" encType="multipart/form-data" &gt;      </a:t>
            </a:r>
          </a:p>
          <a:p>
            <a:pPr marL="0" indent="0">
              <a:buSzTx/>
              <a:buNone/>
              <a:defRPr sz="3100"/>
            </a:pPr>
            <a:r>
              <a:t>   &lt;input type="file" name=“image"/&gt;</a:t>
            </a:r>
          </a:p>
          <a:p>
            <a:pPr marL="0" indent="0">
              <a:buSzTx/>
              <a:buNone/>
              <a:defRPr sz="3100"/>
            </a:pPr>
            <a:r>
              <a:t> &lt;/form&gt;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952500" y="444500"/>
            <a:ext cx="11099800" cy="860227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图片上传服务端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952500" y="1276250"/>
            <a:ext cx="11099800" cy="76137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900"/>
            </a:pPr>
            <a:r>
              <a:t>使用multer 上传中间件</a:t>
            </a:r>
          </a:p>
          <a:p>
            <a:pPr marL="0" indent="0">
              <a:buSzTx/>
              <a:buNone/>
              <a:defRPr sz="2900"/>
            </a:pPr>
            <a:r>
              <a:t>var multer  = require(‘multer');</a:t>
            </a:r>
          </a:p>
          <a:p>
            <a:pPr marL="0" indent="0">
              <a:buSzTx/>
              <a:buNone/>
              <a:defRPr sz="2900"/>
            </a:pPr>
            <a:r>
              <a:t>app.use(multer({ dest: 'public/upload/'}).array('image'));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"/>
          </p:nvPr>
        </p:nvSpPr>
        <p:spPr>
          <a:xfrm>
            <a:off x="952500" y="-47377"/>
            <a:ext cx="11099800" cy="9848354"/>
          </a:xfrm>
          <a:prstGeom prst="rect">
            <a:avLst/>
          </a:prstGeom>
        </p:spPr>
        <p:txBody>
          <a:bodyPr/>
          <a:lstStyle/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fs.readFile(PATH + 'message.json',function(err,data){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if(err){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return console.error(err);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}else{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let json = JSON.parse(data.toString());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let id = shortid();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var img = "";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if( req.files[0]){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    img = 'http://localhost:3000/upload/' + req.files[0].filename;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}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let item = {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      "id":id,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      "name":req.body.name,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      "head_img":"http://localhost:3000/images/icons/wbicon1_03.png",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      "news":req.body.text,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      "pic":img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  }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json.data.unshift(item);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json = JSON.stringify(json);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fs.writeFile(PATH + 'message.json',json,function(err){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    if(err)console.err(err)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    else console.log('数据保存成功');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    })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   }</a:t>
            </a:r>
          </a:p>
          <a:p>
            <a:pPr marL="0" indent="0" defTabSz="239522">
              <a:spcBef>
                <a:spcPts val="1700"/>
              </a:spcBef>
              <a:buSzTx/>
              <a:buNone/>
              <a:defRPr sz="1148"/>
            </a:pPr>
            <a:r>
              <a:t>   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xfrm>
            <a:off x="952500" y="863600"/>
            <a:ext cx="11099800" cy="8026400"/>
          </a:xfrm>
          <a:prstGeom prst="rect">
            <a:avLst/>
          </a:prstGeom>
        </p:spPr>
        <p:txBody>
          <a:bodyPr/>
          <a:lstStyle/>
          <a:p>
            <a:pPr/>
            <a:r>
              <a:t>安装express</a:t>
            </a:r>
          </a:p>
          <a:p>
            <a:pPr/>
            <a:r>
              <a:t>npm install express  —save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创建服务器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var express = require('express');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var app = express();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app.get('/', function (req, res) {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  res.send('Hello World!');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});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var server = app.listen(3000, function () {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  var host = server.address().address;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  var port = server.address().port;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  console.log('Example app listening at http://%s:%s', host, port);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2160"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路由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app.all('/',function(req,res,next){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    console.log('allll')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})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app.get('/',function(req,res){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    res.send('hello express')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})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app.get('/index',function(req,res){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    res.sendFile(__dirname + '/index.html')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响应方法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res.download()</a:t>
            </a:r>
          </a:p>
          <a:p>
            <a:pPr/>
            <a:r>
              <a:t>res.json()</a:t>
            </a:r>
          </a:p>
          <a:p>
            <a:pPr/>
            <a:r>
              <a:t>res.render()</a:t>
            </a:r>
          </a:p>
          <a:p>
            <a:pPr/>
            <a:r>
              <a:t>res.send()</a:t>
            </a:r>
          </a:p>
          <a:p>
            <a:pPr/>
            <a:r>
              <a:t>res.sendFile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express.Router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创建路由 home.js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var express = require('express');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var router = express.Router();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router.get('/', function(req, res) {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  res.send('Birds home page');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});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router.get('/about', function(req, res) {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  res.send('About birds');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});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124"/>
            </a:pPr>
            <a:r>
              <a:t>module.exports = router;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express.Router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然后在应用中加载路由模块：</a:t>
            </a:r>
          </a:p>
          <a:p>
            <a:pPr/>
            <a:r>
              <a:t>var birds = require('./home');</a:t>
            </a:r>
          </a:p>
          <a:p>
            <a:pPr/>
            <a:r>
              <a:t>app.use('/home', home);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express应用生成器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install express-generator -g</a:t>
            </a:r>
          </a:p>
          <a:p>
            <a:pPr/>
            <a:r>
              <a:t>express myapp -h // 查看帮助</a:t>
            </a:r>
          </a:p>
          <a:p>
            <a:pPr/>
            <a:r>
              <a:t>express myapp -e  //使用ejs模板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接收参数params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localhost:3000/id/name</a:t>
            </a:r>
          </a:p>
          <a:p>
            <a:pPr marL="0" indent="0">
              <a:buSzTx/>
              <a:buNone/>
            </a:pPr>
            <a:r>
              <a:t>router.get(“/:id/:name”,function(req,res){</a:t>
            </a:r>
          </a:p>
          <a:p>
            <a:pPr lvl="1" marL="0" indent="444500">
              <a:buSzTx/>
              <a:buNone/>
            </a:pPr>
            <a:r>
              <a:t>var name = req.params.name;</a:t>
            </a:r>
          </a:p>
          <a:p>
            <a:pPr lvl="1" marL="0" indent="444500">
              <a:buSzTx/>
              <a:buNone/>
            </a:pPr>
            <a:r>
              <a:t>var id= req.params.id;</a:t>
            </a:r>
          </a:p>
          <a:p>
            <a:pPr marL="0" indent="0">
              <a:buSzTx/>
              <a:buNone/>
            </a:pPr>
            <a:r>
              <a:t>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