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833" r:id="rId8"/>
    <p:sldId id="840" r:id="rId9"/>
    <p:sldId id="841" r:id="rId10"/>
    <p:sldId id="842" r:id="rId11"/>
    <p:sldId id="264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907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19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630" y="1581150"/>
            <a:ext cx="6231890" cy="6492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、至象微尔项目介绍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、项目分析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43280" y="1444625"/>
            <a:ext cx="10510520" cy="4794250"/>
          </a:xfrm>
        </p:spPr>
        <p:txBody>
          <a:bodyPr>
            <a:normAutofit/>
          </a:bodyPr>
          <a:p>
            <a:pPr marL="228600" lvl="1" indent="0" algn="l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4000"/>
          </a:p>
          <a:p>
            <a:pPr marL="457200" lvl="1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4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4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000"/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" name="图片 5" descr="内网通截图201710111254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81735"/>
            <a:ext cx="10057765" cy="4494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内网通截图201710111255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167765"/>
            <a:ext cx="10058400" cy="45218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内网通截图201710111255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270000"/>
            <a:ext cx="10057765" cy="431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内网通截图201710111256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190625"/>
            <a:ext cx="10058400" cy="4476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505" indent="-357505">
          <a:lnSpc>
            <a:spcPct val="100000"/>
          </a:lnSpc>
          <a:spcAft>
            <a:spcPts val="0"/>
          </a:spcAft>
          <a:defRPr sz="17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WPS 演示</Application>
  <PresentationFormat>宽屏</PresentationFormat>
  <Paragraphs>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 6.动画相关方法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zhaochengxue</cp:lastModifiedBy>
  <cp:revision>1135</cp:revision>
  <dcterms:created xsi:type="dcterms:W3CDTF">2017-04-21T01:04:00Z</dcterms:created>
  <dcterms:modified xsi:type="dcterms:W3CDTF">2017-10-11T04:58:54Z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