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833" r:id="rId8"/>
    <p:sldId id="840" r:id="rId9"/>
    <p:sldId id="841" r:id="rId10"/>
    <p:sldId id="842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907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7772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、至象微尔项目介绍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、项目分析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、分组完成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、项目测试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/>
          </a:bodyPr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4000"/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4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4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 descr="内网通截图201710111254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81735"/>
            <a:ext cx="10057765" cy="4494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内网通截图201710111255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67765"/>
            <a:ext cx="10058400" cy="4521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内网通截图201710111255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270000"/>
            <a:ext cx="10057765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内网通截图201710111256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90625"/>
            <a:ext cx="10058400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WPS 演示</Application>
  <PresentationFormat>宽屏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zhaochengxue</cp:lastModifiedBy>
  <cp:revision>1136</cp:revision>
  <dcterms:created xsi:type="dcterms:W3CDTF">2017-04-21T01:04:00Z</dcterms:created>
  <dcterms:modified xsi:type="dcterms:W3CDTF">2017-10-11T04:59:57Z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