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2" r:id="rId8"/>
    <p:sldId id="298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263" r:id="rId21"/>
    <p:sldId id="310" r:id="rId22"/>
    <p:sldId id="295" r:id="rId23"/>
    <p:sldId id="264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２.input控件及其属性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170" y="1308100"/>
            <a:ext cx="10940415" cy="4078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1. 文本框：主要用于输入单行文本内容。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indent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　　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&lt;input  type="text” value=“” placeholder=“” /&gt;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indent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　　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placeholder 属性提供可描述输入字段预期值的提示信息（hint）。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indent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　　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该提示会在输入字段为空时显示，并会在字段获得焦点时消失。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indent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　　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placeholder 属性适用于以下的 &lt;input&gt; 类型：text, url, tel, email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　　　　　　　　　　　　　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以及 password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indent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2. 密码框：主要用于输入一些保密信息&lt;input  type="password/&gt;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indent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3. 图像域：&lt;input  type="image"  src="图像地址" /&gt;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indent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创建一个图像控件，该控件单击后将导致表单立即被提交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２.input控件及其属性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260" y="1308100"/>
            <a:ext cx="11273790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2.单选框：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单选框主要是让网页浏览者在一组选项里选择一个。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Name属性定义单选框的名称，单选框都是以组为单位使用的，在同一组中的name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属性值必须相同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checked="checked"表示默认被选中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&lt;input  type="radio"  name="sex" checked="checked" value = “man”/&gt;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男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&lt;input  type="radio"  name="sex" checked="checked" value = “weman”/&gt;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女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２.input控件及其属性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260" y="1308100"/>
            <a:ext cx="11273790" cy="3192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3.label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标签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&lt;label&gt; 标签为 input 元素定义标注（标记）。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label 元素不会向用户呈现任何特殊效果。当用户选择该标签时，浏览器就会自动将焦点转到和标签相关的表单控件上。&lt;label&gt; 标签的 for 属性应当与相关元素的 id 属性相同。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5" y="3905885"/>
            <a:ext cx="9991090" cy="175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２.input控件及其属性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260" y="1308100"/>
            <a:ext cx="11273790" cy="5851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5. 复选框：复选框主要是让网页浏览者在一组选项里同时选择多个选项。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&lt;input  type="checkbox"  checked="checked"  /&gt;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6.文件域：文件域主要是让网页浏览者上传文件。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&lt;input  type="file“/&gt;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7.普通按钮：创建一个普通按钮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&lt;input  type="button" value=” 显示的值”/&gt;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8.提交按钮：提交按钮用来将输入的信息提交到服务器。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&lt;input  type="submit"  value="显示的值"/&gt;Value属性定义按钮的显示文字。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9. 重置按钮：重置按钮用来重置表单中输入的信息。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Gill Sans" charset="0"/>
              </a:rPr>
              <a:t>&lt;input  type="reset"  value="显示的值"/&gt; value属性定义按钮的显示文字。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HTML5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新的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input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类型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260" y="1018540"/>
            <a:ext cx="11273790" cy="7180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Input 类型 - email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email 类型用于应该包含 e-mail 地址的输入域。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在提交表单时，会自动验证 email 域的值。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实例	E-mail: &lt;input type="email" name="user_email" /&gt;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Input 类型 - url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url 类型用于应该包含 URL 地址的输入域。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在提交表单时，会自动验证 url 域的值。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lvl="2" indent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Input 类型 - number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number 类型用于应该包含数值的输入域。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您还能够设定对所接受的数字的限定：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实例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Points: &lt;input type="number" name="points" min=“2" max="10“ step=“2” /&gt;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HTML5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新的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input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类型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9515" y="1186180"/>
            <a:ext cx="9281795" cy="7108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Input 类型 - range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range 类型用于应该包含一定范围内数字值的输入域。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range 类型显示为滑动条。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您还能够设定对所接受的数字的限定：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实例	&lt;input type="range" name="points" min="1" max="10" /&gt;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Input 类型 - Date Pickers（数据检出器）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HTML5 拥有多个可供选取日期和时间的新输入类型：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date - 选取日、月、年  &lt;input type="date" name="user_date" /&gt;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month - 选取月、年 &lt;input type="month" name="user_date" /&gt;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week - 选取周和年 &lt;input type="week" name="user_date" /&gt;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time - 选取时间（小时和分钟） &lt;input type="time" name="user_date" /&gt;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datetime-local - 选取时间、日、月、年（本地时间）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                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&lt;input type="time" name="user_date" /&gt;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下拉菜单控件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9515" y="1186180"/>
            <a:ext cx="928179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&lt;select&gt;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	&lt;option  selected="selected"&gt;选项1&lt;/option&gt;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	&lt;option&gt;选项2&lt;/option&gt;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	...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&lt;/select&gt;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	selected="selected":默认被选中	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文本域控件及其属性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615" y="1186180"/>
            <a:ext cx="10565130" cy="6808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&lt;textarea  rows="行数"  cols="列数"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name="" wrap="virtual"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&gt;                  &lt;/textarea&gt;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cols（columns）属性：定义文本域的宽度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rows属性：定义文本域的高度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wrap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属性的常见属性值：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   off：输入文字不换行。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   virtual：输入文字在屏幕上会自动换行，但是如果访问者没有按回车键换行，则提交到服务器也视为没有换行。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lvl="2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     physical：输入文字时会自动换行，提交到服务器时，会将屏幕上的自动换行视为换行效果提交。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总结回顾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 Box 2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50" y="2803525"/>
            <a:ext cx="475361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HTML5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新的</a:t>
            </a: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input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类型</a:t>
            </a: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Text Box 2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4750" y="3325495"/>
            <a:ext cx="4850765" cy="5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4 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下拉菜单及文本域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Text Box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4750" y="2145665"/>
            <a:ext cx="4622800" cy="5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 input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控件及其属性 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4750" y="1576705"/>
            <a:ext cx="4622800" cy="5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  </a:t>
            </a:r>
            <a:r>
              <a:rPr 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表单标记及其属性</a:t>
            </a:r>
            <a:endParaRPr lang="zh-CN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表单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作业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90" y="1018540"/>
            <a:ext cx="814514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en-US" altLang="zh-CN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65" y="1358900"/>
            <a:ext cx="364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实现如图界面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955" y="1253490"/>
            <a:ext cx="6054725" cy="4987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86" name="Text Box 2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50" y="2803525"/>
            <a:ext cx="475361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HTML5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新的</a:t>
            </a: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input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类型</a:t>
            </a: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4750" y="3325495"/>
            <a:ext cx="4850765" cy="5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4 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下拉菜单及文本域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4750" y="2145665"/>
            <a:ext cx="4622800" cy="5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 input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控件及其属性 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4750" y="1576705"/>
            <a:ext cx="4622800" cy="5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  </a:t>
            </a:r>
            <a:r>
              <a:rPr 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表单标记及其属性</a:t>
            </a:r>
            <a:endParaRPr lang="zh-CN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表单标记及其属性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定义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：&lt;form&gt; 标签创建供用户输入的表单。表单在网页中主要         负责数据采集功能。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应用  :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注册页面/调查问卷/登录/留言……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语法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：&lt;form  属性1=“属性值”属性2=“属性值"......&gt;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	表单元素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   &lt;/form&gt;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1.表单标记及其属性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" y="2426970"/>
            <a:ext cx="5118100" cy="33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560070"/>
            <a:ext cx="3201670" cy="2463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3211195"/>
            <a:ext cx="541909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43280" y="1293495"/>
            <a:ext cx="4156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常见表单的使用</a:t>
            </a:r>
            <a:endParaRPr lang="zh-CN" alt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25191 0.2476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1.表单标记及其属性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9675" y="1308100"/>
            <a:ext cx="9050020" cy="3821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表单属性：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1)action（数据传送的地址），如：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&lt;form  action=“1.html”&gt;...&lt;/form&gt;    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1" indent="4572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当用户单击确认按钮时，表单的内容会被传送到另一个文件。表单的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action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属性定义了目的文件的文件名。由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action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属性定义的这个文件通常会对接收到的输入数据进行相关的处理。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1" indent="4572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2)method（数据的传送方式get（默认，少量数据）、post（大量数据））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3)name（表单名称）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4)target（规定在原窗口还是新建窗口打开 action URL）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1.表单标记及其属性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9675" y="1308100"/>
            <a:ext cx="9050020" cy="5132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表单属性：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0" eaLnBrk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	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fieldset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元素可将表单内的相关元素分组。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0" eaLnBrk="0"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	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legend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元素为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fieldset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元素定义标题（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caption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）。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0" eaLnBrk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&lt;form&gt;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1" eaLnBrk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  &lt;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fieldset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2" eaLnBrk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    &lt;legend&gt;health information&lt;/legend&gt;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2" eaLnBrk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    height: &lt;input type="text" /&gt;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2" eaLnBrk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    weight: &lt;input type="text" /&gt;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1" eaLnBrk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  &lt;/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fieldset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0" eaLnBrk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Hiragino Sans GB W3" charset="-122"/>
              </a:rPr>
              <a:t>&lt;/form&gt;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Hiragino Sans GB W3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40" y="1308100"/>
            <a:ext cx="7447915" cy="953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２.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input控件及其属性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9675" y="1308100"/>
            <a:ext cx="9050020" cy="474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4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属性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名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name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：规定 input 元素的名称，用于对提交到服务器后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表单数据进行标识。（也就是通知服务器是哪个表单项传递来的数据）要保证数据的准确性，必须定义一个独一无二的名称.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属性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名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value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: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  对于不同的输入类型，value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　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属性的用法也不同：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lvl="1" fontAlgn="auto">
              <a:lnSpc>
                <a:spcPct val="14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•type="button", "reset", "submit" - 定义按钮上的显示的文本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lvl="1" fontAlgn="auto">
              <a:lnSpc>
                <a:spcPct val="14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•type="text", "password"- 定义输入字段的初始值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pPr lvl="1" fontAlgn="auto">
              <a:lnSpc>
                <a:spcPct val="14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type="checkbox", "radio"- 定义与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选中项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关联的值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2_1"/>
  <p:tag name="KSO_WM_UNIT_TYPE" val="l_h_f"/>
  <p:tag name="KSO_WM_UNIT_INDEX" val="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3_1"/>
  <p:tag name="KSO_WM_UNIT_TYPE" val="l_h_f"/>
  <p:tag name="KSO_WM_UNIT_INDEX" val="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1_1"/>
  <p:tag name="KSO_WM_UNIT_TYPE" val="l_h_f"/>
  <p:tag name="KSO_WM_UNIT_INDEX" val="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1_1"/>
  <p:tag name="KSO_WM_UNIT_TYPE" val="l_h_f"/>
  <p:tag name="KSO_WM_UNIT_INDEX" val="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2_1"/>
  <p:tag name="KSO_WM_UNIT_TYPE" val="l_h_f"/>
  <p:tag name="KSO_WM_UNIT_INDEX" val="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3_1"/>
  <p:tag name="KSO_WM_UNIT_TYPE" val="l_h_f"/>
  <p:tag name="KSO_WM_UNIT_INDEX" val="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1_1"/>
  <p:tag name="KSO_WM_UNIT_TYPE" val="l_h_f"/>
  <p:tag name="KSO_WM_UNIT_INDEX" val="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1_1"/>
  <p:tag name="KSO_WM_UNIT_TYPE" val="l_h_f"/>
  <p:tag name="KSO_WM_UNIT_INDEX" val="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3781</Words>
  <Application>WPS 演示</Application>
  <PresentationFormat>宽屏</PresentationFormat>
  <Paragraphs>266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Wingdings</vt:lpstr>
      <vt:lpstr>Arial Unicode MS</vt:lpstr>
      <vt:lpstr>Calibri Light</vt:lpstr>
      <vt:lpstr>Calibri</vt:lpstr>
      <vt:lpstr>Gill Sans</vt:lpstr>
      <vt:lpstr>黑体</vt:lpstr>
      <vt:lpstr>Segoe Print</vt:lpstr>
      <vt:lpstr>MS PGothic</vt:lpstr>
      <vt:lpstr>Hiragino Sans GB W3</vt:lpstr>
      <vt:lpstr>Office 主题</vt:lpstr>
      <vt:lpstr>PowerPoint 演示文稿</vt:lpstr>
      <vt:lpstr>PowerPoint 演示文稿</vt:lpstr>
      <vt:lpstr>PowerPoint 演示文稿</vt:lpstr>
      <vt:lpstr>PowerPoint 演示文稿</vt:lpstr>
      <vt:lpstr> 1.html元素分类</vt:lpstr>
      <vt:lpstr> 2.列表元素及其属性</vt:lpstr>
      <vt:lpstr> 2.表单应用</vt:lpstr>
      <vt:lpstr>1.表单标记及其使用</vt:lpstr>
      <vt:lpstr>1.表单标记及其使用</vt:lpstr>
      <vt:lpstr>２.input标记及其属性</vt:lpstr>
      <vt:lpstr>２.input控件及其属性</vt:lpstr>
      <vt:lpstr>２.input控件及其属性</vt:lpstr>
      <vt:lpstr>２.input控件及其属性</vt:lpstr>
      <vt:lpstr>２.input控件及其属性</vt:lpstr>
      <vt:lpstr>２.HTML5新的input类型</vt:lpstr>
      <vt:lpstr>3.HTML5新的input类型</vt:lpstr>
      <vt:lpstr>4.下拉菜单控件</vt:lpstr>
      <vt:lpstr>PowerPoint 演示文稿</vt:lpstr>
      <vt:lpstr> 2.列表元素及其属性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167</cp:revision>
  <dcterms:created xsi:type="dcterms:W3CDTF">2017-04-21T01:04:00Z</dcterms:created>
  <dcterms:modified xsi:type="dcterms:W3CDTF">2017-07-11T03:23:41Z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