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5" r:id="rId23"/>
    <p:sldId id="466" r:id="rId24"/>
    <p:sldId id="26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7145"/>
            <a:ext cx="10353675" cy="5572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注意：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   ECMAscript数组和其他语言的数组都是数组的有序列表，但与其他语言不同的是，ECMAscript数组的每一项可以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保存任何类型的数据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。而且，ECMAscript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数组的长度是可以动态调整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的，可以随着数据的添加自动增长以容纳新增数据。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访问数组元素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7145"/>
            <a:ext cx="10353675" cy="7665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通过指定数组名以及索引号码，可以访问某个特定的元素。数字索引从0开始。（下标）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例如：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colors=["red","blue","green"];   //定义一个字符串数组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console.log(colors[0]);				//显示第一项数组元素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 cc=colors[1];			//获取第二项数组元素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colors[2]=“black”;		      //修改第三项数组元素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colors[3]=“brown”;			//新增第四项数组元素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如果console.log(colors[5])呢？</a:t>
            </a:r>
            <a:endParaRPr sz="2400" dirty="0"/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数组的属性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7145"/>
            <a:ext cx="10353675" cy="8770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arr.length返回数组arr的长度。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数组最后一位的索引值为arr.length-1.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例如：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var colors=["red","blue","green"];     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console.log(colors.length);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console.log(colors[colors.length - 1])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遍历数组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7145"/>
            <a:ext cx="10353675" cy="869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数组遍历：通过循环访问到数组中的每一个元素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1、常见于循环中对数组的遍历,比如: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for(var i=0;i&lt;arr.length;i++){</a:t>
            </a:r>
            <a:b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</a:b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console.log(arr[i])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}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数组练习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7145"/>
            <a:ext cx="10353675" cy="10755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已知购买的5件商品价格，求消费总金额？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输入购买的5件商品价格，求消费总金额？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输入10个学生的成绩，求平均分，统计成材率（&gt;80）？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已知五位学生身高，请找出个子最高的身高和最低的。（找数组里的最小值和最大值）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背景图切换</a:t>
            </a: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6.数组小结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7145"/>
            <a:ext cx="10353675" cy="10017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indent="-742950" algn="l">
              <a:lnSpc>
                <a:spcPct val="20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1、数组可存放任意类型的数据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indent="-742950" algn="l">
              <a:lnSpc>
                <a:spcPct val="20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2、数组大小不必事先指定，可以动态增长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indent="-742950" algn="l">
              <a:lnSpc>
                <a:spcPct val="20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3、数组名可理解为指向数组首地址的引用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742950" indent="-742950" algn="l">
              <a:lnSpc>
                <a:spcPct val="20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4、数组元素是从0开始编号的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6 .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arguments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1287145"/>
            <a:ext cx="10910570" cy="9355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Gill Sans"/>
              </a:rPr>
              <a:t>    arguments对象是比较特别的一个对象，实际上是当前函数的一个内置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Gill Sans"/>
              </a:rPr>
              <a:t>变量，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Gill Sans"/>
              </a:rPr>
              <a:t>arguments对象的长度是由实参个数而不是形参个数决定的。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MS PGothic" panose="020B0600070205080204" charset="-128"/>
              </a:rPr>
              <a:t>只在函数内部起作用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MS PGothic" panose="020B0600070205080204" charset="-128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indent="-742950" algn="l">
              <a:lnSpc>
                <a:spcPct val="200000"/>
              </a:lnSpc>
              <a:buNone/>
            </a:pP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834005"/>
            <a:ext cx="901319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 对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9920" y="1018540"/>
            <a:ext cx="10910570" cy="13556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MS PGothic" panose="020B0600070205080204" charset="-128"/>
              </a:rPr>
              <a:t>什么是对象？</a:t>
            </a:r>
            <a:r>
              <a:rPr lang="zh-CN" altLang="en-US" sz="2400" b="1" dirty="0" smtClean="0"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sz="2400" dirty="0" smtClean="0">
                <a:latin typeface="Arial" panose="020B0604020202020204" pitchFamily="34" charset="0"/>
                <a:sym typeface="+mn-ea"/>
              </a:rPr>
              <a:t> </a:t>
            </a:r>
            <a:endParaRPr lang="zh-CN" altLang="en-US" sz="2400" dirty="0" smtClean="0"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 对象是键值对的集合(键只能是字符串类型，值可以使任意类型)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 对象是属性和方法的集合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对象是什么数据类型？（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复合类型和引用类型）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如何运用字面量方法创建对象？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 var zhangsan = { name : “zhangsan” , age : 18, speak : function(){alert(“我会说话”)}}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如何访问对象的属性和方法？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zhangsan.name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zhangsan[name]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zhangsan.speak()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indent="-742950" algn="l">
              <a:lnSpc>
                <a:spcPct val="200000"/>
              </a:lnSpc>
              <a:buNone/>
            </a:pP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 对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9920" y="1018540"/>
            <a:ext cx="10910570" cy="8760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遍历对象？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for……in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indent="-742950" algn="l">
              <a:lnSpc>
                <a:spcPct val="200000"/>
              </a:lnSpc>
              <a:buNone/>
            </a:pP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sym typeface="微软雅黑" panose="020B0503020204020204" charset="-122"/>
            </a:endParaRPr>
          </a:p>
          <a:p>
            <a:pPr marL="0" lvl="2" indent="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1771650"/>
            <a:ext cx="9700895" cy="424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8.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9920" y="1018540"/>
            <a:ext cx="1091057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已知 arr = [1,2,2,3,3,3,6,6,7,8,8,8,8,9,9];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取出数组中重复的数，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并将重复的数作为对象的属性保存在对象中，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属性对应的值是该数出现的次数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、编写函数，传入一个多维数组，将多维数组转成一维数组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例如传入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[1,2[3,4,[5,6]],7,[8,9]] 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得到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[1,2,3,4,5,6,7,8,9]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9920" y="1018540"/>
            <a:ext cx="10910570" cy="3928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输出以下图案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***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*****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*******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*****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***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*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/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如果一个数恰好等于它的因数之和，则称该数为“完全数” perfect number。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例如：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第一个完全数是6，它有因数1、2、3、6，除去它本身6外，其余3个数相加，1+2+3=6。第二个完全数是28，它有因数1、2、4、7、14、28，除去它本身28外，其余5个数相加，1+2+4+7+14=28。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第三个完全数是496，有约数1、2、4、8、16、31、62、124、248、496，除去其本身496外，其余9个数相加，1+2+4+8+16+31+62+124+248=496。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编写函数，传入一个数，判断此数是否是完全数，若是返回true ,否则返回false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、数组概念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、创建数组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、访问数组元素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、数组的常用方法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、遍历数组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数组概念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249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一个问题？</a:t>
            </a:r>
            <a:endParaRPr lang="zh-CN" altLang="en-US" sz="28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王大爷有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只乌龟，他们的体重分别是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3kg , 6kg , 8kg , 12kg ,100kg , 200kg .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请问这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只乌龟的总体重是多少？平均体重是多少？（用现有的知识解决这个问题？数组怎样解决？）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数组概念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10353675" cy="5462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想一想：如果你有一组数据（例如：车名字），存在单独变量如下所示：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car1="Saab";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car2="Volvo";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car3=“BMW”;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…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car100 = “xiali”;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数组（对象）可以使用一个变量名，存储多个数据。并且可以用变量名访问任何一个值。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数组是值的有序集合。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数组的作用：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使用单独的变量名来存储一系列的值。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10353675" cy="5657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创建一个数组，有两种方法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，字面量方法和构造函数方法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下面的代码定义了一个名为 myCars的数组对象：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1):构造函数创建: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 A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var myCars=new Array(); //定义一个数组，数组名myCars（长度未知）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myCars[0]="Saab";     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myCars[1]="Volvo";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myCars[2]="BMW";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用数组下标访问数组元素，下标是从0开始的。</a:t>
            </a: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10353675" cy="6466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B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）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如果知道数组要保存的项目数量，也可以给构造函数传递参数，而该参数会自动变成length属性的值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var arr=new Array(10);//这里就创建了一个初始化大小为10的数组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	// 给数组添加数据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	arr[0] = "baoma";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	arr[1] = "benchi";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	arr[2] = "xiali";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  arr[20] = “bmw”;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注意:当使用数组大小操作初始化大小时,数组会自动被撑大,不会像C语言那样发生错误.动态增长是js数组的一个性质.</a:t>
            </a: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3280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10353675" cy="5726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C)：向Array构造函数中传递数组中应包含的项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myCars=new Array("Saab","Volvo","BMW");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 //这里就直接初始化了数组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微软雅黑" panose="020B050302020402020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2): 字面量创建数组: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arr = [ ];    //空数组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var myCars=[“Saab”,“Volvo”,“BMW”];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微软雅黑" panose="020B0503020204020204" charset="-122"/>
              </a:rPr>
              <a:t> //由方括号表示的隐式数组</a:t>
            </a:r>
            <a:endParaRPr lang="zh-CN" altLang="en-US" sz="2400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pPr marL="266700" indent="-266700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/>
          </a:p>
          <a:p>
            <a:pPr marL="266700" indent="-266700" algn="l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3111</Words>
  <Application>WPS 演示</Application>
  <PresentationFormat>宽屏</PresentationFormat>
  <Paragraphs>367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Yuanti SC Regular</vt:lpstr>
      <vt:lpstr>Wingdings</vt:lpstr>
      <vt:lpstr>Arial Unicode MS</vt:lpstr>
      <vt:lpstr>Calibri Light</vt:lpstr>
      <vt:lpstr>Calibri</vt:lpstr>
      <vt:lpstr>Gill Sans</vt:lpstr>
      <vt:lpstr>MS PGothic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 . 数组概念</vt:lpstr>
      <vt:lpstr> 1 . 数组概念</vt:lpstr>
      <vt:lpstr> 2 . 创建数组</vt:lpstr>
      <vt:lpstr> 2. 创建数组</vt:lpstr>
      <vt:lpstr> 2. 创建数组</vt:lpstr>
      <vt:lpstr> 2. 创建数组</vt:lpstr>
      <vt:lpstr> 3. 访问数组元素</vt:lpstr>
      <vt:lpstr> 3. 数组的属性</vt:lpstr>
      <vt:lpstr> 4.遍历数组</vt:lpstr>
      <vt:lpstr> 5.数组练习</vt:lpstr>
      <vt:lpstr> 6.数组小结</vt:lpstr>
      <vt:lpstr> 6 . arguments对象</vt:lpstr>
      <vt:lpstr>7. 对象</vt:lpstr>
      <vt:lpstr>7. 对象</vt:lpstr>
      <vt:lpstr>7. 对象</vt:lpstr>
      <vt:lpstr>7. 对象</vt:lpstr>
      <vt:lpstr>9. 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424</cp:revision>
  <dcterms:created xsi:type="dcterms:W3CDTF">2017-04-21T01:04:00Z</dcterms:created>
  <dcterms:modified xsi:type="dcterms:W3CDTF">2017-07-17T02:30:15Z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