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12" r:id="rId17"/>
    <p:sldId id="627" r:id="rId18"/>
    <p:sldId id="613" r:id="rId19"/>
    <p:sldId id="609" r:id="rId20"/>
    <p:sldId id="610" r:id="rId21"/>
    <p:sldId id="611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Style>
        <a:tcBdr/>
        <a:fill>
          <a:solidFill>
            <a:srgbClr val="E9E9E9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4、正则对象的方法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753235"/>
            <a:ext cx="10788650" cy="353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、字符串正则匹配的方法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3100" y="1328420"/>
            <a:ext cx="104622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match()接受一个参数,正则去匹配字符串,如果匹配成功,就返回匹配成功的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数组,如果匹配不成功,就返回null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search()参数与match相同,返回字符串中第一个匹配项的索引,没有匹配项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返回-1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replace()用于替换,接受两个参数,第一个是匹配项,第二个可以是字符串或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是一个函数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2199005"/>
            <a:ext cx="6822440" cy="887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70" y="3726815"/>
            <a:ext cx="6398260" cy="1092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35" y="5459095"/>
            <a:ext cx="729551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759585"/>
            <a:ext cx="8947785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262" name="Table 262"/>
          <p:cNvGraphicFramePr/>
          <p:nvPr>
            <p:ph idx="1"/>
          </p:nvPr>
        </p:nvGraphicFramePr>
        <p:xfrm>
          <a:off x="687705" y="1797685"/>
          <a:ext cx="10795000" cy="18764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97500"/>
                <a:gridCol w="5397500"/>
              </a:tblGrid>
              <a:tr h="3949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修饰符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i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执行对大小写不敏感的匹配。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9151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g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执行全局匹配（查找所有匹配而非在找到第一个匹配后停止）。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m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执行多行匹配。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266" name="Table 266"/>
          <p:cNvGraphicFramePr/>
          <p:nvPr>
            <p:ph idx="1"/>
          </p:nvPr>
        </p:nvGraphicFramePr>
        <p:xfrm>
          <a:off x="843280" y="2097405"/>
          <a:ext cx="10570210" cy="4155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2095"/>
                <a:gridCol w="6508115"/>
              </a:tblGrid>
              <a:tr h="59499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表达式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3436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查找方括号之间的任何字符。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a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b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c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[^abc]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查找任何不在方括号之间的字符。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[0-9]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 </a:t>
                      </a:r>
                      <a:r>
                        <a:t>0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至 </a:t>
                      </a:r>
                      <a:r>
                        <a:t>9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的数字。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到小写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查找任何从大写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查找给定集合内的任何字符。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[^adgk]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查找给定集合外的任何字符。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[red|blue|green]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查找任何指定的选项。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方括号用于查找某个范围内的字符：</a:t>
            </a: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方括号用于查找某个范围内的字符：</a:t>
            </a:r>
            <a:endParaRPr lang="zh-CN" altLang="en-US" sz="1700"/>
          </a:p>
        </p:txBody>
      </p:sp>
      <p:graphicFrame>
        <p:nvGraphicFramePr>
          <p:cNvPr id="273" name="Table 273"/>
          <p:cNvGraphicFramePr/>
          <p:nvPr/>
        </p:nvGraphicFramePr>
        <p:xfrm>
          <a:off x="1087755" y="2186940"/>
          <a:ext cx="8623935" cy="3764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74110"/>
                <a:gridCol w="4949825"/>
              </a:tblGrid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量词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67246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n+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匹配任何包含至少一个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（贪婪匹配）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n*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匹配任何包含零个或多个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n?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n{X,Y}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n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出现最少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x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次，最多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y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</a:t>
                      </a:r>
                      <a:endParaRPr lang="zh-CN" altLang="en-US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匹配包含至少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n$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匹配任何结尾为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^n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匹配任何开头为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元字符（</a:t>
            </a:r>
            <a:r>
              <a:rPr sz="1700">
                <a:sym typeface="+mn-ea"/>
              </a:rPr>
              <a:t>Metacharacter</a:t>
            </a: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）是拥有特殊含义的字符：</a:t>
            </a:r>
            <a:endParaRPr lang="zh-CN" altLang="en-US" sz="1700"/>
          </a:p>
        </p:txBody>
      </p:sp>
      <p:graphicFrame>
        <p:nvGraphicFramePr>
          <p:cNvPr id="270" name="Table 270"/>
          <p:cNvGraphicFramePr/>
          <p:nvPr/>
        </p:nvGraphicFramePr>
        <p:xfrm>
          <a:off x="895985" y="2092325"/>
          <a:ext cx="10378440" cy="41205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89220"/>
                <a:gridCol w="5189220"/>
              </a:tblGrid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元字符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查找单词字符。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（数字、字母、下划线）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查找非单词字符。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查找数字</a:t>
                      </a:r>
                      <a:r>
                        <a:rPr 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，相当于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[0-9]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查找非数字字符</a:t>
                      </a: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,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相当于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[^0-9]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查找空白字符。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（空格）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查找非空白字符。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查找位于单词的开头或结尾的匹配。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查找不处在单词的开头或结尾的匹配。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27405" y="146431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{n}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用于指定其前面的字符和组合项连续出现的次数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{n}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表示连续出现的次数，比如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a{3} ,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1{4} ,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(\d){2}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，表示数字出现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85" y="4368800"/>
            <a:ext cx="6063615" cy="167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{n,m}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{n,m}中，表示至少出现n次，最多出现m次，例如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a{3,4}  表示a至少出现3次，最多出现4次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(\d){2,5} 表示2至5个连续的数字   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3828415"/>
            <a:ext cx="5144135" cy="148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+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+ 表示出现1次到任意多次     例如：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/a+/gi    a最少出现一次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/1+/gi    1最少出现一次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/(\d)+/gi   数字最少出现一次 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273550"/>
            <a:ext cx="7821930" cy="145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1505585"/>
            <a:ext cx="8696325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3159760"/>
            <a:ext cx="4779645" cy="306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1384300"/>
            <a:ext cx="6098540" cy="321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1505585"/>
            <a:ext cx="7811770" cy="381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505585"/>
            <a:ext cx="9162415" cy="362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" y="1609725"/>
            <a:ext cx="9038590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1397635"/>
            <a:ext cx="10579735" cy="383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1688465"/>
            <a:ext cx="7100570" cy="307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1505585"/>
            <a:ext cx="9328785" cy="3064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1839595"/>
            <a:ext cx="8394065" cy="278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1390650"/>
            <a:ext cx="8848725" cy="364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1505585"/>
            <a:ext cx="8160385" cy="356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1505585"/>
            <a:ext cx="8710930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5215" y="1397635"/>
            <a:ext cx="88811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、将字符串中的空格全部删除掉？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、匹配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QQ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位数字，第一位不能是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0?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查找任何不是数字的字符。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/\D/g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 0 至 9 的数字。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/[0-9]/g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查找任何从小写 a 到小写 z 的字符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查找任何从大写 A 到小写 z 的字符。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[A-z]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str = “文艺青年文艺青年文艺青年”;将文艺青年换成213青年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、去掉行首行尾空格（/(^\s*)|(\s*$)/g）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、匹配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QQ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需求: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1：纯数字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2：4到11位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例如：799806110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正则实例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777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sym typeface="+mn-ea"/>
              </a:rPr>
              <a:t>匹配邮箱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需求: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1：@前面字母数字下划线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2：@后面字母或者数字,2-4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3：.后面字母2-4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例如：lishijie_002@sina.com</a:t>
            </a: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>
                <a:solidFill>
                  <a:srgbClr val="0070C0"/>
                </a:solidFill>
                <a:sym typeface="+mn-ea"/>
              </a:rPr>
              <a:t>检测网址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需求: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1：www开头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2：中间以字母或者数字或者下划线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3：后缀是2-4个字母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4：不区分大小写</a:t>
            </a:r>
            <a:endParaRPr>
              <a:solidFill>
                <a:srgbClr val="0070C0"/>
              </a:solidFill>
              <a:latin typeface="Yuanti SC Regular"/>
              <a:ea typeface="Yuanti SC Regular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sym typeface="+mn-ea"/>
              </a:rPr>
              <a:t>        例如</a:t>
            </a:r>
            <a:r>
              <a:rPr lang="zh-CN">
                <a:solidFill>
                  <a:srgbClr val="0070C0"/>
                </a:solidFill>
                <a:sym typeface="+mn-ea"/>
              </a:rPr>
              <a:t>：</a:t>
            </a:r>
            <a:r>
              <a:rPr>
                <a:solidFill>
                  <a:srgbClr val="0070C0"/>
                </a:solidFill>
                <a:sym typeface="+mn-ea"/>
              </a:rPr>
              <a:t>www.baidu.com</a:t>
            </a:r>
            <a:endParaRPr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>
              <a:solidFill>
                <a:srgbClr val="0070C0"/>
              </a:solidFill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4770" y="1610360"/>
            <a:ext cx="91884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ym typeface="+mn-ea"/>
              </a:rPr>
              <a:t>检测网址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需求: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1：以http(s)://开头 (可有可无)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2：需要有 www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3：中间以字母或者数字或者下划线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4：后缀是2-4个字母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5：不区分大小写</a:t>
            </a:r>
            <a:endParaRPr sz="28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例如</a:t>
            </a:r>
            <a:r>
              <a:rPr 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https://www.baidu.com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编写函数，传入一个字符串，返回字符串中所有数字的和，例如传入”as123ji4jia5”,返回132</a:t>
            </a:r>
            <a:endParaRPr lang="en-US" altLang="zh-CN"/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2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2021205"/>
            <a:ext cx="10342880" cy="251904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45" name="Shape 245"/>
          <p:cNvSpPr/>
          <p:nvPr/>
        </p:nvSpPr>
        <p:spPr>
          <a:xfrm>
            <a:off x="1503043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57505" marR="0" indent="-357505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/>
              <a:buChar char="●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447040" marR="0" indent="-44704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 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684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97990" marR="0" indent="-32639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828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400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972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544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911600" marR="0" indent="-254000" algn="just" defTabSz="914400" rtl="0" latinLnBrk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/>
              <a:buChar char="•"/>
              <a:defRPr sz="2000" b="0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>
              <a:buNone/>
            </a:p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密码等级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低级：纯数字或者纯字母（6-8）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中级：数字和字母</a:t>
            </a:r>
            <a:endParaRPr sz="1800">
              <a:solidFill>
                <a:srgbClr val="0070C0"/>
              </a:solidFill>
            </a:endParaRPr>
          </a:p>
          <a:p>
            <a:pPr marL="914400" lvl="2" indent="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None/>
            </a:pPr>
            <a:r>
              <a:rPr>
                <a:solidFill>
                  <a:srgbClr val="0070C0"/>
                </a:solidFill>
              </a:rPr>
              <a:t>高级：数字字母下划线，符号,空格，！@#￥%^&amp;*()等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640205" y="1261110"/>
            <a:ext cx="8493760" cy="559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charCodeAt(n)获取对应下标n的Unicode编码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charCodeAt() 方法可返回指定位置的字符的 Unicode 编码。这个               返回值是 0 - 65535 之间的整数。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最大字符        \u9fa5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最小中文字符    \u4e00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匹配中文: [\u4e00  -  \u9fa5]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\u4e00  -  \u9fa5 中间是汉字的Unicode编码范围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例：var reg = /[\u4e00-\u9fa5]/g;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btn.onclick = function(){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var str = txt.value;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console.log(str.match(reg));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700"/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}</a:t>
            </a:r>
            <a:endParaRPr sz="2000">
              <a:sym typeface="+mn-ea"/>
            </a:endParaRPr>
          </a:p>
          <a:p>
            <a:pPr marL="0" lvl="2" indent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Tx/>
              <a:buNone/>
              <a:defRPr sz="1800">
                <a:solidFill>
                  <a:srgbClr val="5F5F5F"/>
                </a:solidFill>
              </a:defRPr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8915" y="1626870"/>
            <a:ext cx="8972550" cy="2496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1：匹配1~255的值 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/25[0-5]|2[0-4][0-9]|1[0-9][0-9]|[1-9]?[0-9]/</a:t>
            </a:r>
            <a:endParaRPr lang="en-US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2：匹配ip地址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ip分为4段：每一段从1~255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、正则对象的创建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正则对象方法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、字符串正则匹配方法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正则匹配规则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为什么学习正则表达式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71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400">
                <a:solidFill>
                  <a:srgbClr val="0070C0"/>
                </a:solidFill>
                <a:sym typeface="+mn-ea"/>
              </a:rPr>
              <a:t>        </a:t>
            </a:r>
            <a:r>
              <a:rPr sz="2400">
                <a:solidFill>
                  <a:srgbClr val="0070C0"/>
                </a:solidFill>
                <a:sym typeface="+mn-ea"/>
              </a:rPr>
              <a:t>给你一个字符串,请你验证该字符串是否是一个电子邮</a:t>
            </a:r>
            <a:r>
              <a:rPr lang="zh-CN" sz="2400">
                <a:solidFill>
                  <a:srgbClr val="0070C0"/>
                </a:solidFill>
                <a:sym typeface="+mn-ea"/>
              </a:rPr>
              <a:t>箱</a:t>
            </a:r>
            <a:r>
              <a:rPr sz="2400">
                <a:solidFill>
                  <a:srgbClr val="0070C0"/>
                </a:solidFill>
                <a:sym typeface="+mn-ea"/>
              </a:rPr>
              <a:t>？字母数字下划线@163（qq）.com</a:t>
            </a:r>
            <a:endParaRPr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sym typeface="+mn-ea"/>
              </a:rPr>
              <a:t>        给你一个字符串,请你验证该字符串是否是一个身份证？数字(18) </a:t>
            </a:r>
            <a:endParaRPr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sym typeface="+mn-ea"/>
              </a:rPr>
              <a:t>        给你一个字符串,请你验证该字符串是否是一个电话号码？</a:t>
            </a:r>
            <a:r>
              <a:rPr lang="zh-CN" sz="2400">
                <a:solidFill>
                  <a:srgbClr val="0070C0"/>
                </a:solidFill>
                <a:sym typeface="+mn-ea"/>
              </a:rPr>
              <a:t>（</a:t>
            </a:r>
            <a:r>
              <a:rPr sz="2400">
                <a:solidFill>
                  <a:srgbClr val="0070C0"/>
                </a:solidFill>
                <a:sym typeface="+mn-ea"/>
              </a:rPr>
              <a:t>1</a:t>
            </a:r>
            <a:r>
              <a:rPr lang="zh-CN" sz="2400">
                <a:solidFill>
                  <a:srgbClr val="0070C0"/>
                </a:solidFill>
                <a:sym typeface="+mn-ea"/>
              </a:rPr>
              <a:t>开头长度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11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位）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为什么学习正则表达式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3" name="image3.png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1408430"/>
            <a:ext cx="8218805" cy="48482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RegExp(regular expression)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对象就是正则表达式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正则表达式并不是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的专利产品，很多语言（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, php……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）都支持正则表达式进行字符串操作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 对象用于规定在文本中检索的内容。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 是正则表达式的缩写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正则对象的创建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正则表达式通常用来检索、替换符合某个规则的文本。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1：使用字面量(常用)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例如：var re = /正则表达式/gi 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(g 表示对整个字符串进行创建，i表示忽略字符串中字母的大小写)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2：使用RegExp构造函数创建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例如：var re = new RegExp( 正则表达式，”gi”);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正则对象的创建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检测字符串中是否存在a?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str = “asdf”;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re = /a/g;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flag = re.test(str);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console.log(flag)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//a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注意：正则是区分大小写的 ( i 的作用 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3622</Words>
  <Application>WPS 演示</Application>
  <PresentationFormat>宽屏</PresentationFormat>
  <Paragraphs>538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幼圆</vt:lpstr>
      <vt:lpstr>Yuanti SC Regular</vt:lpstr>
      <vt:lpstr>Wingdings</vt:lpstr>
      <vt:lpstr>Arial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1.为什么学习正则表达式</vt:lpstr>
      <vt:lpstr> 1.为什么学习正则表达式</vt:lpstr>
      <vt:lpstr> 2.正则表达式</vt:lpstr>
      <vt:lpstr> 3.正则对象的创建</vt:lpstr>
      <vt:lpstr> 3.正则对象的创建</vt:lpstr>
      <vt:lpstr>4、正则对象的方法</vt:lpstr>
      <vt:lpstr>5、字符串正则匹配的方法</vt:lpstr>
      <vt:lpstr>5、匹配规则</vt:lpstr>
      <vt:lpstr>5、匹配规则</vt:lpstr>
      <vt:lpstr>5、匹配规则</vt:lpstr>
      <vt:lpstr>5、匹配规则</vt:lpstr>
      <vt:lpstr>5、匹配规则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PowerPoint 演示文稿</vt:lpstr>
      <vt:lpstr> 1.实例</vt:lpstr>
      <vt:lpstr> 1.实例</vt:lpstr>
      <vt:lpstr> 1.实例</vt:lpstr>
      <vt:lpstr> 1.实例</vt:lpstr>
      <vt:lpstr> 1.实例</vt:lpstr>
      <vt:lpstr> 1.实例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794</cp:revision>
  <dcterms:created xsi:type="dcterms:W3CDTF">2017-04-21T01:04:00Z</dcterms:created>
  <dcterms:modified xsi:type="dcterms:W3CDTF">2017-10-11T03:01:43Z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