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663" r:id="rId5"/>
    <p:sldId id="664" r:id="rId6"/>
    <p:sldId id="665" r:id="rId7"/>
    <p:sldId id="26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、评论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、商家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、项目总结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评论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D35A82-0BC3-4C85-ABDD-1AA08EFF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67" y="1018540"/>
            <a:ext cx="2901968" cy="51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商家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2441F-013C-4F8C-A719-96DDF97B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26" y="365125"/>
            <a:ext cx="3262494" cy="58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项目总结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E4C393-C324-4898-B789-957D4D7CF550}"/>
              </a:ext>
            </a:extLst>
          </p:cNvPr>
          <p:cNvSpPr/>
          <p:nvPr/>
        </p:nvSpPr>
        <p:spPr>
          <a:xfrm>
            <a:off x="1363925" y="1243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项目周期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项目简介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项目所有技术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目录结构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项目所遇问题以及如何解决</a:t>
            </a:r>
          </a:p>
        </p:txBody>
      </p:sp>
    </p:spTree>
    <p:extLst>
      <p:ext uri="{BB962C8B-B14F-4D97-AF65-F5344CB8AC3E}">
        <p14:creationId xmlns:p14="http://schemas.microsoft.com/office/powerpoint/2010/main" val="8176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131</Words>
  <Application>Microsoft Office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1.评论 </vt:lpstr>
      <vt:lpstr> 2.商家 </vt:lpstr>
      <vt:lpstr> 3.项目总结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995</cp:revision>
  <dcterms:created xsi:type="dcterms:W3CDTF">2017-04-21T01:04:00Z</dcterms:created>
  <dcterms:modified xsi:type="dcterms:W3CDTF">2017-09-03T15:21:47Z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