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476" r:id="rId8"/>
    <p:sldId id="504" r:id="rId9"/>
    <p:sldId id="505" r:id="rId10"/>
    <p:sldId id="264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  <a:endParaRPr lang="zh-CN" altLang="en-US" sz="4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3175" y="6383020"/>
            <a:ext cx="1219708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6170" y="1850390"/>
            <a:ext cx="7418705" cy="907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endParaRPr lang="zh-CN" altLang="en-US" sz="5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1250" y="3425190"/>
            <a:ext cx="7418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主讲人：</a:t>
            </a:r>
            <a:endParaRPr lang="zh-CN" altLang="en-US" sz="3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2774315"/>
            <a:ext cx="7105650" cy="0"/>
          </a:xfrm>
          <a:prstGeom prst="line">
            <a:avLst/>
          </a:prstGeom>
          <a:ln w="19050">
            <a:solidFill>
              <a:srgbClr val="2E7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6665" y="1581150"/>
            <a:ext cx="623189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背景图切换</a:t>
            </a: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手动轮播图</a:t>
            </a: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自动轮播图</a:t>
            </a: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背景图切换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5" name="图片 4" descr="图片轮播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95" y="1365885"/>
            <a:ext cx="9859645" cy="4403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手动轮播图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5" name="图片 4" descr="图片轮播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95" y="1365885"/>
            <a:ext cx="9859645" cy="4403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自动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轮播图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6" name="图片 5" descr="自动轮播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810" y="1717040"/>
            <a:ext cx="8883015" cy="3966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6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00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WPS 演示</Application>
  <PresentationFormat>宽屏</PresentationFormat>
  <Paragraphs>75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 1.背景图切换</vt:lpstr>
      <vt:lpstr> 1.手动轮播图</vt:lpstr>
      <vt:lpstr> 1.自动轮播图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zhaochengxue</cp:lastModifiedBy>
  <cp:revision>537</cp:revision>
  <dcterms:created xsi:type="dcterms:W3CDTF">2017-04-21T01:04:00Z</dcterms:created>
  <dcterms:modified xsi:type="dcterms:W3CDTF">2017-10-11T02:59:45Z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