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625" r:id="rId9"/>
    <p:sldId id="628" r:id="rId10"/>
    <p:sldId id="626" r:id="rId11"/>
    <p:sldId id="627" r:id="rId12"/>
    <p:sldId id="629" r:id="rId13"/>
    <p:sldId id="630" r:id="rId14"/>
    <p:sldId id="631" r:id="rId15"/>
    <p:sldId id="632" r:id="rId16"/>
    <p:sldId id="633" r:id="rId17"/>
    <p:sldId id="634" r:id="rId18"/>
    <p:sldId id="635" r:id="rId19"/>
    <p:sldId id="264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关联数组与普通数组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5741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在一些程序设计语言中，通常都会存在着两种不同的数组形式：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1、一般性数组，也叫做索引型数组或者枚举型数组（通常以数字为键值）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2、关联型数组，也叫做哈希表（通常以字符串为键值）。 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None/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675" y="3046095"/>
            <a:ext cx="5781040" cy="3336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访问对象属性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507980" cy="8288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通常情况下，我们可以通过以下两种方式来访问对象的属性：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1、一种是中括号表示法，例如hero[‘name’]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2、另一种则是点号表示法，例如 hero.name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尽管相对而言，点号表示法更易于读写，但也不是总能适用的。其中的规则与属性命名原则相同，即如果我们所访问的属性没有一个合法的名字，它就不能通过点号表示法来访问。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如果我们访问的属性不存在，代码就会返回undefined.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None/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70" y="4390390"/>
            <a:ext cx="6356350" cy="1992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调用对象方法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507980" cy="684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由于对象方法实际上只是一个函数类型属性，因此它们的访问方式与属性完全相同，即用点号表示法或中括号表示法均可。而其调用（请求）方式也与其他函数相同，在指定的方法名后加一对括号即可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None/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170" y="3202940"/>
            <a:ext cx="5236845" cy="1309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修改对象属性和方法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507980" cy="906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由于JavaScript是一种动态的语言，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所以它允许我们随时对现存对象的属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性和方法进行修改。其中自然也包括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添加与删除属性。因此，我们也可以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先创建一个空对象，稍后再为它添加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属性。</a:t>
            </a: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None/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1298575"/>
            <a:ext cx="5774690" cy="4692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构造函数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0880" y="1202690"/>
            <a:ext cx="10507980" cy="906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</a:t>
            </a: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我们还可以通过构造函数的方法来创建对象。</a:t>
            </a:r>
            <a:r>
              <a:rPr lang="zh-CN" altLang="en-US" sz="2400">
                <a:solidFill>
                  <a:srgbClr val="0070C0"/>
                </a:solidFill>
                <a:sym typeface="+mn-ea"/>
              </a:rPr>
              <a:t>为了能使用该函数来创建对象，我们需要使用new操作符。</a:t>
            </a: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使用构造器函数的好处在于，它可以在创建对象时接收一些参数。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sym typeface="+mn-ea"/>
              </a:rPr>
              <a:t>       按照惯例，</a:t>
            </a: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我们应该将构造函数的首字母大写</a:t>
            </a:r>
            <a:r>
              <a:rPr lang="zh-CN" altLang="en-US" sz="2400">
                <a:solidFill>
                  <a:srgbClr val="0070C0"/>
                </a:solidFill>
                <a:sym typeface="+mn-ea"/>
              </a:rPr>
              <a:t>，以便区别于普通函数。另外，如果没有使用new 操作符，因此 我们不是在创建一个新的对象。这个函数调用与其他函数并没有区别。</a:t>
            </a: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None/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endParaRPr lang="zh-CN" altLang="en-US" sz="2400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400" dirty="0" smtClean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构造函数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0880" y="1202690"/>
            <a:ext cx="10507980" cy="684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</a:t>
            </a: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通过instanceof操作符，我们可以测试一个对象是不是由某个指定的构造器函数所创建的。（返回的值是布尔类型的）</a:t>
            </a: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None/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endParaRPr lang="zh-CN" altLang="en-US" sz="2400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400" dirty="0" smtClean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30" y="2651760"/>
            <a:ext cx="6466205" cy="1623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回调函数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0880" y="1202690"/>
            <a:ext cx="10507980" cy="7402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既然函数可以像其他数据那样赋值给某个变量，可以被定义、删除、拷贝，那为什么就不能被当成参数传递给其它函数呢？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当我们将函数A传递给函数B,并由B来执行A时，A就成了一个回调函数。</a:t>
            </a: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None/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endParaRPr lang="zh-CN" altLang="en-US" sz="2400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400" dirty="0" smtClean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590" y="3053080"/>
            <a:ext cx="6274435" cy="370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907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理论的重要性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、基本概念介绍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、函数的声明方式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、作为值的函数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、函数的内部属性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、函数的属性和方法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7402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dirty="0">
                <a:solidFill>
                  <a:srgbClr val="0070C0"/>
                </a:solidFill>
                <a:sym typeface="+mn-ea"/>
              </a:rPr>
              <a:t>什么是对象，其实就是一种数据类型，即引用类型。而对象的值就是引用类型的实例。在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ECMAScript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中引用类型是一种数据结构。用于将数据和功能组织在一起，它也常被称做为类，但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ECMAScript5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中却没有这种东西。</a:t>
            </a:r>
            <a:endParaRPr lang="zh-CN" altLang="en-US" dirty="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5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solidFill>
                  <a:srgbClr val="0070C0"/>
                </a:solidFill>
                <a:sym typeface="+mn-ea"/>
              </a:rPr>
              <a:t>但是在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ECMAScript6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中已经有了类的概念</a:t>
            </a:r>
            <a:endParaRPr lang="zh-CN" altLang="en-US" dirty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50000"/>
              </a:lnSpc>
              <a:buNone/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>
                <a:solidFill>
                  <a:srgbClr val="0070C0"/>
                </a:solidFill>
                <a:sym typeface="+mn-ea"/>
              </a:rPr>
              <a:t>      到目前为止，我们使用的引用类型最多的可能就是Object类型了，虽然Object的实例不具备多少功能，但对于在应用程序中的存储和传输数据而言，它确实是非常理想的选择。</a:t>
            </a:r>
            <a:endParaRPr lang="en-US" altLang="zh-CN" dirty="0">
              <a:solidFill>
                <a:srgbClr val="0070C0"/>
              </a:solidFill>
            </a:endParaRPr>
          </a:p>
          <a:p>
            <a:pPr algn="l">
              <a:lnSpc>
                <a:spcPct val="150000"/>
              </a:lnSpc>
              <a:buNone/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3543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创建Object类型有两种，一种是使用new运算符，一种是字面量表示法。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None/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45" y="2248535"/>
            <a:ext cx="8042275" cy="3519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8955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通常情况下，不建议在属性名上面加引号（这也能减少一些输入），但在以下这些情境中，引号是必须的：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1、如果属性名是javascript中的保留字(关键字)之一的话。例如（if,else,return等）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2、如果属性名中包含空格或其他特殊字符的话（包括任何除字母、数字及下划线以外的字符）。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3、如果属性名以数字开头的话。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总而言之，如果我们所选的属性名不符合javascript中的变量命名规则，就必须对其施加一对引号。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None/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  <a:buNone/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None/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None/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buNone/>
              <a:defRPr sz="1800"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465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数组实际上就是一组值的列表。该表中的每一个值都有自己的索引值（即数字健值），索引序列从0开始，依次递增。数组的本质是对象，只不过数组是个特殊的对象，数组对象的键是元素对应的索引值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None/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940" y="3218180"/>
            <a:ext cx="3794760" cy="247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7402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说到数组的时候，我们常说其中包含的是元素。而当我们说对象时，就会说其中包含的是属性。实际上对于javaScript来说，它们并没有本质的不同，只是在技术术语上的表达习惯有所不同罢了。这也是它区别于其他程序设计语言的地方。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sym typeface="+mn-ea"/>
              </a:rPr>
              <a:t>另外，对象的属性也可以是一个函数，因为函数本身也是一种数据，在这种情况下，我们会称该属性为方法。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None/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2072</Words>
  <Application>WPS 演示</Application>
  <PresentationFormat>宽屏</PresentationFormat>
  <Paragraphs>282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1.对象</vt:lpstr>
      <vt:lpstr> 1.对象</vt:lpstr>
      <vt:lpstr> 1.对象</vt:lpstr>
      <vt:lpstr> 2.数组</vt:lpstr>
      <vt:lpstr> 2.数组</vt:lpstr>
      <vt:lpstr> 2.关联数组与普通数组</vt:lpstr>
      <vt:lpstr> 3.访问对象属性</vt:lpstr>
      <vt:lpstr> 4.调用对象方法</vt:lpstr>
      <vt:lpstr> 5.修改对象属性和方法</vt:lpstr>
      <vt:lpstr> 5.构造函数</vt:lpstr>
      <vt:lpstr> 5.构造函数</vt:lpstr>
      <vt:lpstr> 6.回调函数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zhaochengxue</cp:lastModifiedBy>
  <cp:revision>846</cp:revision>
  <dcterms:created xsi:type="dcterms:W3CDTF">2017-04-21T01:04:00Z</dcterms:created>
  <dcterms:modified xsi:type="dcterms:W3CDTF">2017-10-11T03:01:53Z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