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668" r:id="rId8"/>
    <p:sldId id="681" r:id="rId9"/>
    <p:sldId id="682" r:id="rId10"/>
    <p:sldId id="683" r:id="rId11"/>
    <p:sldId id="684" r:id="rId12"/>
    <p:sldId id="685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3" r:id="rId21"/>
    <p:sldId id="26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" y="1502410"/>
            <a:ext cx="5560060" cy="4443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27190" y="1672590"/>
            <a:ext cx="43370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我们让匿名函数进行自我执行，导致最终返回给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a[i]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的是数字而不是函数了。最终导致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b[0]-b[4]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中保留了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在闭包中使用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this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对象也可能会导致一些问题，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this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对象是在运行时基于函数的执行环境绑定的，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函数是全局函数，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this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就是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 ,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如果是构造函数，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this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就是指实例化的对象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。而闭包却在运行时指向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的，因为闭包并不属于这个对象的属性或方法。</a:t>
            </a:r>
            <a:endParaRPr lang="zh-CN" altLang="en-US" sz="20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05" y="3117215"/>
            <a:ext cx="8752840" cy="3060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内存泄漏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由于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对象和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对象使用不同的垃圾收集方式，因此闭包在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中会导致一些问题。就是内存泄漏的问题，也就是无法销毁驻留在内存中的元素。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90" y="3216910"/>
            <a:ext cx="10379710" cy="254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那么在最后应该将oDiv解除引用来避免内存泄漏，如果并没有使用解除引用，那么需要等到浏览器关闭才得以释放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45" y="2713990"/>
            <a:ext cx="7684770" cy="2996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没有块级作用域的概念，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if(){}for(){}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等没有作用域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2292350"/>
            <a:ext cx="3107055" cy="1457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75" y="4030980"/>
            <a:ext cx="5603240" cy="2070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18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使用了块级作用域（私有作用域）后，匿名函数中定义的任何变量，都会在执行结束时被销毁。这种技术经常在全局作用域中被用在函数外部，从而限制全局作用域中添加过多的变量和函数。一般来说，我们都应该尽可能少向全局作用域中添加变量和函数。在大型项目中，多人开发的时候，过多的全局变量和函数很容易导致命名冲突，引起灾难性的后果，如果采用块级作用域（私有作用域），每个开发者即可以使用自己的变量，又不必担心搞乱全局作用域。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25" y="3718560"/>
            <a:ext cx="5013960" cy="2664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在全局作用域中使用块级作用域可以减少闭包占用的内存问题，因为没有指向匿名函数的引用。只要函数执行完毕，就可以销毁其作用域链了。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私有变量：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没有私有属性的概念：所有的对象属性都是公有的。不过，却有一个私有变量的概念。任何在函数中定义的变量，都可以认为是私有变量，因为不能在函数的外部访问这些变量。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function box(){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var age=100;//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私有变量，外部无法访问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}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Autofit/>
          </a:bodyPr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通过块级作用域（私有作用域）中定义私有变量或函数，同样可以创建对外公共的特权方法。采用的是Box=function(){}而不是function Box(){}因为如果用后面这种，就变成私有函数了，无法在全局访问到了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95" y="2945130"/>
            <a:ext cx="5819775" cy="3562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Autofit/>
          </a:bodyPr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私有变量和函数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2127885"/>
            <a:ext cx="3764915" cy="39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、匿名函数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、闭包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匿名函数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匿名函数就是没有名字的函数，闭包是可访问一个函数作用域里变量的函数。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90" y="2092325"/>
            <a:ext cx="6324600" cy="25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匿名函数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匿名函数执行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7275"/>
            <a:ext cx="9994900" cy="326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闭包是指有权访问另一个函数作用域中变量的函数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，创建闭包的常见方式，就是在函数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func1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内部创建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func2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，通过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func2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函数访问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func1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的局部变量。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使用闭包有一个优点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可以避免使用全局变量。（全局变量污染导致应用程序不可预测性，每个模块都可调用必将引来灾难，所以推荐使用私有的，封装的局部变量）。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35" y="3890645"/>
            <a:ext cx="7336155" cy="249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闭包作用域里的局部变量不会执行完后被立刻销毁回收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2390775"/>
            <a:ext cx="8946515" cy="3392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闭包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02410"/>
            <a:ext cx="10515600" cy="4674870"/>
          </a:xfrm>
        </p:spPr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上面的例子输出的结果都是5，也就是循环后得到的最大的I值。因为b[i]调用的是匿名函数，匿名函数并没有自我执行，等到调用的时候，box()已执行完毕，i早已变成5，所以最终的结果就是5个5,作用域链的机制会导致一个问题，在循环中里的匿名函数取得的任何变量都是最后一个值。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30" y="572135"/>
            <a:ext cx="6047740" cy="334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WPS 演示</Application>
  <PresentationFormat>宽屏</PresentationFormat>
  <Paragraphs>318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 1.String类型</vt:lpstr>
      <vt:lpstr> 1.匿名函数</vt:lpstr>
      <vt:lpstr> 1.匿名函数</vt:lpstr>
      <vt:lpstr> 1.闭包</vt:lpstr>
      <vt:lpstr> 2.闭包</vt:lpstr>
      <vt:lpstr> 2.闭包</vt:lpstr>
      <vt:lpstr> 2.闭包</vt:lpstr>
      <vt:lpstr> 2.闭包</vt:lpstr>
      <vt:lpstr> 2.闭包</vt:lpstr>
      <vt:lpstr> 2.闭包</vt:lpstr>
      <vt:lpstr> 2.闭包</vt:lpstr>
      <vt:lpstr> 2.闭包</vt:lpstr>
      <vt:lpstr> 2.闭包</vt:lpstr>
      <vt:lpstr> 2.闭包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958</cp:revision>
  <dcterms:created xsi:type="dcterms:W3CDTF">2017-04-21T01:04:00Z</dcterms:created>
  <dcterms:modified xsi:type="dcterms:W3CDTF">2017-07-26T03:55:24Z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