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668" r:id="rId8"/>
    <p:sldId id="784" r:id="rId9"/>
    <p:sldId id="785" r:id="rId10"/>
    <p:sldId id="786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799" r:id="rId19"/>
    <p:sldId id="800" r:id="rId20"/>
    <p:sldId id="801" r:id="rId21"/>
    <p:sldId id="802" r:id="rId22"/>
    <p:sldId id="803" r:id="rId23"/>
    <p:sldId id="804" r:id="rId24"/>
    <p:sldId id="805" r:id="rId25"/>
    <p:sldId id="806" r:id="rId26"/>
    <p:sldId id="807" r:id="rId27"/>
    <p:sldId id="808" r:id="rId28"/>
    <p:sldId id="264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设置元素内容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502410"/>
            <a:ext cx="10362565" cy="389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元素属性操作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1607820"/>
            <a:ext cx="10097770" cy="342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元素属性操作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1502410"/>
            <a:ext cx="9831705" cy="4027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元素属性操作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752600"/>
            <a:ext cx="991679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元素样式操作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736725"/>
            <a:ext cx="10245090" cy="338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元素样式操作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55" y="1160145"/>
            <a:ext cx="7830820" cy="535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元素样式操作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1985010"/>
            <a:ext cx="11139170" cy="321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元素样式操作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410"/>
            <a:ext cx="10760075" cy="439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元素样式操作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1386840"/>
            <a:ext cx="8742680" cy="467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元素样式操作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1502410"/>
            <a:ext cx="9658350" cy="366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4.CSS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jQuery不但提供了CSS的核心操作方法，比如.css()、.addClass()等。还封装了一些特殊功能的CSS操作方法，我们分别来了解一下。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5" y="2835275"/>
            <a:ext cx="9202420" cy="1186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4124960"/>
            <a:ext cx="9281160" cy="2155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4.CSS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85" y="1405255"/>
            <a:ext cx="8110855" cy="2290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85" y="3929380"/>
            <a:ext cx="925449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4.CSS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1358900"/>
            <a:ext cx="9239250" cy="437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4.CSS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27555"/>
            <a:ext cx="10846435" cy="177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4.CSS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502410"/>
            <a:ext cx="8939530" cy="439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4.CSS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5" y="2075815"/>
            <a:ext cx="9565005" cy="169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、表单选择器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、表单过滤器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表单选择器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表单作为 HTML 中一种特殊的元素，操作方法较为多样性和特殊性，开发者不但可以使用之前的常规选择器或过滤器，也可以使用 jQuery 为表单专门提供的选择器和过滤器来准确的定位表单元素。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常规选择器虽然可以使用常规选择器来对表单的元素进行定位，但有时还是不能满足开发者灵活多变的需求。所以，jQuery 为表单提供了专用的选择器。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表单选择器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05" y="1356995"/>
            <a:ext cx="8500745" cy="496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表单选择器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410"/>
            <a:ext cx="10488930" cy="439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表单过滤器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" y="1502410"/>
            <a:ext cx="9804400" cy="2556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4309110"/>
            <a:ext cx="9939655" cy="167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设置元素内容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502410"/>
            <a:ext cx="8963025" cy="4176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宽屏</PresentationFormat>
  <Paragraphs>316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 表单选择器</vt:lpstr>
      <vt:lpstr> 1. 表单选择器</vt:lpstr>
      <vt:lpstr> 1. 表单选择器</vt:lpstr>
      <vt:lpstr> 1. 表单过滤器</vt:lpstr>
      <vt:lpstr> 1. 设置元素内容</vt:lpstr>
      <vt:lpstr> 1. 设置元素内容</vt:lpstr>
      <vt:lpstr> 2.元素属性操作</vt:lpstr>
      <vt:lpstr> 2.元素属性操作</vt:lpstr>
      <vt:lpstr> 2.元素属性操作</vt:lpstr>
      <vt:lpstr> 3.元素样式操作</vt:lpstr>
      <vt:lpstr> 3.元素样式操作</vt:lpstr>
      <vt:lpstr> 3.元素样式操作</vt:lpstr>
      <vt:lpstr> 3.元素样式操作</vt:lpstr>
      <vt:lpstr> 3.元素样式操作</vt:lpstr>
      <vt:lpstr> 3.元素样式操作</vt:lpstr>
      <vt:lpstr> 4.CSS方法</vt:lpstr>
      <vt:lpstr> 4.CSS方法</vt:lpstr>
      <vt:lpstr> 4.CSS方法</vt:lpstr>
      <vt:lpstr> 4.CSS方法</vt:lpstr>
      <vt:lpstr> 4.CSS方法</vt:lpstr>
      <vt:lpstr> 4.CSS方法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1114</cp:revision>
  <dcterms:created xsi:type="dcterms:W3CDTF">2017-04-21T01:04:00Z</dcterms:created>
  <dcterms:modified xsi:type="dcterms:W3CDTF">2017-10-11T03:02:38Z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