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668" r:id="rId8"/>
    <p:sldId id="788" r:id="rId9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6" r:id="rId22"/>
    <p:sldId id="807" r:id="rId23"/>
    <p:sldId id="808" r:id="rId24"/>
    <p:sldId id="809" r:id="rId25"/>
    <p:sldId id="810" r:id="rId26"/>
    <p:sldId id="811" r:id="rId27"/>
    <p:sldId id="812" r:id="rId28"/>
    <p:sldId id="813" r:id="rId29"/>
    <p:sldId id="814" r:id="rId30"/>
    <p:sldId id="815" r:id="rId31"/>
    <p:sldId id="816" r:id="rId32"/>
    <p:sldId id="817" r:id="rId33"/>
    <p:sldId id="818" r:id="rId34"/>
    <p:sldId id="819" r:id="rId35"/>
    <p:sldId id="820" r:id="rId36"/>
    <p:sldId id="821" r:id="rId37"/>
    <p:sldId id="822" r:id="rId38"/>
    <p:sldId id="823" r:id="rId39"/>
    <p:sldId id="824" r:id="rId40"/>
    <p:sldId id="825" r:id="rId41"/>
    <p:sldId id="826" r:id="rId42"/>
    <p:sldId id="827" r:id="rId43"/>
    <p:sldId id="828" r:id="rId44"/>
    <p:sldId id="829" r:id="rId45"/>
    <p:sldId id="830" r:id="rId46"/>
    <p:sldId id="831" r:id="rId47"/>
    <p:sldId id="832" r:id="rId48"/>
    <p:sldId id="833" r:id="rId49"/>
    <p:sldId id="834" r:id="rId50"/>
    <p:sldId id="835" r:id="rId51"/>
    <p:sldId id="836" r:id="rId52"/>
    <p:sldId id="837" r:id="rId53"/>
    <p:sldId id="838" r:id="rId54"/>
    <p:sldId id="264" r:id="rId5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简写事件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85" y="1280160"/>
            <a:ext cx="9036050" cy="467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简写事件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1595120"/>
            <a:ext cx="9542145" cy="388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简写事件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.mouseover()和.mouseout()表示鼠标移入和移出的时候触发。那么 jQuery 还封装了另外 一组：.mouseenter()和.mouseleave()表示鼠标穿过和穿出的时候触发。那么这两组本质上有 什么区别呢？手册上的说明是：.mouseenter()和.mouseleave()这组穿过子元素不会触发， 而.mouseover()和.mouseout()则会触发。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简写事件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457200" lvl="1" indent="0">
              <a:buNone/>
            </a:pPr>
            <a:endParaRPr lang="zh-CN" altLang="en-US" sz="2400"/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0" y="1502410"/>
            <a:ext cx="8873490" cy="4396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简写事件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 sz="2400"/>
          </a:p>
          <a:p>
            <a:pPr marL="457200" lvl="1" indent="0">
              <a:buNone/>
            </a:pPr>
            <a:endParaRPr lang="zh-CN" altLang="en-US" sz="2400"/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410"/>
            <a:ext cx="10347960" cy="427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简写事件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 sz="2400"/>
          </a:p>
          <a:p>
            <a:pPr marL="457200" lvl="1" indent="0">
              <a:buNone/>
            </a:pPr>
            <a:endParaRPr lang="zh-CN" altLang="en-US" sz="2400"/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1891665"/>
            <a:ext cx="9312275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简写事件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.focus()和.blur()分别表示光标激活和丢失，事件触发时机是当前元素。而.focusin() 和.focusout()也表示光标激活和丢失，但事件触发时机可以是子元素。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 sz="2400"/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80" y="3027045"/>
            <a:ext cx="8959850" cy="326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复合事件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 提供了许多最常用的事件效果，组合一些功能实现了一些复合事件，比如切换功 能、智能加载等。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 sz="2400"/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5" y="2679065"/>
            <a:ext cx="9756140" cy="195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复合事件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20000"/>
          </a:bodyPr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.hover()方法是结合了.mouseenter()方法和.mouselea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()方法，并非.mouseover() 和.mouseout()方法。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 sz="2400"/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894330"/>
            <a:ext cx="944562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简介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在以前很长一段时间里，网页上的各种特效还需要采用 flash 来进行。但最近几年里， 我们已经很少看到这种情况了，绝大部分已经使用 JavaScript 动画效果来取代 flash。这里说的取代是网页特效部分，而不是动画。网页特效比如：渐变菜单、渐进显示、图片轮播等； 而动画比如：故事情节广告、MV 等等。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显示与隐藏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444625"/>
            <a:ext cx="10515600" cy="4794250"/>
          </a:xfrm>
        </p:spPr>
        <p:txBody>
          <a:bodyPr>
            <a:normAutofit lnSpcReduction="20000"/>
          </a:bodyPr>
          <a:p>
            <a:pPr marL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jQuery 中显示方法为：.show()，隐藏方法为：.hide()。在无参数的时候，只是硬性的显示内容和隐藏内容。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1000"/>
              </a:spcBef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1000"/>
              </a:spcBef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just">
              <a:lnSpc>
                <a:spcPct val="150000"/>
              </a:lnSpc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just">
              <a:lnSpc>
                <a:spcPct val="150000"/>
              </a:lnSpc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just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注意：.hide()方法其实就是在行内设置 CSS 代码：display:none; 而.show()方法要根据原来元素是区块还是内联来决定，如果是区块，则设置 CSS 代码：display:block; 如果是内联， 则设置 CSS 代码：display:inline;。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2549525"/>
            <a:ext cx="5932170" cy="2049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显示与隐藏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444625"/>
            <a:ext cx="10515600" cy="4794250"/>
          </a:xfrm>
        </p:spPr>
        <p:txBody>
          <a:bodyPr>
            <a:normAutofit lnSpcReduction="20000"/>
          </a:bodyPr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在.show()和.hide()方法可以传递一个参数，这个参数以毫秒(1000 毫秒等于 1 秒钟)来控制速度。并且里面富含了匀速变大变小，以及透明度变换。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$('.show').click(function(){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$('#box').show(1000); //显示用了 1 秒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$('.hide').click(function(){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$('#box').hide(1000); //隐藏用了 1 秒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显示与隐藏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444625"/>
            <a:ext cx="10515600" cy="4794250"/>
          </a:xfrm>
        </p:spPr>
        <p:txBody>
          <a:bodyPr>
            <a:normAutofit lnSpcReduction="20000"/>
          </a:bodyPr>
          <a:p>
            <a:pPr lvl="1" algn="l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除了直接使用毫秒来控制速度外，jQuery 还提供了三种预设速度参数字符串：slow(慢的)、 normal（正常) 和 fast（快），分别对应 600 毫秒、400 毫秒和 200 毫秒。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$('.show').click(function(){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$('#box').show('fast'); //200 毫秒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$('.hide').click(function(){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$('#box').hide('slow'); //600 毫秒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显示与隐藏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444625"/>
            <a:ext cx="10515600" cy="4794250"/>
          </a:xfrm>
        </p:spPr>
        <p:txBody>
          <a:bodyPr>
            <a:normAutofit/>
          </a:bodyPr>
          <a:p>
            <a:pPr lvl="1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注意：不管是传递毫秒数还是传递预设字符串，如果不小心传递错误或者传递空字符串。 那么它将采用默认值：400 毫秒。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$('.show').click(function(){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$('#box').show(''); //默认 400 毫秒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//使用.show()和.hide()的回调函数，可以实现列队动画效果。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$('.show').click(function(){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$('#box').show('slow',function(){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3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alert('动画持续完毕后，执行我！');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显示与隐藏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444625"/>
            <a:ext cx="10515600" cy="4794250"/>
          </a:xfrm>
        </p:spPr>
        <p:txBody>
          <a:bodyPr>
            <a:normAutofit lnSpcReduction="20000"/>
          </a:bodyPr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//列队动画，使用函数名调用自身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$('.show').click(function(){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$('div').first().show('fast', function showSpan(){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371600" lvl="3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$(this).next().show('fast',showSpan);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//列队动画，使用 arguments.callee 匿名函数自调用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$('.hide').click(function(){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$('div').last().hide('fast',function(){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371600" lvl="3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$(this).prev().hide('fast',arguments.callee);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});</a:t>
            </a:r>
            <a:endParaRPr sz="2000">
              <a:sym typeface="+mn-ea"/>
            </a:endParaRPr>
          </a:p>
          <a:p>
            <a:pPr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显示与隐藏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444625"/>
            <a:ext cx="10515600" cy="4794250"/>
          </a:xfrm>
        </p:spPr>
        <p:txBody>
          <a:bodyPr>
            <a:normAutofit lnSpcReduction="20000"/>
          </a:bodyPr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我们在使用.show()和.hide()的时候，如果需要一个按钮切换操作，需要进行一些条件判 断。而 jQuery 提供给我们一个类似功能的独立方法：.toggle()。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$('.toggle').click(function(){ 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$(this).toggle('slow');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滑动与卷动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444625"/>
            <a:ext cx="1051560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jQuery 提供了一组改变元素高度的方法：.slideUp()、.slideDown()和.slideToggle()。顾名思义，向上收缩(卷动)和向下展开(滑动)。 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注意：滑动、卷动效果和显示、隐藏效果一样，具有相同的参数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35" y="2463800"/>
            <a:ext cx="5102225" cy="298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444625"/>
            <a:ext cx="1051560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jQuery 提供了一组专门用于透明度变化的方法：.fadeIn()和.fadeOut()，分别表示淡入、 淡出，当然还有一个自动切换的方法：.fadeToggle()。 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35" y="2757805"/>
            <a:ext cx="4954905" cy="303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444625"/>
            <a:ext cx="1051560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上面三个透明度方法只能是从 0 到 1，或者从 1到 0，如果我们想设置指定值就没有办法了。而 jQuery 为了解决这个问题提供了.fadeTo()方法。 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$('.toggle').click(function(){ 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$('#box').fadeTo('slow',0.33); //0.33 表示值为 33 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});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注意：淡入、淡出效果和显示、隐藏效果一样，具有相同的参数。对于.fadeTo()方法， 如果本身透明度大于指定值，会淡出，否则相反。</a:t>
            </a: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自定义动画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 lnSpcReduction="20000"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jQuery 提供了几种简单常用的固定动画方法供我们使用。但有些时候，这些简单动画无法满足我们更加复杂的需求。这个时候，jQuery 提供了一个.animate()方法来创建我们的自定义动画，满足更多复杂多变的要求。 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0" y="3209925"/>
            <a:ext cx="5043805" cy="262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自定义动画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 lnSpcReduction="20000"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注意：一个 CSS 变化就是一个动画效果，上面的例子中，已经有四个 CSS 变化，已经 实现了多重动画同步运动的效果。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必传的参数只有一个，就是一个键值对 CSS 变化样式的对象。还有两个可选参数分别为速度和回调函数。 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3630930"/>
            <a:ext cx="5181600" cy="2607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自定义动画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到目前为止，我们都是创建的固定位置不动的动画。如果想要实现运动状态的位移动画， 那就必须使用自定义动画，并且结合 CSS 的绝对定位功能。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30" y="3368040"/>
            <a:ext cx="7830185" cy="2265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自定义动画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自定义动画中，每次开始运动都必须是初始位置或初始状态，而有时我们想通过当前位置或状态下再进行动画。jQuery 提供了自定义动画的累加、累减功能。 </a:t>
            </a: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3542665"/>
            <a:ext cx="5503545" cy="1826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自定义动画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 lnSpcReduction="10000"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自定义实现列队动画的方式，有两种：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1.在回调函数中再执行一个动画；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2.通过连缀或顺序来实现列队动画。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3181985"/>
            <a:ext cx="4145280" cy="324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自定义动画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 lnSpcReduction="10000"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" y="1619885"/>
            <a:ext cx="5723255" cy="3617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40" y="1591310"/>
            <a:ext cx="4868545" cy="433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列队动画方法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之前我们已经可以实现列队动画了，如果是同一个元素，可以依次顺序或连缀调用。如果是不同元素，可以使用回调函数。但有时列队动画太多，回调函数的可读性大大降低。为 此，jQuery 提供了一组专门用于列队动画的方法。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列队动画方法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 fontScale="90000" lnSpcReduction="10000"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//连缀无法实现按顺序列队 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$('#box').slideUp('slow').slideDown('slow').css('background','orange');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注意：如果</a:t>
            </a: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动画方法，连缀可以实</a:t>
            </a: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现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依次列队，而.css()方法不是动画方法，会在一开始传入列队之前。那么，可以采用动画方法的回调函数来解决。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//使用回调函数，强行将.css()方法排队到.slideDown()之后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$('#box').slideUp('slow').slideDown('slow',function(){ 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$(this).css('background','orange'); 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列队动画方法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 lnSpcReduction="20000"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但如果这样的话，当列队动画繁多的时候，可读性不但下降，而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且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原本的动画方法不够清晰。所以，我们的想法是每个操作都是自己独立的方法。那么 jQuery 提供了一个类似于回调函数的方法：.queue()。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//使用.queue()方法模拟动画方法跟随动画方法之后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$('#box').slideUp('slow').slideDown('slow').queue(function(){ 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$(this).css('background','orange'); 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列队动画方法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 fontScale="80000"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现在，我们想继续在.queue()方法后面再增加一个隐藏动画，这时发现居然无法实现。 这是.queue()特性导致的。有两种方法可以解决这个问题，jQuery 的.queue()的回调函数可以传递一个参数，这个参数是 next 函数，在结尾处调用这个 next()方法即可再连缀执行列队动画。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//使用 next 参数来实现继续调用列队动画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$('#box').slideUp('slow').slideDown('slow').queue(function(next){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$(this).css('background','orange');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next();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}).hide('slow');</a:t>
            </a: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列队动画方法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因为next函数是jQuery1.4版本以后才出现的，而之前我们普遍使用的是.dequeue()方法。 意思为执行下一个元素列队中的函数。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//使用.dequeue()方法执行下一个函数动画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$('#box').slideUp('slow').slideDown('slow').queue(function(){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$(this).css('background','orange');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$(this).dequeue();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}).hide('slow');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、绑定事件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、简写事件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、复合事件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列队动画方法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如果采用顺序调用，那么使用列队动画方法，就非常清晰了，每一段代表一个列队，而 回调函数的嵌套就会杂乱无章。 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//使用顺序调用的列队，逐个执行，非常清晰 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3472815"/>
            <a:ext cx="6645910" cy="2595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列队动画方法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 fontScale="90000"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.queue()方法还有一个功能，就是可以得到当前动画个列队的长度。当然，这个用法在 普通 Web 开发中用的比较少。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//获取当前列队的长度，fx 是默认列队的参数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 count(){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return $("#box").queue('fx').length;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//在某个动画处调用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$('#box').slideDown('slow',function(){alert(count());});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600" dirty="0">
                <a:sym typeface="+mn-ea"/>
              </a:rPr>
              <a:t> </a:t>
            </a:r>
            <a:r>
              <a:rPr lang="en-US" altLang="zh-CN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列队动画方法</a:t>
            </a:r>
            <a:endParaRPr lang="zh-CN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 还提供了一个清理列队的功能方法：.clearQueue()。把它放入一个列队的回调函 数或.queue()方法里，就可以把剩下为执行的列队给移除。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//清理动画列队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$('#box').slideDown('slow',function(){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$(this).clearQueue()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动画相关方法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很多时候需要停止正在运行中的动画，jQuery 为此提供了一个.stop()方法。它有两个可选参数：.stop(clearQueue,gotoEnd)；clearQueue 传递一个布尔值，代表是否清空未执行完的动画列队，gotoEnd 代表是否直接将正在执行的动画跳转到末状态。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//强制停止运行中的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$('.stop').click(function(){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$('#box').stop();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动画相关方法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 fontScale="90000"/>
          </a:bodyPr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//带参数的强制运行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$('.animate').click(function(){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$('#box').animate({ 'left':'300px' },1000);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$('#box').animate({ 'bottom':'300px' },1000);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$('#box').animate({ 'width':'300px' },1000);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$('#box').animate({ 'height':'300px' },1000);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$('.stop').click(function(){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$('#box').stop(true,true);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动画相关方法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marL="457200" lvl="1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注意：第一个参数表示是否取消列队动画，默认为 false。如果参数为 true，当有列队动 画的时候，会取消后面的列队动画。第二参数表示是否到达当前动画结尾，默认为 false。 如果参数为 true，则停止后立即到达末尾处。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有时在执行动画或列队动画时，需要在运动之前有延迟执行，jQuery 为此提供了.delay() 方法。这个方法可以在动画之前设置延迟，也可以在列队动画中间加上。</a:t>
            </a:r>
            <a:r>
              <a:rPr lang="zh-CN" altLang="en-US" sz="4000">
                <a:sym typeface="+mn-ea"/>
              </a:rPr>
              <a:t> </a:t>
            </a:r>
            <a:endParaRPr lang="zh-CN" altLang="en-US" sz="4000"/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动画相关方法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90" y="1303655"/>
            <a:ext cx="5463540" cy="4793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动画相关方法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过滤器:animated，这个过滤器可以判断出当前 运动的动画是哪个元素。通过这个特点，我们可以避免由于用户快速在某个元素执行动画时， 由于动画积累而导致的动画和用户的行为不一致。 </a:t>
            </a:r>
            <a:endParaRPr lang="zh-CN" altLang="en-US" sz="2400"/>
          </a:p>
          <a:p>
            <a:pPr marL="457200" lvl="1" indent="0">
              <a:buNone/>
            </a:pPr>
            <a:endParaRPr lang="zh-CN" altLang="en-US" sz="2400"/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85" y="3394075"/>
            <a:ext cx="7828915" cy="262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动画全局属性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 提供了两种全局设置的属性，分别为：$.fx.interval，设置每秒运行的帧数；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$.fx.off， 关闭页面上所有的动画。 $.fx.interval 属性可以调整动画每秒的运行帧数，默认为 13 毫秒。数字越小越流畅，但 可能影响浏览器性能。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//设置运行帧数为 1000 毫秒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$.fx.interval=1000; //默认为 13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$('.button').click(function(){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$('#box').toggle(3000);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});</a:t>
            </a:r>
            <a:endParaRPr lang="zh-CN" altLang="en-US" sz="2400"/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marL="457200" lvl="1" indent="0">
              <a:buNone/>
            </a:pPr>
            <a:endParaRPr lang="zh-CN" altLang="en-US" sz="2400"/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动画全局属性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$.fx.off属性可以关闭所有动画效果，在非常低端的浏览器，动画可能会出现各种异常 问题导致错误。而 jQuery 设置这个属性，就是用于关闭动画效果的。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//设置动画为关闭 true $.fx.off=true;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//默认为 false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补充：在.animate()方法中，还有一个参数，easing 运动方式，这个参数，大部分参数值 需要通过插件来使用，在后面的课程中，会详细讲解。自带的参数有两个：swing(缓动)、 linear(匀速)，默认为 swing。 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marL="457200" lvl="1" indent="0">
              <a:buNone/>
            </a:pPr>
            <a:endParaRPr lang="zh-CN" altLang="en-US" sz="2400"/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绑定事件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fontScale="90000" lnSpcReduction="10000"/>
          </a:bodyPr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 有一个非常重要的功能，就是事件驱动。当页面完全加载后，用户通过鼠标 或键盘触发页面中绑定事件的元素即可触发。jQuery 为开发者更有效率的编写事件行为，封 装了大量有益的事件方法供我们使用。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在 JavaScript 课程的学习中，我们掌握了很多使用的事件，常用的事件有：click、dblclick、 mousedown、mouseup、mousemove、mouseover、mouseout、change、select、submit、keydown、 keypress、keyup、blur、focus、load、resize、scroll。那么，还有更多的事件可以参考 手册中的事件部分。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jQuery 通过bind()方法来为元素绑定这些事件。可以传递三个参数：bind(type,[data],fn)， type 表示一个或多个类型的事件名字符串；[data]是可选的，作为 event.data 属性值传递一个额外的数据，这个数据是一个字符串、一个数字、一个数组或一个对象；fn 表示绑定到指定元素的处理函数。 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动画全局属性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$('.button').click(function() {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$('#box').animate({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left: '800px'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}, 'slow', 'swing');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$('#pox').animate({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left: '800px'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}, 'slow', 'linear');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});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marL="457200" lvl="1" indent="0">
              <a:buNone/>
            </a:pPr>
            <a:endParaRPr lang="zh-CN" altLang="en-US" sz="2400"/>
          </a:p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绑定事件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1724660"/>
            <a:ext cx="6075680" cy="3683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绑定事件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55" y="1315085"/>
            <a:ext cx="7238365" cy="4862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绑定事件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35" y="1502410"/>
            <a:ext cx="8589645" cy="1457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35" y="3345815"/>
            <a:ext cx="8589645" cy="300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简写事件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1311910"/>
            <a:ext cx="9681845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7531</Words>
  <Application>WPS 演示</Application>
  <PresentationFormat>宽屏</PresentationFormat>
  <Paragraphs>899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 绑定事件</vt:lpstr>
      <vt:lpstr> 1. 绑定事件</vt:lpstr>
      <vt:lpstr> 1. 绑定事件</vt:lpstr>
      <vt:lpstr> 1. 绑定事件</vt:lpstr>
      <vt:lpstr> 2. 简写事件</vt:lpstr>
      <vt:lpstr> 2. 简写事件</vt:lpstr>
      <vt:lpstr> 2. 简写事件</vt:lpstr>
      <vt:lpstr> 2. 简写事件</vt:lpstr>
      <vt:lpstr> 2. 简写事件</vt:lpstr>
      <vt:lpstr> 2. 简写事件</vt:lpstr>
      <vt:lpstr> 2. 简写事件</vt:lpstr>
      <vt:lpstr> 2. 简写事件</vt:lpstr>
      <vt:lpstr> 3. 复合事件</vt:lpstr>
      <vt:lpstr> 3. 复合事件</vt:lpstr>
      <vt:lpstr>简介</vt:lpstr>
      <vt:lpstr> 1. 显示与隐藏</vt:lpstr>
      <vt:lpstr> 1. 显示与隐藏</vt:lpstr>
      <vt:lpstr> 1. 显示与隐藏</vt:lpstr>
      <vt:lpstr> 1. 显示与隐藏</vt:lpstr>
      <vt:lpstr> 1. 显示与隐藏</vt:lpstr>
      <vt:lpstr> 1. 显示与隐藏</vt:lpstr>
      <vt:lpstr> 2. 滑动与卷动</vt:lpstr>
      <vt:lpstr> 3. 淡入淡出</vt:lpstr>
      <vt:lpstr> 3. 淡入淡出</vt:lpstr>
      <vt:lpstr> 4. 自定义动画</vt:lpstr>
      <vt:lpstr> 4. 自定义动画</vt:lpstr>
      <vt:lpstr> 4. 自定义动画</vt:lpstr>
      <vt:lpstr> 4. 自定义动画</vt:lpstr>
      <vt:lpstr> 4. 自定义动画</vt:lpstr>
      <vt:lpstr> 4. 自定义动画</vt:lpstr>
      <vt:lpstr> 5.列队动画方法</vt:lpstr>
      <vt:lpstr> 5.列队动画方法</vt:lpstr>
      <vt:lpstr> 5.列队动画方法</vt:lpstr>
      <vt:lpstr> 5.列队动画方法</vt:lpstr>
      <vt:lpstr> 5.列队动画方法</vt:lpstr>
      <vt:lpstr> 5.列队动画方法</vt:lpstr>
      <vt:lpstr> 5.列队动画方法</vt:lpstr>
      <vt:lpstr> 5.列队动画方法</vt:lpstr>
      <vt:lpstr> 6.动画相关方法</vt:lpstr>
      <vt:lpstr> 6.动画相关方法</vt:lpstr>
      <vt:lpstr> 6.动画相关方法</vt:lpstr>
      <vt:lpstr> 6.动画相关方法</vt:lpstr>
      <vt:lpstr> 6.动画相关方法</vt:lpstr>
      <vt:lpstr> 7.动画全局属性</vt:lpstr>
      <vt:lpstr> 7.动画全局属性</vt:lpstr>
      <vt:lpstr> 7.动画全局属性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1133</cp:revision>
  <dcterms:created xsi:type="dcterms:W3CDTF">2017-04-21T01:04:00Z</dcterms:created>
  <dcterms:modified xsi:type="dcterms:W3CDTF">2017-10-11T03:02:51Z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