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69"/>
    <a:srgbClr val="00DA63"/>
    <a:srgbClr val="8EC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6B310-5D62-400A-8959-3E15B48708AE}" type="doc">
      <dgm:prSet loTypeId="urn:microsoft.com/office/officeart/2005/8/layout/hProcess7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36A3E4-EFA5-4483-87AF-1F7B7CE0D6E3}">
      <dgm:prSet phldrT="[文本]"/>
      <dgm:spPr/>
      <dgm:t>
        <a:bodyPr/>
        <a:lstStyle/>
        <a:p>
          <a:r>
            <a:rPr lang="zh-CN" altLang="en-US" dirty="0"/>
            <a:t>阶段</a:t>
          </a:r>
          <a:r>
            <a:rPr lang="en-US" altLang="zh-CN" dirty="0"/>
            <a:t>1</a:t>
          </a:r>
          <a:endParaRPr lang="en-US" dirty="0"/>
        </a:p>
      </dgm:t>
    </dgm:pt>
    <dgm:pt modelId="{3C17C288-09C3-4EC1-8B85-68600E7091E3}" type="parTrans" cxnId="{81BF2782-A5BE-4989-AC82-B761DD30B7C8}">
      <dgm:prSet/>
      <dgm:spPr/>
      <dgm:t>
        <a:bodyPr/>
        <a:lstStyle/>
        <a:p>
          <a:endParaRPr lang="en-US"/>
        </a:p>
      </dgm:t>
    </dgm:pt>
    <dgm:pt modelId="{58199C1B-56B4-4F26-8074-909355291F48}" type="sibTrans" cxnId="{81BF2782-A5BE-4989-AC82-B761DD30B7C8}">
      <dgm:prSet/>
      <dgm:spPr/>
      <dgm:t>
        <a:bodyPr/>
        <a:lstStyle/>
        <a:p>
          <a:endParaRPr lang="en-US"/>
        </a:p>
      </dgm:t>
    </dgm:pt>
    <dgm:pt modelId="{2074401C-9898-44C1-ACA3-E0FA85970571}">
      <dgm:prSet phldrT="[文本]"/>
      <dgm:spPr/>
      <dgm:t>
        <a:bodyPr/>
        <a:lstStyle/>
        <a:p>
          <a:r>
            <a:rPr lang="zh-CN" altLang="en-US" dirty="0"/>
            <a:t>准备</a:t>
          </a:r>
          <a:endParaRPr lang="en-US" dirty="0"/>
        </a:p>
      </dgm:t>
    </dgm:pt>
    <dgm:pt modelId="{75CBD087-846E-4085-B464-A0C6F2FCF953}" type="parTrans" cxnId="{6FBB4DFB-1991-422C-A2FC-E4F0A7E43175}">
      <dgm:prSet/>
      <dgm:spPr/>
      <dgm:t>
        <a:bodyPr/>
        <a:lstStyle/>
        <a:p>
          <a:endParaRPr lang="en-US"/>
        </a:p>
      </dgm:t>
    </dgm:pt>
    <dgm:pt modelId="{B555CB5F-F7A7-414A-B6C8-E9E00D223ACA}" type="sibTrans" cxnId="{6FBB4DFB-1991-422C-A2FC-E4F0A7E43175}">
      <dgm:prSet/>
      <dgm:spPr/>
      <dgm:t>
        <a:bodyPr/>
        <a:lstStyle/>
        <a:p>
          <a:endParaRPr lang="en-US"/>
        </a:p>
      </dgm:t>
    </dgm:pt>
    <dgm:pt modelId="{ED9E3D0E-AD12-4019-B205-B4DCC2B364FA}">
      <dgm:prSet phldrT="[文本]"/>
      <dgm:spPr/>
      <dgm:t>
        <a:bodyPr/>
        <a:lstStyle/>
        <a:p>
          <a:r>
            <a:rPr lang="zh-CN" altLang="en-US" dirty="0"/>
            <a:t>阶段</a:t>
          </a:r>
          <a:r>
            <a:rPr lang="en-US" altLang="zh-CN" dirty="0"/>
            <a:t>2</a:t>
          </a:r>
          <a:endParaRPr lang="en-US" dirty="0"/>
        </a:p>
      </dgm:t>
    </dgm:pt>
    <dgm:pt modelId="{D06348FD-5EB0-4D2B-A136-BA98ABBD4F58}" type="parTrans" cxnId="{1A519783-1983-4A12-B997-B1D53021F7D6}">
      <dgm:prSet/>
      <dgm:spPr/>
      <dgm:t>
        <a:bodyPr/>
        <a:lstStyle/>
        <a:p>
          <a:endParaRPr lang="en-US"/>
        </a:p>
      </dgm:t>
    </dgm:pt>
    <dgm:pt modelId="{D1CA764E-5090-4EF9-BC40-B939DC04DAF9}" type="sibTrans" cxnId="{1A519783-1983-4A12-B997-B1D53021F7D6}">
      <dgm:prSet/>
      <dgm:spPr/>
      <dgm:t>
        <a:bodyPr/>
        <a:lstStyle/>
        <a:p>
          <a:endParaRPr lang="en-US"/>
        </a:p>
      </dgm:t>
    </dgm:pt>
    <dgm:pt modelId="{364426E5-E345-421E-89D3-499563D79A70}">
      <dgm:prSet phldrT="[文本]" phldr="1"/>
      <dgm:spPr/>
      <dgm:t>
        <a:bodyPr/>
        <a:lstStyle/>
        <a:p>
          <a:endParaRPr lang="en-US"/>
        </a:p>
      </dgm:t>
    </dgm:pt>
    <dgm:pt modelId="{22F54360-72ED-47B4-8E69-099E4C0E9C7F}" type="parTrans" cxnId="{8D95CB95-3D72-4BE4-96C1-46283A6AE120}">
      <dgm:prSet/>
      <dgm:spPr/>
      <dgm:t>
        <a:bodyPr/>
        <a:lstStyle/>
        <a:p>
          <a:endParaRPr lang="en-US"/>
        </a:p>
      </dgm:t>
    </dgm:pt>
    <dgm:pt modelId="{20537A00-477A-4E67-B7CE-AC6EB91C02E4}" type="sibTrans" cxnId="{8D95CB95-3D72-4BE4-96C1-46283A6AE120}">
      <dgm:prSet/>
      <dgm:spPr/>
      <dgm:t>
        <a:bodyPr/>
        <a:lstStyle/>
        <a:p>
          <a:endParaRPr lang="en-US"/>
        </a:p>
      </dgm:t>
    </dgm:pt>
    <dgm:pt modelId="{E0C550C6-DB3C-4698-A9B2-E7399AB1FB1C}">
      <dgm:prSet phldrT="[文本]"/>
      <dgm:spPr/>
      <dgm:t>
        <a:bodyPr/>
        <a:lstStyle/>
        <a:p>
          <a:r>
            <a:rPr lang="zh-CN" altLang="en-US" dirty="0"/>
            <a:t>阶段</a:t>
          </a:r>
          <a:r>
            <a:rPr lang="en-US" altLang="zh-CN" dirty="0"/>
            <a:t>3</a:t>
          </a:r>
          <a:endParaRPr lang="en-US" dirty="0"/>
        </a:p>
      </dgm:t>
    </dgm:pt>
    <dgm:pt modelId="{00EB544F-B939-4B69-B24E-0BA2B3E5DACB}" type="parTrans" cxnId="{5F6BBCDC-7E9D-4B18-ABDD-3BE1106F0E40}">
      <dgm:prSet/>
      <dgm:spPr/>
      <dgm:t>
        <a:bodyPr/>
        <a:lstStyle/>
        <a:p>
          <a:endParaRPr lang="en-US"/>
        </a:p>
      </dgm:t>
    </dgm:pt>
    <dgm:pt modelId="{6CB93694-AE4A-4AFD-8F61-1C27DDC84A96}" type="sibTrans" cxnId="{5F6BBCDC-7E9D-4B18-ABDD-3BE1106F0E40}">
      <dgm:prSet/>
      <dgm:spPr/>
      <dgm:t>
        <a:bodyPr/>
        <a:lstStyle/>
        <a:p>
          <a:endParaRPr lang="en-US"/>
        </a:p>
      </dgm:t>
    </dgm:pt>
    <dgm:pt modelId="{142C39A9-1618-4B09-88A0-9F61521379C9}">
      <dgm:prSet phldrT="[文本]" phldr="1"/>
      <dgm:spPr/>
      <dgm:t>
        <a:bodyPr/>
        <a:lstStyle/>
        <a:p>
          <a:endParaRPr lang="en-US"/>
        </a:p>
      </dgm:t>
    </dgm:pt>
    <dgm:pt modelId="{1B71A202-0574-44F3-91A6-21AFCF2F368F}" type="parTrans" cxnId="{16822A84-0F84-4D8A-9A06-8CC5CBFFC70E}">
      <dgm:prSet/>
      <dgm:spPr/>
      <dgm:t>
        <a:bodyPr/>
        <a:lstStyle/>
        <a:p>
          <a:endParaRPr lang="en-US"/>
        </a:p>
      </dgm:t>
    </dgm:pt>
    <dgm:pt modelId="{FF88A25A-C1DE-4E44-8353-C3BF370249F0}" type="sibTrans" cxnId="{16822A84-0F84-4D8A-9A06-8CC5CBFFC70E}">
      <dgm:prSet/>
      <dgm:spPr/>
      <dgm:t>
        <a:bodyPr/>
        <a:lstStyle/>
        <a:p>
          <a:endParaRPr lang="en-US"/>
        </a:p>
      </dgm:t>
    </dgm:pt>
    <dgm:pt modelId="{759981FC-549C-46BD-B7D0-F9BA5D315A99}">
      <dgm:prSet phldrT="[文本]"/>
      <dgm:spPr/>
      <dgm:t>
        <a:bodyPr/>
        <a:lstStyle/>
        <a:p>
          <a:r>
            <a:rPr lang="zh-CN" altLang="en-US" dirty="0"/>
            <a:t>报价</a:t>
          </a:r>
          <a:endParaRPr lang="en-US" dirty="0"/>
        </a:p>
      </dgm:t>
    </dgm:pt>
    <dgm:pt modelId="{2C4C67CE-27A7-4EE6-A8F7-C5D1638A6EC3}" type="parTrans" cxnId="{334F1A13-7C7F-485B-9626-6BD86EEA91D8}">
      <dgm:prSet/>
      <dgm:spPr/>
      <dgm:t>
        <a:bodyPr/>
        <a:lstStyle/>
        <a:p>
          <a:endParaRPr lang="en-US"/>
        </a:p>
      </dgm:t>
    </dgm:pt>
    <dgm:pt modelId="{F4A375C7-DA1F-479D-B97B-1DD468228853}" type="sibTrans" cxnId="{334F1A13-7C7F-485B-9626-6BD86EEA91D8}">
      <dgm:prSet/>
      <dgm:spPr/>
      <dgm:t>
        <a:bodyPr/>
        <a:lstStyle/>
        <a:p>
          <a:endParaRPr lang="en-US"/>
        </a:p>
      </dgm:t>
    </dgm:pt>
    <dgm:pt modelId="{1EEBE92C-2EF7-4B7D-BE89-A0EF57DF9652}">
      <dgm:prSet phldrT="[文本]"/>
      <dgm:spPr/>
      <dgm:t>
        <a:bodyPr/>
        <a:lstStyle/>
        <a:p>
          <a:r>
            <a:rPr lang="zh-CN" altLang="en-US" dirty="0"/>
            <a:t>签订合同</a:t>
          </a:r>
          <a:endParaRPr lang="en-US" dirty="0"/>
        </a:p>
      </dgm:t>
    </dgm:pt>
    <dgm:pt modelId="{1831EF30-6320-422A-A02F-E06F93063DA9}" type="parTrans" cxnId="{EFA2F82E-7738-4B40-AA72-179C31DF47C3}">
      <dgm:prSet/>
      <dgm:spPr/>
      <dgm:t>
        <a:bodyPr/>
        <a:lstStyle/>
        <a:p>
          <a:endParaRPr lang="en-US"/>
        </a:p>
      </dgm:t>
    </dgm:pt>
    <dgm:pt modelId="{EF3D52A1-5B44-4D09-8C15-F0A4B48CF33A}" type="sibTrans" cxnId="{EFA2F82E-7738-4B40-AA72-179C31DF47C3}">
      <dgm:prSet/>
      <dgm:spPr/>
      <dgm:t>
        <a:bodyPr/>
        <a:lstStyle/>
        <a:p>
          <a:endParaRPr lang="en-US"/>
        </a:p>
      </dgm:t>
    </dgm:pt>
    <dgm:pt modelId="{616A5324-3D02-4FDE-86F2-098B64F4F39C}" type="pres">
      <dgm:prSet presAssocID="{62B6B310-5D62-400A-8959-3E15B48708AE}" presName="Name0" presStyleCnt="0">
        <dgm:presLayoutVars>
          <dgm:dir/>
          <dgm:animLvl val="lvl"/>
          <dgm:resizeHandles val="exact"/>
        </dgm:presLayoutVars>
      </dgm:prSet>
      <dgm:spPr/>
    </dgm:pt>
    <dgm:pt modelId="{87215699-F147-441F-9450-5A5161B4B075}" type="pres">
      <dgm:prSet presAssocID="{8E36A3E4-EFA5-4483-87AF-1F7B7CE0D6E3}" presName="compositeNode" presStyleCnt="0">
        <dgm:presLayoutVars>
          <dgm:bulletEnabled val="1"/>
        </dgm:presLayoutVars>
      </dgm:prSet>
      <dgm:spPr/>
    </dgm:pt>
    <dgm:pt modelId="{BC3D3D5B-A091-499D-BB6F-EC286A6403A8}" type="pres">
      <dgm:prSet presAssocID="{8E36A3E4-EFA5-4483-87AF-1F7B7CE0D6E3}" presName="bgRect" presStyleLbl="node1" presStyleIdx="0" presStyleCnt="3"/>
      <dgm:spPr/>
    </dgm:pt>
    <dgm:pt modelId="{1FEB7EFE-0986-4E5C-BE32-9FFFF2457F45}" type="pres">
      <dgm:prSet presAssocID="{8E36A3E4-EFA5-4483-87AF-1F7B7CE0D6E3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C795650-992B-48C3-A4E1-ED4AF9241A41}" type="pres">
      <dgm:prSet presAssocID="{8E36A3E4-EFA5-4483-87AF-1F7B7CE0D6E3}" presName="childNode" presStyleLbl="node1" presStyleIdx="0" presStyleCnt="3">
        <dgm:presLayoutVars>
          <dgm:bulletEnabled val="1"/>
        </dgm:presLayoutVars>
      </dgm:prSet>
      <dgm:spPr/>
    </dgm:pt>
    <dgm:pt modelId="{D90965B9-0553-4429-855A-6CA2642AE0DC}" type="pres">
      <dgm:prSet presAssocID="{58199C1B-56B4-4F26-8074-909355291F48}" presName="hSp" presStyleCnt="0"/>
      <dgm:spPr/>
    </dgm:pt>
    <dgm:pt modelId="{3D0CBF33-5920-414D-9574-BF5BCE93D1D0}" type="pres">
      <dgm:prSet presAssocID="{58199C1B-56B4-4F26-8074-909355291F48}" presName="vProcSp" presStyleCnt="0"/>
      <dgm:spPr/>
    </dgm:pt>
    <dgm:pt modelId="{5F9CC073-AE10-476D-AFD2-2EAE04B1C801}" type="pres">
      <dgm:prSet presAssocID="{58199C1B-56B4-4F26-8074-909355291F48}" presName="vSp1" presStyleCnt="0"/>
      <dgm:spPr/>
    </dgm:pt>
    <dgm:pt modelId="{018CA68D-F9A7-4D5D-A6C8-840EA7CE187F}" type="pres">
      <dgm:prSet presAssocID="{58199C1B-56B4-4F26-8074-909355291F48}" presName="simulatedConn" presStyleLbl="solidFgAcc1" presStyleIdx="0" presStyleCnt="2"/>
      <dgm:spPr/>
    </dgm:pt>
    <dgm:pt modelId="{1872C868-992D-4604-91B3-A9317DD2A473}" type="pres">
      <dgm:prSet presAssocID="{58199C1B-56B4-4F26-8074-909355291F48}" presName="vSp2" presStyleCnt="0"/>
      <dgm:spPr/>
    </dgm:pt>
    <dgm:pt modelId="{2C082084-8814-4DB7-80B5-B77112937F58}" type="pres">
      <dgm:prSet presAssocID="{58199C1B-56B4-4F26-8074-909355291F48}" presName="sibTrans" presStyleCnt="0"/>
      <dgm:spPr/>
    </dgm:pt>
    <dgm:pt modelId="{AB12C4DB-0483-4084-B048-A553602D42BB}" type="pres">
      <dgm:prSet presAssocID="{ED9E3D0E-AD12-4019-B205-B4DCC2B364FA}" presName="compositeNode" presStyleCnt="0">
        <dgm:presLayoutVars>
          <dgm:bulletEnabled val="1"/>
        </dgm:presLayoutVars>
      </dgm:prSet>
      <dgm:spPr/>
    </dgm:pt>
    <dgm:pt modelId="{6DF71389-161A-4023-BD28-D5AA045CB6CD}" type="pres">
      <dgm:prSet presAssocID="{ED9E3D0E-AD12-4019-B205-B4DCC2B364FA}" presName="bgRect" presStyleLbl="node1" presStyleIdx="1" presStyleCnt="3"/>
      <dgm:spPr/>
    </dgm:pt>
    <dgm:pt modelId="{4CB36E8A-5172-4F5D-8622-6B0EAC2DD9D0}" type="pres">
      <dgm:prSet presAssocID="{ED9E3D0E-AD12-4019-B205-B4DCC2B364FA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3EC19FD8-C211-4E3C-95F7-80114A892B77}" type="pres">
      <dgm:prSet presAssocID="{ED9E3D0E-AD12-4019-B205-B4DCC2B364FA}" presName="childNode" presStyleLbl="node1" presStyleIdx="1" presStyleCnt="3">
        <dgm:presLayoutVars>
          <dgm:bulletEnabled val="1"/>
        </dgm:presLayoutVars>
      </dgm:prSet>
      <dgm:spPr/>
    </dgm:pt>
    <dgm:pt modelId="{AE874130-0A6B-4F77-84A8-ACDC00ECC8CC}" type="pres">
      <dgm:prSet presAssocID="{D1CA764E-5090-4EF9-BC40-B939DC04DAF9}" presName="hSp" presStyleCnt="0"/>
      <dgm:spPr/>
    </dgm:pt>
    <dgm:pt modelId="{2389F867-241B-4E3D-85A2-DF8BAF07ED5A}" type="pres">
      <dgm:prSet presAssocID="{D1CA764E-5090-4EF9-BC40-B939DC04DAF9}" presName="vProcSp" presStyleCnt="0"/>
      <dgm:spPr/>
    </dgm:pt>
    <dgm:pt modelId="{5BB5FD11-EEE4-400E-9931-50C07F02ABF0}" type="pres">
      <dgm:prSet presAssocID="{D1CA764E-5090-4EF9-BC40-B939DC04DAF9}" presName="vSp1" presStyleCnt="0"/>
      <dgm:spPr/>
    </dgm:pt>
    <dgm:pt modelId="{8132B19F-8090-4419-8BFA-FCD82E0DBEA8}" type="pres">
      <dgm:prSet presAssocID="{D1CA764E-5090-4EF9-BC40-B939DC04DAF9}" presName="simulatedConn" presStyleLbl="solidFgAcc1" presStyleIdx="1" presStyleCnt="2"/>
      <dgm:spPr/>
    </dgm:pt>
    <dgm:pt modelId="{1239D277-6142-41C1-B000-6E20EF232315}" type="pres">
      <dgm:prSet presAssocID="{D1CA764E-5090-4EF9-BC40-B939DC04DAF9}" presName="vSp2" presStyleCnt="0"/>
      <dgm:spPr/>
    </dgm:pt>
    <dgm:pt modelId="{2CE656B2-D1DA-448F-B881-F6B776E26FC9}" type="pres">
      <dgm:prSet presAssocID="{D1CA764E-5090-4EF9-BC40-B939DC04DAF9}" presName="sibTrans" presStyleCnt="0"/>
      <dgm:spPr/>
    </dgm:pt>
    <dgm:pt modelId="{0882D292-A4ED-447C-B382-84DC56C84193}" type="pres">
      <dgm:prSet presAssocID="{E0C550C6-DB3C-4698-A9B2-E7399AB1FB1C}" presName="compositeNode" presStyleCnt="0">
        <dgm:presLayoutVars>
          <dgm:bulletEnabled val="1"/>
        </dgm:presLayoutVars>
      </dgm:prSet>
      <dgm:spPr/>
    </dgm:pt>
    <dgm:pt modelId="{CE7DE89F-B8EC-48AE-B123-2D5089A08D88}" type="pres">
      <dgm:prSet presAssocID="{E0C550C6-DB3C-4698-A9B2-E7399AB1FB1C}" presName="bgRect" presStyleLbl="node1" presStyleIdx="2" presStyleCnt="3"/>
      <dgm:spPr/>
    </dgm:pt>
    <dgm:pt modelId="{3AEBD248-7DA9-4135-8328-82C31D9FEC9C}" type="pres">
      <dgm:prSet presAssocID="{E0C550C6-DB3C-4698-A9B2-E7399AB1FB1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E142EB9E-9F2D-400A-8953-86FC3A48FBEB}" type="pres">
      <dgm:prSet presAssocID="{E0C550C6-DB3C-4698-A9B2-E7399AB1FB1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7379204-BFBF-4A8E-B11D-399A314F31D2}" type="presOf" srcId="{ED9E3D0E-AD12-4019-B205-B4DCC2B364FA}" destId="{4CB36E8A-5172-4F5D-8622-6B0EAC2DD9D0}" srcOrd="1" destOrd="0" presId="urn:microsoft.com/office/officeart/2005/8/layout/hProcess7"/>
    <dgm:cxn modelId="{CBD4050E-57D1-48DB-9D43-05BCD13AAECE}" type="presOf" srcId="{E0C550C6-DB3C-4698-A9B2-E7399AB1FB1C}" destId="{CE7DE89F-B8EC-48AE-B123-2D5089A08D88}" srcOrd="0" destOrd="0" presId="urn:microsoft.com/office/officeart/2005/8/layout/hProcess7"/>
    <dgm:cxn modelId="{334F1A13-7C7F-485B-9626-6BD86EEA91D8}" srcId="{8E36A3E4-EFA5-4483-87AF-1F7B7CE0D6E3}" destId="{759981FC-549C-46BD-B7D0-F9BA5D315A99}" srcOrd="1" destOrd="0" parTransId="{2C4C67CE-27A7-4EE6-A8F7-C5D1638A6EC3}" sibTransId="{F4A375C7-DA1F-479D-B97B-1DD468228853}"/>
    <dgm:cxn modelId="{F122E11D-9D93-45E1-88D5-1EB9315B7D4A}" type="presOf" srcId="{8E36A3E4-EFA5-4483-87AF-1F7B7CE0D6E3}" destId="{1FEB7EFE-0986-4E5C-BE32-9FFFF2457F45}" srcOrd="1" destOrd="0" presId="urn:microsoft.com/office/officeart/2005/8/layout/hProcess7"/>
    <dgm:cxn modelId="{D5217928-343C-449A-9360-90CA5260F8CA}" type="presOf" srcId="{142C39A9-1618-4B09-88A0-9F61521379C9}" destId="{E142EB9E-9F2D-400A-8953-86FC3A48FBEB}" srcOrd="0" destOrd="0" presId="urn:microsoft.com/office/officeart/2005/8/layout/hProcess7"/>
    <dgm:cxn modelId="{EFA2F82E-7738-4B40-AA72-179C31DF47C3}" srcId="{8E36A3E4-EFA5-4483-87AF-1F7B7CE0D6E3}" destId="{1EEBE92C-2EF7-4B7D-BE89-A0EF57DF9652}" srcOrd="2" destOrd="0" parTransId="{1831EF30-6320-422A-A02F-E06F93063DA9}" sibTransId="{EF3D52A1-5B44-4D09-8C15-F0A4B48CF33A}"/>
    <dgm:cxn modelId="{39582530-C522-4B34-BEA2-FB0AF010686E}" type="presOf" srcId="{759981FC-549C-46BD-B7D0-F9BA5D315A99}" destId="{DC795650-992B-48C3-A4E1-ED4AF9241A41}" srcOrd="0" destOrd="1" presId="urn:microsoft.com/office/officeart/2005/8/layout/hProcess7"/>
    <dgm:cxn modelId="{8C825A3B-C8A8-4E31-87E0-D7247C084141}" type="presOf" srcId="{ED9E3D0E-AD12-4019-B205-B4DCC2B364FA}" destId="{6DF71389-161A-4023-BD28-D5AA045CB6CD}" srcOrd="0" destOrd="0" presId="urn:microsoft.com/office/officeart/2005/8/layout/hProcess7"/>
    <dgm:cxn modelId="{8A125B5F-4C73-40DA-AEFD-8A01F9D6659C}" type="presOf" srcId="{2074401C-9898-44C1-ACA3-E0FA85970571}" destId="{DC795650-992B-48C3-A4E1-ED4AF9241A41}" srcOrd="0" destOrd="0" presId="urn:microsoft.com/office/officeart/2005/8/layout/hProcess7"/>
    <dgm:cxn modelId="{E4C1505F-9429-4FBC-9AFA-B8E89C0D3282}" type="presOf" srcId="{E0C550C6-DB3C-4698-A9B2-E7399AB1FB1C}" destId="{3AEBD248-7DA9-4135-8328-82C31D9FEC9C}" srcOrd="1" destOrd="0" presId="urn:microsoft.com/office/officeart/2005/8/layout/hProcess7"/>
    <dgm:cxn modelId="{81BF2782-A5BE-4989-AC82-B761DD30B7C8}" srcId="{62B6B310-5D62-400A-8959-3E15B48708AE}" destId="{8E36A3E4-EFA5-4483-87AF-1F7B7CE0D6E3}" srcOrd="0" destOrd="0" parTransId="{3C17C288-09C3-4EC1-8B85-68600E7091E3}" sibTransId="{58199C1B-56B4-4F26-8074-909355291F48}"/>
    <dgm:cxn modelId="{1A519783-1983-4A12-B997-B1D53021F7D6}" srcId="{62B6B310-5D62-400A-8959-3E15B48708AE}" destId="{ED9E3D0E-AD12-4019-B205-B4DCC2B364FA}" srcOrd="1" destOrd="0" parTransId="{D06348FD-5EB0-4D2B-A136-BA98ABBD4F58}" sibTransId="{D1CA764E-5090-4EF9-BC40-B939DC04DAF9}"/>
    <dgm:cxn modelId="{16822A84-0F84-4D8A-9A06-8CC5CBFFC70E}" srcId="{E0C550C6-DB3C-4698-A9B2-E7399AB1FB1C}" destId="{142C39A9-1618-4B09-88A0-9F61521379C9}" srcOrd="0" destOrd="0" parTransId="{1B71A202-0574-44F3-91A6-21AFCF2F368F}" sibTransId="{FF88A25A-C1DE-4E44-8353-C3BF370249F0}"/>
    <dgm:cxn modelId="{D1DFB890-B5A4-452C-BF76-1B15E527598A}" type="presOf" srcId="{1EEBE92C-2EF7-4B7D-BE89-A0EF57DF9652}" destId="{DC795650-992B-48C3-A4E1-ED4AF9241A41}" srcOrd="0" destOrd="2" presId="urn:microsoft.com/office/officeart/2005/8/layout/hProcess7"/>
    <dgm:cxn modelId="{8D95CB95-3D72-4BE4-96C1-46283A6AE120}" srcId="{ED9E3D0E-AD12-4019-B205-B4DCC2B364FA}" destId="{364426E5-E345-421E-89D3-499563D79A70}" srcOrd="0" destOrd="0" parTransId="{22F54360-72ED-47B4-8E69-099E4C0E9C7F}" sibTransId="{20537A00-477A-4E67-B7CE-AC6EB91C02E4}"/>
    <dgm:cxn modelId="{6521659C-EEAC-42CA-8CD1-39CDFFA0827E}" type="presOf" srcId="{62B6B310-5D62-400A-8959-3E15B48708AE}" destId="{616A5324-3D02-4FDE-86F2-098B64F4F39C}" srcOrd="0" destOrd="0" presId="urn:microsoft.com/office/officeart/2005/8/layout/hProcess7"/>
    <dgm:cxn modelId="{BBE401D6-80BB-4AAA-9B0B-EDCA3E7CDACE}" type="presOf" srcId="{364426E5-E345-421E-89D3-499563D79A70}" destId="{3EC19FD8-C211-4E3C-95F7-80114A892B77}" srcOrd="0" destOrd="0" presId="urn:microsoft.com/office/officeart/2005/8/layout/hProcess7"/>
    <dgm:cxn modelId="{5F6BBCDC-7E9D-4B18-ABDD-3BE1106F0E40}" srcId="{62B6B310-5D62-400A-8959-3E15B48708AE}" destId="{E0C550C6-DB3C-4698-A9B2-E7399AB1FB1C}" srcOrd="2" destOrd="0" parTransId="{00EB544F-B939-4B69-B24E-0BA2B3E5DACB}" sibTransId="{6CB93694-AE4A-4AFD-8F61-1C27DDC84A96}"/>
    <dgm:cxn modelId="{372067F8-CD1E-4FF7-A7A2-3AEFAE39A127}" type="presOf" srcId="{8E36A3E4-EFA5-4483-87AF-1F7B7CE0D6E3}" destId="{BC3D3D5B-A091-499D-BB6F-EC286A6403A8}" srcOrd="0" destOrd="0" presId="urn:microsoft.com/office/officeart/2005/8/layout/hProcess7"/>
    <dgm:cxn modelId="{6FBB4DFB-1991-422C-A2FC-E4F0A7E43175}" srcId="{8E36A3E4-EFA5-4483-87AF-1F7B7CE0D6E3}" destId="{2074401C-9898-44C1-ACA3-E0FA85970571}" srcOrd="0" destOrd="0" parTransId="{75CBD087-846E-4085-B464-A0C6F2FCF953}" sibTransId="{B555CB5F-F7A7-414A-B6C8-E9E00D223ACA}"/>
    <dgm:cxn modelId="{3E356E00-C789-4E6D-B1EE-741C74706A70}" type="presParOf" srcId="{616A5324-3D02-4FDE-86F2-098B64F4F39C}" destId="{87215699-F147-441F-9450-5A5161B4B075}" srcOrd="0" destOrd="0" presId="urn:microsoft.com/office/officeart/2005/8/layout/hProcess7"/>
    <dgm:cxn modelId="{12F8C68C-8275-4333-9143-8BD557D024C6}" type="presParOf" srcId="{87215699-F147-441F-9450-5A5161B4B075}" destId="{BC3D3D5B-A091-499D-BB6F-EC286A6403A8}" srcOrd="0" destOrd="0" presId="urn:microsoft.com/office/officeart/2005/8/layout/hProcess7"/>
    <dgm:cxn modelId="{3411993F-72AC-4005-A653-9D1EA76B23AA}" type="presParOf" srcId="{87215699-F147-441F-9450-5A5161B4B075}" destId="{1FEB7EFE-0986-4E5C-BE32-9FFFF2457F45}" srcOrd="1" destOrd="0" presId="urn:microsoft.com/office/officeart/2005/8/layout/hProcess7"/>
    <dgm:cxn modelId="{4B470EC4-A3EE-4476-B48D-28DA6CD1C5C6}" type="presParOf" srcId="{87215699-F147-441F-9450-5A5161B4B075}" destId="{DC795650-992B-48C3-A4E1-ED4AF9241A41}" srcOrd="2" destOrd="0" presId="urn:microsoft.com/office/officeart/2005/8/layout/hProcess7"/>
    <dgm:cxn modelId="{61730118-A219-498C-8565-3CE829564330}" type="presParOf" srcId="{616A5324-3D02-4FDE-86F2-098B64F4F39C}" destId="{D90965B9-0553-4429-855A-6CA2642AE0DC}" srcOrd="1" destOrd="0" presId="urn:microsoft.com/office/officeart/2005/8/layout/hProcess7"/>
    <dgm:cxn modelId="{2BBC516C-8808-4B60-8CBB-1CA1DB826249}" type="presParOf" srcId="{616A5324-3D02-4FDE-86F2-098B64F4F39C}" destId="{3D0CBF33-5920-414D-9574-BF5BCE93D1D0}" srcOrd="2" destOrd="0" presId="urn:microsoft.com/office/officeart/2005/8/layout/hProcess7"/>
    <dgm:cxn modelId="{ECAA90D8-084B-41D5-8CDA-1DF71FDC456B}" type="presParOf" srcId="{3D0CBF33-5920-414D-9574-BF5BCE93D1D0}" destId="{5F9CC073-AE10-476D-AFD2-2EAE04B1C801}" srcOrd="0" destOrd="0" presId="urn:microsoft.com/office/officeart/2005/8/layout/hProcess7"/>
    <dgm:cxn modelId="{F0E7E468-54BB-4617-92EA-0CC46064B9F8}" type="presParOf" srcId="{3D0CBF33-5920-414D-9574-BF5BCE93D1D0}" destId="{018CA68D-F9A7-4D5D-A6C8-840EA7CE187F}" srcOrd="1" destOrd="0" presId="urn:microsoft.com/office/officeart/2005/8/layout/hProcess7"/>
    <dgm:cxn modelId="{FD145622-D527-4257-AF5E-C154D9EBDD8C}" type="presParOf" srcId="{3D0CBF33-5920-414D-9574-BF5BCE93D1D0}" destId="{1872C868-992D-4604-91B3-A9317DD2A473}" srcOrd="2" destOrd="0" presId="urn:microsoft.com/office/officeart/2005/8/layout/hProcess7"/>
    <dgm:cxn modelId="{105892DE-70C2-4268-A142-F51EE010F11B}" type="presParOf" srcId="{616A5324-3D02-4FDE-86F2-098B64F4F39C}" destId="{2C082084-8814-4DB7-80B5-B77112937F58}" srcOrd="3" destOrd="0" presId="urn:microsoft.com/office/officeart/2005/8/layout/hProcess7"/>
    <dgm:cxn modelId="{010C4C0D-7AB7-4E98-8BAB-4D7D8091CF8F}" type="presParOf" srcId="{616A5324-3D02-4FDE-86F2-098B64F4F39C}" destId="{AB12C4DB-0483-4084-B048-A553602D42BB}" srcOrd="4" destOrd="0" presId="urn:microsoft.com/office/officeart/2005/8/layout/hProcess7"/>
    <dgm:cxn modelId="{5901AB8C-1B41-42F8-9555-D5A4AE2789B8}" type="presParOf" srcId="{AB12C4DB-0483-4084-B048-A553602D42BB}" destId="{6DF71389-161A-4023-BD28-D5AA045CB6CD}" srcOrd="0" destOrd="0" presId="urn:microsoft.com/office/officeart/2005/8/layout/hProcess7"/>
    <dgm:cxn modelId="{8AB99D2F-ECFD-4B26-AB9A-CDCA0865A109}" type="presParOf" srcId="{AB12C4DB-0483-4084-B048-A553602D42BB}" destId="{4CB36E8A-5172-4F5D-8622-6B0EAC2DD9D0}" srcOrd="1" destOrd="0" presId="urn:microsoft.com/office/officeart/2005/8/layout/hProcess7"/>
    <dgm:cxn modelId="{ABE28997-7511-407C-8A6F-AB6B46D05502}" type="presParOf" srcId="{AB12C4DB-0483-4084-B048-A553602D42BB}" destId="{3EC19FD8-C211-4E3C-95F7-80114A892B77}" srcOrd="2" destOrd="0" presId="urn:microsoft.com/office/officeart/2005/8/layout/hProcess7"/>
    <dgm:cxn modelId="{B0DB0A8F-21EE-4E04-ADE2-D4B215B5EEC9}" type="presParOf" srcId="{616A5324-3D02-4FDE-86F2-098B64F4F39C}" destId="{AE874130-0A6B-4F77-84A8-ACDC00ECC8CC}" srcOrd="5" destOrd="0" presId="urn:microsoft.com/office/officeart/2005/8/layout/hProcess7"/>
    <dgm:cxn modelId="{A42CD365-BB4D-4EE4-B345-7931CEB809CC}" type="presParOf" srcId="{616A5324-3D02-4FDE-86F2-098B64F4F39C}" destId="{2389F867-241B-4E3D-85A2-DF8BAF07ED5A}" srcOrd="6" destOrd="0" presId="urn:microsoft.com/office/officeart/2005/8/layout/hProcess7"/>
    <dgm:cxn modelId="{84C2698B-1D53-47C0-A43A-BD38BBE8F267}" type="presParOf" srcId="{2389F867-241B-4E3D-85A2-DF8BAF07ED5A}" destId="{5BB5FD11-EEE4-400E-9931-50C07F02ABF0}" srcOrd="0" destOrd="0" presId="urn:microsoft.com/office/officeart/2005/8/layout/hProcess7"/>
    <dgm:cxn modelId="{F3CF1F19-5A0B-4FC0-A33F-D4A08D0CB3D2}" type="presParOf" srcId="{2389F867-241B-4E3D-85A2-DF8BAF07ED5A}" destId="{8132B19F-8090-4419-8BFA-FCD82E0DBEA8}" srcOrd="1" destOrd="0" presId="urn:microsoft.com/office/officeart/2005/8/layout/hProcess7"/>
    <dgm:cxn modelId="{CB563C1F-55E9-4B26-AC8D-D3D3EEE12C28}" type="presParOf" srcId="{2389F867-241B-4E3D-85A2-DF8BAF07ED5A}" destId="{1239D277-6142-41C1-B000-6E20EF232315}" srcOrd="2" destOrd="0" presId="urn:microsoft.com/office/officeart/2005/8/layout/hProcess7"/>
    <dgm:cxn modelId="{6D9EED11-0A84-4277-AF39-2769B3B3BE08}" type="presParOf" srcId="{616A5324-3D02-4FDE-86F2-098B64F4F39C}" destId="{2CE656B2-D1DA-448F-B881-F6B776E26FC9}" srcOrd="7" destOrd="0" presId="urn:microsoft.com/office/officeart/2005/8/layout/hProcess7"/>
    <dgm:cxn modelId="{855615EF-DDAA-45BC-BAD9-459FE13B98BB}" type="presParOf" srcId="{616A5324-3D02-4FDE-86F2-098B64F4F39C}" destId="{0882D292-A4ED-447C-B382-84DC56C84193}" srcOrd="8" destOrd="0" presId="urn:microsoft.com/office/officeart/2005/8/layout/hProcess7"/>
    <dgm:cxn modelId="{A9163DD1-ECD0-4766-B3CB-30B8CDF6D77F}" type="presParOf" srcId="{0882D292-A4ED-447C-B382-84DC56C84193}" destId="{CE7DE89F-B8EC-48AE-B123-2D5089A08D88}" srcOrd="0" destOrd="0" presId="urn:microsoft.com/office/officeart/2005/8/layout/hProcess7"/>
    <dgm:cxn modelId="{FD3E6740-40E1-4C5A-90BC-973AC8B6CB37}" type="presParOf" srcId="{0882D292-A4ED-447C-B382-84DC56C84193}" destId="{3AEBD248-7DA9-4135-8328-82C31D9FEC9C}" srcOrd="1" destOrd="0" presId="urn:microsoft.com/office/officeart/2005/8/layout/hProcess7"/>
    <dgm:cxn modelId="{32CCF5ED-9185-4D2F-B4EA-8D039D8BC3F1}" type="presParOf" srcId="{0882D292-A4ED-447C-B382-84DC56C84193}" destId="{E142EB9E-9F2D-400A-8953-86FC3A48FBE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D3D5B-A091-499D-BB6F-EC286A6403A8}">
      <dsp:nvSpPr>
        <dsp:cNvPr id="0" name=""/>
        <dsp:cNvSpPr/>
      </dsp:nvSpPr>
      <dsp:spPr>
        <a:xfrm>
          <a:off x="596" y="634527"/>
          <a:ext cx="2568568" cy="3082282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阶段</a:t>
          </a:r>
          <a:r>
            <a:rPr lang="en-US" altLang="zh-CN" sz="2600" kern="1200" dirty="0"/>
            <a:t>1</a:t>
          </a:r>
          <a:endParaRPr lang="en-US" sz="2600" kern="1200" dirty="0"/>
        </a:p>
      </dsp:txBody>
      <dsp:txXfrm rot="16200000">
        <a:off x="-1006282" y="1641406"/>
        <a:ext cx="2527471" cy="513713"/>
      </dsp:txXfrm>
    </dsp:sp>
    <dsp:sp modelId="{DC795650-992B-48C3-A4E1-ED4AF9241A41}">
      <dsp:nvSpPr>
        <dsp:cNvPr id="0" name=""/>
        <dsp:cNvSpPr/>
      </dsp:nvSpPr>
      <dsp:spPr>
        <a:xfrm>
          <a:off x="514310" y="634527"/>
          <a:ext cx="1913583" cy="30822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0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准备</a:t>
          </a:r>
          <a:endParaRPr lang="en-US" sz="3900" kern="1200" dirty="0"/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报价</a:t>
          </a:r>
          <a:endParaRPr lang="en-US" sz="3900" kern="1200" dirty="0"/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签订合同</a:t>
          </a:r>
          <a:endParaRPr lang="en-US" sz="3900" kern="1200" dirty="0"/>
        </a:p>
      </dsp:txBody>
      <dsp:txXfrm>
        <a:off x="514310" y="634527"/>
        <a:ext cx="1913583" cy="3082282"/>
      </dsp:txXfrm>
    </dsp:sp>
    <dsp:sp modelId="{6DF71389-161A-4023-BD28-D5AA045CB6CD}">
      <dsp:nvSpPr>
        <dsp:cNvPr id="0" name=""/>
        <dsp:cNvSpPr/>
      </dsp:nvSpPr>
      <dsp:spPr>
        <a:xfrm>
          <a:off x="2659065" y="634527"/>
          <a:ext cx="2568568" cy="3082282"/>
        </a:xfrm>
        <a:prstGeom prst="roundRect">
          <a:avLst>
            <a:gd name="adj" fmla="val 5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阶段</a:t>
          </a:r>
          <a:r>
            <a:rPr lang="en-US" altLang="zh-CN" sz="2600" kern="1200" dirty="0"/>
            <a:t>2</a:t>
          </a:r>
          <a:endParaRPr lang="en-US" sz="2600" kern="1200" dirty="0"/>
        </a:p>
      </dsp:txBody>
      <dsp:txXfrm rot="16200000">
        <a:off x="1652186" y="1641406"/>
        <a:ext cx="2527471" cy="513713"/>
      </dsp:txXfrm>
    </dsp:sp>
    <dsp:sp modelId="{018CA68D-F9A7-4D5D-A6C8-840EA7CE187F}">
      <dsp:nvSpPr>
        <dsp:cNvPr id="0" name=""/>
        <dsp:cNvSpPr/>
      </dsp:nvSpPr>
      <dsp:spPr>
        <a:xfrm rot="5400000">
          <a:off x="2445434" y="3084082"/>
          <a:ext cx="452948" cy="385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19FD8-C211-4E3C-95F7-80114A892B77}">
      <dsp:nvSpPr>
        <dsp:cNvPr id="0" name=""/>
        <dsp:cNvSpPr/>
      </dsp:nvSpPr>
      <dsp:spPr>
        <a:xfrm>
          <a:off x="3172779" y="634527"/>
          <a:ext cx="1913583" cy="30822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0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3172779" y="634527"/>
        <a:ext cx="1913583" cy="3082282"/>
      </dsp:txXfrm>
    </dsp:sp>
    <dsp:sp modelId="{CE7DE89F-B8EC-48AE-B123-2D5089A08D88}">
      <dsp:nvSpPr>
        <dsp:cNvPr id="0" name=""/>
        <dsp:cNvSpPr/>
      </dsp:nvSpPr>
      <dsp:spPr>
        <a:xfrm>
          <a:off x="5317534" y="634527"/>
          <a:ext cx="2568568" cy="3082282"/>
        </a:xfrm>
        <a:prstGeom prst="roundRect">
          <a:avLst>
            <a:gd name="adj" fmla="val 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阶段</a:t>
          </a:r>
          <a:r>
            <a:rPr lang="en-US" altLang="zh-CN" sz="2600" kern="1200" dirty="0"/>
            <a:t>3</a:t>
          </a:r>
          <a:endParaRPr lang="en-US" sz="2600" kern="1200" dirty="0"/>
        </a:p>
      </dsp:txBody>
      <dsp:txXfrm rot="16200000">
        <a:off x="4310655" y="1641406"/>
        <a:ext cx="2527471" cy="513713"/>
      </dsp:txXfrm>
    </dsp:sp>
    <dsp:sp modelId="{8132B19F-8090-4419-8BFA-FCD82E0DBEA8}">
      <dsp:nvSpPr>
        <dsp:cNvPr id="0" name=""/>
        <dsp:cNvSpPr/>
      </dsp:nvSpPr>
      <dsp:spPr>
        <a:xfrm rot="5400000">
          <a:off x="5103903" y="3084082"/>
          <a:ext cx="452948" cy="385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2EB9E-9F2D-400A-8953-86FC3A48FBEB}">
      <dsp:nvSpPr>
        <dsp:cNvPr id="0" name=""/>
        <dsp:cNvSpPr/>
      </dsp:nvSpPr>
      <dsp:spPr>
        <a:xfrm>
          <a:off x="5831248" y="634527"/>
          <a:ext cx="1913583" cy="30822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0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5831248" y="634527"/>
        <a:ext cx="1913583" cy="3082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9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005409-7A7A-47C3-8D61-CDE3D362614B}"/>
              </a:ext>
            </a:extLst>
          </p:cNvPr>
          <p:cNvSpPr txBox="1"/>
          <p:nvPr/>
        </p:nvSpPr>
        <p:spPr>
          <a:xfrm>
            <a:off x="491540" y="914059"/>
            <a:ext cx="1415772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客户发送稿件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E87CEF-D83E-48AB-84E2-139EDE9B01A5}"/>
              </a:ext>
            </a:extLst>
          </p:cNvPr>
          <p:cNvSpPr txBox="1"/>
          <p:nvPr/>
        </p:nvSpPr>
        <p:spPr>
          <a:xfrm>
            <a:off x="2705725" y="914400"/>
            <a:ext cx="1415772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审核稿件难度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61E9DD-2079-4D80-8734-2CD9488B65DB}"/>
              </a:ext>
            </a:extLst>
          </p:cNvPr>
          <p:cNvSpPr txBox="1"/>
          <p:nvPr/>
        </p:nvSpPr>
        <p:spPr>
          <a:xfrm>
            <a:off x="4919910" y="914400"/>
            <a:ext cx="2031325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协商报价及交稿时间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7A973C-86AD-45DB-8E56-C015509B6AF3}"/>
              </a:ext>
            </a:extLst>
          </p:cNvPr>
          <p:cNvSpPr txBox="1"/>
          <p:nvPr/>
        </p:nvSpPr>
        <p:spPr>
          <a:xfrm>
            <a:off x="7749648" y="914059"/>
            <a:ext cx="1005403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签订合同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33B705-1C57-42AA-8F38-769008993C3E}"/>
              </a:ext>
            </a:extLst>
          </p:cNvPr>
          <p:cNvSpPr txBox="1"/>
          <p:nvPr/>
        </p:nvSpPr>
        <p:spPr>
          <a:xfrm>
            <a:off x="491540" y="2191322"/>
            <a:ext cx="2236510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分配稿件给项目负责人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2F4CAA91-A4AA-46E0-9306-14AA0B92CF31}"/>
              </a:ext>
            </a:extLst>
          </p:cNvPr>
          <p:cNvSpPr/>
          <p:nvPr/>
        </p:nvSpPr>
        <p:spPr>
          <a:xfrm>
            <a:off x="3119363" y="2191665"/>
            <a:ext cx="2031325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指派领域译员与审校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27777A50-B6DA-4B11-908A-592A1D0727CB}"/>
              </a:ext>
            </a:extLst>
          </p:cNvPr>
          <p:cNvSpPr/>
          <p:nvPr/>
        </p:nvSpPr>
        <p:spPr>
          <a:xfrm>
            <a:off x="5540018" y="2191665"/>
            <a:ext cx="595035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翻译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CC89C0C9-8BA1-49CC-8EAF-F7C49124A6CF}"/>
              </a:ext>
            </a:extLst>
          </p:cNvPr>
          <p:cNvSpPr/>
          <p:nvPr/>
        </p:nvSpPr>
        <p:spPr>
          <a:xfrm>
            <a:off x="6539265" y="2191665"/>
            <a:ext cx="595035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审稿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: 折角 13">
            <a:extLst>
              <a:ext uri="{FF2B5EF4-FFF2-40B4-BE49-F238E27FC236}">
                <a16:creationId xmlns:a16="http://schemas.microsoft.com/office/drawing/2014/main" id="{62883594-F772-4E7D-8AED-425B26FBA717}"/>
              </a:ext>
            </a:extLst>
          </p:cNvPr>
          <p:cNvSpPr/>
          <p:nvPr/>
        </p:nvSpPr>
        <p:spPr>
          <a:xfrm>
            <a:off x="7538511" y="2193117"/>
            <a:ext cx="1210588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负责人终审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75CCDC-388D-4C66-8199-FE89F10565CA}"/>
              </a:ext>
            </a:extLst>
          </p:cNvPr>
          <p:cNvSpPr txBox="1"/>
          <p:nvPr/>
        </p:nvSpPr>
        <p:spPr>
          <a:xfrm>
            <a:off x="491541" y="3469271"/>
            <a:ext cx="1005403" cy="404039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交付客户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28E529-1B28-4E3D-A6AB-FCA8CD96E803}"/>
              </a:ext>
            </a:extLst>
          </p:cNvPr>
          <p:cNvSpPr txBox="1"/>
          <p:nvPr/>
        </p:nvSpPr>
        <p:spPr>
          <a:xfrm>
            <a:off x="2229124" y="3469271"/>
            <a:ext cx="1005403" cy="404039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客户反馈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293F9C-66EF-413F-BC3F-600BA275DF7E}"/>
              </a:ext>
            </a:extLst>
          </p:cNvPr>
          <p:cNvSpPr txBox="1"/>
          <p:nvPr/>
        </p:nvSpPr>
        <p:spPr>
          <a:xfrm>
            <a:off x="3966707" y="3469271"/>
            <a:ext cx="1415772" cy="404039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根据反馈修改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D6E9E2-26AA-40FE-80EE-5710FB2A3635}"/>
              </a:ext>
            </a:extLst>
          </p:cNvPr>
          <p:cNvSpPr txBox="1"/>
          <p:nvPr/>
        </p:nvSpPr>
        <p:spPr>
          <a:xfrm>
            <a:off x="6114659" y="3469271"/>
            <a:ext cx="1005403" cy="404039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提交项目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0E76CB-4BEC-4616-A1C2-62145ABBEFB3}"/>
              </a:ext>
            </a:extLst>
          </p:cNvPr>
          <p:cNvSpPr txBox="1"/>
          <p:nvPr/>
        </p:nvSpPr>
        <p:spPr>
          <a:xfrm>
            <a:off x="7749648" y="3467817"/>
            <a:ext cx="1005403" cy="404039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项目完成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B50C65-89F8-455C-ADFB-085C5F19474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07312" y="1116079"/>
            <a:ext cx="798413" cy="34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A0C70B-ADD6-47FE-8ED5-06338B64A32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21497" y="1116420"/>
            <a:ext cx="798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36EBF69-52ED-42EC-8D84-6C61F2E153D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951235" y="1116079"/>
            <a:ext cx="798413" cy="34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BED217D-7607-436E-8799-BB182E2AA00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494461" y="-1566567"/>
            <a:ext cx="873224" cy="664255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28F45E-F206-4EC1-8251-F8685DDCAD7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728050" y="2393342"/>
            <a:ext cx="391313" cy="34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D9CD4A5-2581-4C3B-BACC-EA94C0FCFEF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150688" y="2393685"/>
            <a:ext cx="38933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E3E63B4-38FD-4514-88CC-32BA6FA32EF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35053" y="2393685"/>
            <a:ext cx="404212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AC58A66-3876-480A-BB0D-01FDB70B5D8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134300" y="2393685"/>
            <a:ext cx="404211" cy="145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8A39FFEE-A3EE-495A-9A73-C26A62A8456D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4132967" y="-541568"/>
            <a:ext cx="872115" cy="714956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6FF6F5F-66CA-4202-9E22-5775AA8DBF2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496944" y="3671291"/>
            <a:ext cx="73218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4FE362B-D1E1-4DC8-8A3B-D443EA3D063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34527" y="3671291"/>
            <a:ext cx="73218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CA83874-13C9-4F4D-B702-02C989E2329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382479" y="3671291"/>
            <a:ext cx="73218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388B8F-D101-414B-81D8-F9863D90BE8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7120062" y="3669837"/>
            <a:ext cx="629586" cy="145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3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005409-7A7A-47C3-8D61-CDE3D362614B}"/>
              </a:ext>
            </a:extLst>
          </p:cNvPr>
          <p:cNvSpPr txBox="1"/>
          <p:nvPr/>
        </p:nvSpPr>
        <p:spPr>
          <a:xfrm>
            <a:off x="308420" y="905670"/>
            <a:ext cx="1415772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客户提出需求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E87CEF-D83E-48AB-84E2-139EDE9B01A5}"/>
              </a:ext>
            </a:extLst>
          </p:cNvPr>
          <p:cNvSpPr txBox="1"/>
          <p:nvPr/>
        </p:nvSpPr>
        <p:spPr>
          <a:xfrm>
            <a:off x="3494243" y="820541"/>
            <a:ext cx="1669047" cy="587693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确定口译类型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陪同、交传、同传、其他</a:t>
            </a:r>
            <a:r>
              <a:rPr 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61E9DD-2079-4D80-8734-2CD9488B65DB}"/>
              </a:ext>
            </a:extLst>
          </p:cNvPr>
          <p:cNvSpPr txBox="1"/>
          <p:nvPr/>
        </p:nvSpPr>
        <p:spPr>
          <a:xfrm>
            <a:off x="6646277" y="904944"/>
            <a:ext cx="2031325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确定口译内容及难度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7A973C-86AD-45DB-8E56-C015509B6AF3}"/>
              </a:ext>
            </a:extLst>
          </p:cNvPr>
          <p:cNvSpPr txBox="1"/>
          <p:nvPr/>
        </p:nvSpPr>
        <p:spPr>
          <a:xfrm>
            <a:off x="311481" y="2223435"/>
            <a:ext cx="1620957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协商译员及报价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33B705-1C57-42AA-8F38-769008993C3E}"/>
              </a:ext>
            </a:extLst>
          </p:cNvPr>
          <p:cNvSpPr txBox="1"/>
          <p:nvPr/>
        </p:nvSpPr>
        <p:spPr>
          <a:xfrm>
            <a:off x="2628992" y="2223435"/>
            <a:ext cx="1005403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签订合同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2F4CAA91-A4AA-46E0-9306-14AA0B92CF31}"/>
              </a:ext>
            </a:extLst>
          </p:cNvPr>
          <p:cNvSpPr/>
          <p:nvPr/>
        </p:nvSpPr>
        <p:spPr>
          <a:xfrm>
            <a:off x="4328767" y="2223435"/>
            <a:ext cx="1620957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安排项目负责人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27777A50-B6DA-4B11-908A-592A1D0727CB}"/>
              </a:ext>
            </a:extLst>
          </p:cNvPr>
          <p:cNvSpPr/>
          <p:nvPr/>
        </p:nvSpPr>
        <p:spPr>
          <a:xfrm>
            <a:off x="6646278" y="2223435"/>
            <a:ext cx="2031325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安排指定译员及器材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CC89C0C9-8BA1-49CC-8EAF-F7C49124A6CF}"/>
              </a:ext>
            </a:extLst>
          </p:cNvPr>
          <p:cNvSpPr/>
          <p:nvPr/>
        </p:nvSpPr>
        <p:spPr>
          <a:xfrm>
            <a:off x="308420" y="3458111"/>
            <a:ext cx="595035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ja-JP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口译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75CCDC-388D-4C66-8199-FE89F10565CA}"/>
              </a:ext>
            </a:extLst>
          </p:cNvPr>
          <p:cNvSpPr txBox="1"/>
          <p:nvPr/>
        </p:nvSpPr>
        <p:spPr>
          <a:xfrm>
            <a:off x="2489831" y="3458111"/>
            <a:ext cx="1005403" cy="404039"/>
          </a:xfrm>
          <a:prstGeom prst="foldedCorner">
            <a:avLst/>
          </a:prstGeom>
          <a:solidFill>
            <a:srgbClr val="FFDB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客户反馈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28E529-1B28-4E3D-A6AB-FCA8CD96E803}"/>
              </a:ext>
            </a:extLst>
          </p:cNvPr>
          <p:cNvSpPr txBox="1"/>
          <p:nvPr/>
        </p:nvSpPr>
        <p:spPr>
          <a:xfrm>
            <a:off x="5076253" y="3460153"/>
            <a:ext cx="1005403" cy="404039"/>
          </a:xfrm>
          <a:prstGeom prst="foldedCorner">
            <a:avLst/>
          </a:prstGeom>
          <a:solidFill>
            <a:srgbClr val="FFDB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确认验收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293F9C-66EF-413F-BC3F-600BA275DF7E}"/>
              </a:ext>
            </a:extLst>
          </p:cNvPr>
          <p:cNvSpPr txBox="1"/>
          <p:nvPr/>
        </p:nvSpPr>
        <p:spPr>
          <a:xfrm>
            <a:off x="7662674" y="3458111"/>
            <a:ext cx="1005403" cy="404039"/>
          </a:xfrm>
          <a:prstGeom prst="foldedCorner">
            <a:avLst/>
          </a:prstGeom>
          <a:solidFill>
            <a:srgbClr val="FFDB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项目完成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B50C65-89F8-455C-ADFB-085C5F19474E}"/>
              </a:ext>
            </a:extLst>
          </p:cNvPr>
          <p:cNvCxnSpPr>
            <a:cxnSpLocks/>
          </p:cNvCxnSpPr>
          <p:nvPr/>
        </p:nvCxnSpPr>
        <p:spPr>
          <a:xfrm>
            <a:off x="1724192" y="1107690"/>
            <a:ext cx="1770051" cy="66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A0C70B-ADD6-47FE-8ED5-06338B64A321}"/>
              </a:ext>
            </a:extLst>
          </p:cNvPr>
          <p:cNvCxnSpPr>
            <a:cxnSpLocks/>
          </p:cNvCxnSpPr>
          <p:nvPr/>
        </p:nvCxnSpPr>
        <p:spPr>
          <a:xfrm flipV="1">
            <a:off x="5163290" y="1106964"/>
            <a:ext cx="1482987" cy="742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28F45E-F206-4EC1-8251-F8685DDCAD7A}"/>
              </a:ext>
            </a:extLst>
          </p:cNvPr>
          <p:cNvCxnSpPr>
            <a:cxnSpLocks/>
          </p:cNvCxnSpPr>
          <p:nvPr/>
        </p:nvCxnSpPr>
        <p:spPr>
          <a:xfrm>
            <a:off x="3634395" y="2425455"/>
            <a:ext cx="694372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D9CD4A5-2581-4C3B-BACC-EA94C0FCFEFC}"/>
              </a:ext>
            </a:extLst>
          </p:cNvPr>
          <p:cNvCxnSpPr>
            <a:cxnSpLocks/>
          </p:cNvCxnSpPr>
          <p:nvPr/>
        </p:nvCxnSpPr>
        <p:spPr>
          <a:xfrm>
            <a:off x="5949724" y="2425455"/>
            <a:ext cx="69655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E3E63B4-38FD-4514-88CC-32BA6FA32EF8}"/>
              </a:ext>
            </a:extLst>
          </p:cNvPr>
          <p:cNvCxnSpPr>
            <a:cxnSpLocks/>
          </p:cNvCxnSpPr>
          <p:nvPr/>
        </p:nvCxnSpPr>
        <p:spPr>
          <a:xfrm>
            <a:off x="903455" y="3660131"/>
            <a:ext cx="158637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8A39FFEE-A3EE-495A-9A73-C26A62A8456D}"/>
              </a:ext>
            </a:extLst>
          </p:cNvPr>
          <p:cNvCxnSpPr>
            <a:cxnSpLocks/>
          </p:cNvCxnSpPr>
          <p:nvPr/>
        </p:nvCxnSpPr>
        <p:spPr>
          <a:xfrm rot="5400000">
            <a:off x="3718622" y="-485209"/>
            <a:ext cx="830637" cy="705600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6FF6F5F-66CA-4202-9E22-5775AA8DBF26}"/>
              </a:ext>
            </a:extLst>
          </p:cNvPr>
          <p:cNvCxnSpPr>
            <a:cxnSpLocks/>
          </p:cNvCxnSpPr>
          <p:nvPr/>
        </p:nvCxnSpPr>
        <p:spPr>
          <a:xfrm>
            <a:off x="3495234" y="3660131"/>
            <a:ext cx="1581019" cy="204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4FE362B-D1E1-4DC8-8A3B-D443EA3D0631}"/>
              </a:ext>
            </a:extLst>
          </p:cNvPr>
          <p:cNvCxnSpPr>
            <a:cxnSpLocks/>
          </p:cNvCxnSpPr>
          <p:nvPr/>
        </p:nvCxnSpPr>
        <p:spPr>
          <a:xfrm flipV="1">
            <a:off x="6081656" y="3660131"/>
            <a:ext cx="1581018" cy="204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B6D45C2-2B5B-4F5A-87ED-00EE7C6F1770}"/>
              </a:ext>
            </a:extLst>
          </p:cNvPr>
          <p:cNvCxnSpPr>
            <a:cxnSpLocks/>
          </p:cNvCxnSpPr>
          <p:nvPr/>
        </p:nvCxnSpPr>
        <p:spPr>
          <a:xfrm rot="5400000">
            <a:off x="3934724" y="-1503781"/>
            <a:ext cx="914452" cy="653998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BFCDB4-5107-43AF-87C4-269A2779DDB7}"/>
              </a:ext>
            </a:extLst>
          </p:cNvPr>
          <p:cNvCxnSpPr>
            <a:cxnSpLocks/>
          </p:cNvCxnSpPr>
          <p:nvPr/>
        </p:nvCxnSpPr>
        <p:spPr>
          <a:xfrm>
            <a:off x="1932438" y="2425455"/>
            <a:ext cx="69655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3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58D67-8400-4523-9D0F-5EFF9FC6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备选方案</a:t>
            </a:r>
            <a:r>
              <a:rPr lang="en-US" altLang="zh-CN" dirty="0"/>
              <a:t>1</a:t>
            </a:r>
            <a:endParaRPr 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EFCF011-A685-439A-957D-60E155AFB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21784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9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88</Words>
  <Application>Microsoft Office PowerPoint</Application>
  <PresentationFormat>全屏显示(4:3)</PresentationFormat>
  <Paragraphs>33</Paragraphs>
  <Slides>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华文楷体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备选方案1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Judy Wang</dc:creator>
  <cp:lastModifiedBy>Judy Wang</cp:lastModifiedBy>
  <cp:revision>13</cp:revision>
  <dcterms:created xsi:type="dcterms:W3CDTF">2019-07-07T15:38:40Z</dcterms:created>
  <dcterms:modified xsi:type="dcterms:W3CDTF">2019-07-11T15:05:40Z</dcterms:modified>
</cp:coreProperties>
</file>