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4E06-19BB-7853-240D-EA2F858E9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8F71F-6690-22DA-6BB1-D28521BF7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5D11C-76B8-7E63-BFEE-FF290060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7DE6-BB69-4EDB-AF39-DDE700C44BD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43EAE-B49F-F8D3-2111-32E1F22D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2A3E7-D19B-A05E-9305-0AA12523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9DAA-3CCE-4FBE-90D2-764DEA2F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3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2161-30CE-0561-A583-04300EF8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2DAFD-E57A-056F-EE3A-16E94B702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54A36-581C-EEA7-0B79-55A0C261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7DE6-BB69-4EDB-AF39-DDE700C44BD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EFCD7-E177-A457-881D-9FA9EBF7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DB59-7130-C595-E521-88742DC0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9DAA-3CCE-4FBE-90D2-764DEA2F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5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64ECE3-9826-82D7-5738-CE7B0744A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A7276-D30F-CFE8-2093-491E06DDC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7A0C5-2095-5B22-C1D2-430E3A86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7DE6-BB69-4EDB-AF39-DDE700C44BD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B2A30-CCFA-B2BD-FF4F-C1D5DEDA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1BA06-50E1-6644-A680-89125B74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9DAA-3CCE-4FBE-90D2-764DEA2F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4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3BD2-A5FB-D651-E896-1610D3BE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D3B9-7DA4-DD00-003A-9E3B0227F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AFF93-4135-F5CB-6FA6-5515C903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7DE6-BB69-4EDB-AF39-DDE700C44BD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B299B-A184-055D-04FB-3CC07DF5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62F26-CADA-9D89-46C9-016CCA64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9DAA-3CCE-4FBE-90D2-764DEA2F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7262-E74A-50FA-46FF-17D5B2CF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DB399-2A22-4A6A-9BBC-6BF3A9994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8428A-8EDC-DA72-8D74-F6D5B153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7DE6-BB69-4EDB-AF39-DDE700C44BD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15D71-51FD-A13B-C7D3-82A3F1D0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F6C3F-BA74-D9F5-2AEF-666112A5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9DAA-3CCE-4FBE-90D2-764DEA2F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6140-8DBE-556F-BB6E-D8DB9200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4B468-3167-0EF0-73C4-DFF808DE0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677C7-611F-EFCE-D799-AEB4161D0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91254-7949-CD92-5AB3-0A356318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7DE6-BB69-4EDB-AF39-DDE700C44BD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434D1-518E-655D-30B9-37960B53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3B888-97B4-5760-FE65-271D3956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9DAA-3CCE-4FBE-90D2-764DEA2F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0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73A8-3224-D9D1-FF1A-21FD417B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FC9E5-8A09-56D2-42B7-C7859634A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9C634-E571-3AD7-0772-2FB571DC5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BF66E-6215-C5C0-2594-D48A52DCB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E5428-134E-C639-5B72-8EDEF9BC0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F7D1E-12EF-E743-B66D-CDBBBA0C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7DE6-BB69-4EDB-AF39-DDE700C44BD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93C83-0089-01B5-F7AA-09FEF1AD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CA96D-F132-8F4B-5174-640831CC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9DAA-3CCE-4FBE-90D2-764DEA2F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5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84E8-C592-CF12-A10D-97253E25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4C990-140B-7955-989D-6DF0E108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7DE6-BB69-4EDB-AF39-DDE700C44BD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A1CBF-7C92-49B6-FFAC-21AFBD3F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1F6F9-404F-1455-227B-96496EFD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9DAA-3CCE-4FBE-90D2-764DEA2F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6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C77F0-8A02-5F3B-10F8-A4438656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7DE6-BB69-4EDB-AF39-DDE700C44BD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E5BAE-603B-4229-B179-40F0E5C7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28723-B843-43FB-6BBB-EDF1A0A1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9DAA-3CCE-4FBE-90D2-764DEA2F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7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76A7-C7A7-58CC-60C1-726430FC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44F4-9E8D-26A2-5BA1-0DFECF31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2D437-A223-FF5B-64E3-7D208043A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731E2-C567-3A25-D7D6-06E6A286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7DE6-BB69-4EDB-AF39-DDE700C44BD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31D9E-1419-23E7-301E-5A555CAA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F6954-D3CA-CF17-6F8E-AD76D8AF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9DAA-3CCE-4FBE-90D2-764DEA2F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0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BBC5-3E57-FB7D-8923-EFE10865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C1B5A-5C7E-2399-07EB-F8C733EFE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DA03B-3E73-3111-AC51-504264B9F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8FAFB-9B0F-62BA-1680-DDAB115B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7DE6-BB69-4EDB-AF39-DDE700C44BD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396EE-CCFC-3B85-1FE4-1DB19E6B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EC5EA-2CB3-7050-50EF-B18C5384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9DAA-3CCE-4FBE-90D2-764DEA2F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9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A235F-63D5-1B57-6942-C41526A8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2563F-19C8-9A2B-580F-97B23B71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A00A2-6FAB-93A8-5086-8FC135504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17DE6-BB69-4EDB-AF39-DDE700C44BD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60286-5B9D-8340-7047-2281996B1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7E8D7-86E2-ED8B-6261-6E4DC863E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79DAA-3CCE-4FBE-90D2-764DEA2F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0EC9-F7C6-5425-31CA-3E02E3B08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7DF0B-4215-C3ED-3B0A-F525DB76C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3240"/>
            <a:ext cx="9144000" cy="7093974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What are the types of system model? </a:t>
            </a:r>
          </a:p>
          <a:p>
            <a:pPr algn="just"/>
            <a:r>
              <a:rPr lang="en-US" sz="1800" dirty="0"/>
              <a:t>o Physical models </a:t>
            </a:r>
          </a:p>
          <a:p>
            <a:pPr algn="just"/>
            <a:r>
              <a:rPr lang="en-US" sz="1800" dirty="0"/>
              <a:t>o Architectural models </a:t>
            </a:r>
          </a:p>
          <a:p>
            <a:pPr algn="just"/>
            <a:r>
              <a:rPr lang="en-US" sz="1800" dirty="0"/>
              <a:t>o Fundamental models</a:t>
            </a:r>
          </a:p>
          <a:p>
            <a:pPr algn="just"/>
            <a:r>
              <a:rPr lang="en-US" sz="1800" dirty="0"/>
              <a:t>What is Physical model? </a:t>
            </a:r>
          </a:p>
          <a:p>
            <a:pPr algn="just"/>
            <a:r>
              <a:rPr lang="en-US" sz="1800" dirty="0"/>
              <a:t>Physical models are the most explicit way in which to describe a system; they capture the hardware composition of a system in terms of the computers and their interconnecting networks.</a:t>
            </a:r>
          </a:p>
          <a:p>
            <a:pPr algn="just"/>
            <a:r>
              <a:rPr lang="en-US" sz="1800" dirty="0"/>
              <a:t>What is Architectural model? </a:t>
            </a:r>
          </a:p>
          <a:p>
            <a:pPr algn="just"/>
            <a:r>
              <a:rPr lang="en-US" sz="1800" dirty="0"/>
              <a:t>Architectural models describe a system in terms of the computational and communication tasks performed by its computational elements; the computational elements being individual computers or aggregates of them supported by appropriate network interconnections.</a:t>
            </a:r>
          </a:p>
          <a:p>
            <a:pPr algn="just"/>
            <a:r>
              <a:rPr lang="en-US" sz="1800" dirty="0"/>
              <a:t>What is Fundamental model? </a:t>
            </a:r>
          </a:p>
          <a:p>
            <a:pPr algn="just"/>
            <a:r>
              <a:rPr lang="en-US" sz="1800" dirty="0"/>
              <a:t>    Fundamental models take an abstract perspective in order to examine individual aspects of a distributed system.</a:t>
            </a:r>
          </a:p>
          <a:p>
            <a:pPr algn="just"/>
            <a:r>
              <a:rPr lang="en-US" sz="1800" dirty="0"/>
              <a:t>   interaction models consider the structure and sequencing of the communication between the elements of the system</a:t>
            </a:r>
          </a:p>
          <a:p>
            <a:pPr algn="just"/>
            <a:r>
              <a:rPr lang="en-US" sz="1800" dirty="0"/>
              <a:t>  failure models consider the ways in which a system may fail to operate correctly and security models consider how the system is protected against attempts to interfere with its correct operation or to steal its data</a:t>
            </a:r>
          </a:p>
        </p:txBody>
      </p:sp>
    </p:spTree>
    <p:extLst>
      <p:ext uri="{BB962C8B-B14F-4D97-AF65-F5344CB8AC3E}">
        <p14:creationId xmlns:p14="http://schemas.microsoft.com/office/powerpoint/2010/main" val="372534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DELL</dc:creator>
  <cp:lastModifiedBy>DELL</cp:lastModifiedBy>
  <cp:revision>1</cp:revision>
  <dcterms:created xsi:type="dcterms:W3CDTF">2024-03-01T08:48:04Z</dcterms:created>
  <dcterms:modified xsi:type="dcterms:W3CDTF">2024-03-01T08:48:29Z</dcterms:modified>
</cp:coreProperties>
</file>