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65" r:id="rId16"/>
    <p:sldId id="266" r:id="rId17"/>
    <p:sldId id="267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FB3C6-DDE3-4B16-9E01-42D3988821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6"/>
          <p:cNvSpPr/>
          <p:nvPr>
            <p:custDataLst>
              <p:tags r:id="rId2"/>
            </p:custDataLst>
          </p:nvPr>
        </p:nvSpPr>
        <p:spPr bwMode="auto">
          <a:xfrm>
            <a:off x="5354638" y="3489325"/>
            <a:ext cx="6315075" cy="3363913"/>
          </a:xfrm>
          <a:custGeom>
            <a:avLst/>
            <a:gdLst>
              <a:gd name="T0" fmla="*/ 328 w 3978"/>
              <a:gd name="T1" fmla="*/ 647 h 2119"/>
              <a:gd name="T2" fmla="*/ 0 w 3978"/>
              <a:gd name="T3" fmla="*/ 2119 h 2119"/>
              <a:gd name="T4" fmla="*/ 3831 w 3978"/>
              <a:gd name="T5" fmla="*/ 2119 h 2119"/>
              <a:gd name="T6" fmla="*/ 3978 w 3978"/>
              <a:gd name="T7" fmla="*/ 1459 h 2119"/>
              <a:gd name="T8" fmla="*/ 2387 w 3978"/>
              <a:gd name="T9" fmla="*/ 0 h 2119"/>
              <a:gd name="T10" fmla="*/ 328 w 3978"/>
              <a:gd name="T11" fmla="*/ 647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8" h="2119">
                <a:moveTo>
                  <a:pt x="328" y="647"/>
                </a:moveTo>
                <a:lnTo>
                  <a:pt x="0" y="2119"/>
                </a:lnTo>
                <a:lnTo>
                  <a:pt x="3831" y="2119"/>
                </a:lnTo>
                <a:lnTo>
                  <a:pt x="3978" y="1459"/>
                </a:lnTo>
                <a:lnTo>
                  <a:pt x="2387" y="0"/>
                </a:lnTo>
                <a:lnTo>
                  <a:pt x="328" y="64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27"/>
          <p:cNvSpPr/>
          <p:nvPr>
            <p:custDataLst>
              <p:tags r:id="rId3"/>
            </p:custDataLst>
          </p:nvPr>
        </p:nvSpPr>
        <p:spPr bwMode="auto">
          <a:xfrm>
            <a:off x="0" y="25882"/>
            <a:ext cx="4019550" cy="4984750"/>
          </a:xfrm>
          <a:custGeom>
            <a:avLst/>
            <a:gdLst>
              <a:gd name="T0" fmla="*/ 0 w 2532"/>
              <a:gd name="T1" fmla="*/ 3137 h 3140"/>
              <a:gd name="T2" fmla="*/ 4 w 2532"/>
              <a:gd name="T3" fmla="*/ 3140 h 3140"/>
              <a:gd name="T4" fmla="*/ 2063 w 2532"/>
              <a:gd name="T5" fmla="*/ 2493 h 3140"/>
              <a:gd name="T6" fmla="*/ 2532 w 2532"/>
              <a:gd name="T7" fmla="*/ 388 h 3140"/>
              <a:gd name="T8" fmla="*/ 2108 w 2532"/>
              <a:gd name="T9" fmla="*/ 0 h 3140"/>
              <a:gd name="T10" fmla="*/ 0 w 2532"/>
              <a:gd name="T11" fmla="*/ 0 h 3140"/>
              <a:gd name="T12" fmla="*/ 0 w 2532"/>
              <a:gd name="T13" fmla="*/ 3137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2" h="3140">
                <a:moveTo>
                  <a:pt x="0" y="3137"/>
                </a:moveTo>
                <a:lnTo>
                  <a:pt x="4" y="3140"/>
                </a:lnTo>
                <a:lnTo>
                  <a:pt x="2063" y="2493"/>
                </a:lnTo>
                <a:lnTo>
                  <a:pt x="2532" y="388"/>
                </a:lnTo>
                <a:lnTo>
                  <a:pt x="2108" y="0"/>
                </a:lnTo>
                <a:lnTo>
                  <a:pt x="0" y="0"/>
                </a:lnTo>
                <a:lnTo>
                  <a:pt x="0" y="313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8"/>
          <p:cNvSpPr/>
          <p:nvPr>
            <p:custDataLst>
              <p:tags r:id="rId4"/>
            </p:custDataLst>
          </p:nvPr>
        </p:nvSpPr>
        <p:spPr bwMode="auto">
          <a:xfrm>
            <a:off x="7186035" y="3624263"/>
            <a:ext cx="2132013" cy="1560513"/>
          </a:xfrm>
          <a:custGeom>
            <a:avLst/>
            <a:gdLst>
              <a:gd name="T0" fmla="*/ 0 w 1343"/>
              <a:gd name="T1" fmla="*/ 983 h 983"/>
              <a:gd name="T2" fmla="*/ 880 w 1343"/>
              <a:gd name="T3" fmla="*/ 0 h 983"/>
              <a:gd name="T4" fmla="*/ 1343 w 1343"/>
              <a:gd name="T5" fmla="*/ 589 h 983"/>
              <a:gd name="T6" fmla="*/ 0 w 1343"/>
              <a:gd name="T7" fmla="*/ 983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3" h="983">
                <a:moveTo>
                  <a:pt x="0" y="983"/>
                </a:moveTo>
                <a:lnTo>
                  <a:pt x="880" y="0"/>
                </a:lnTo>
                <a:lnTo>
                  <a:pt x="1343" y="589"/>
                </a:lnTo>
                <a:lnTo>
                  <a:pt x="0" y="9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29"/>
          <p:cNvSpPr/>
          <p:nvPr>
            <p:custDataLst>
              <p:tags r:id="rId5"/>
            </p:custDataLst>
          </p:nvPr>
        </p:nvSpPr>
        <p:spPr bwMode="auto">
          <a:xfrm>
            <a:off x="7195271" y="4550064"/>
            <a:ext cx="3752850" cy="2293938"/>
          </a:xfrm>
          <a:custGeom>
            <a:avLst/>
            <a:gdLst>
              <a:gd name="T0" fmla="*/ 1343 w 2364"/>
              <a:gd name="T1" fmla="*/ 0 h 1445"/>
              <a:gd name="T2" fmla="*/ 0 w 2364"/>
              <a:gd name="T3" fmla="*/ 394 h 1445"/>
              <a:gd name="T4" fmla="*/ 1064 w 2364"/>
              <a:gd name="T5" fmla="*/ 1445 h 1445"/>
              <a:gd name="T6" fmla="*/ 2364 w 2364"/>
              <a:gd name="T7" fmla="*/ 1445 h 1445"/>
              <a:gd name="T8" fmla="*/ 1343 w 2364"/>
              <a:gd name="T9" fmla="*/ 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445">
                <a:moveTo>
                  <a:pt x="1343" y="0"/>
                </a:moveTo>
                <a:lnTo>
                  <a:pt x="0" y="394"/>
                </a:lnTo>
                <a:lnTo>
                  <a:pt x="1064" y="1445"/>
                </a:lnTo>
                <a:lnTo>
                  <a:pt x="2364" y="144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30"/>
          <p:cNvSpPr/>
          <p:nvPr>
            <p:custDataLst>
              <p:tags r:id="rId6"/>
            </p:custDataLst>
          </p:nvPr>
        </p:nvSpPr>
        <p:spPr bwMode="auto">
          <a:xfrm>
            <a:off x="9318047" y="3705514"/>
            <a:ext cx="2892425" cy="3138488"/>
          </a:xfrm>
          <a:custGeom>
            <a:avLst/>
            <a:gdLst>
              <a:gd name="T0" fmla="*/ 1822 w 1822"/>
              <a:gd name="T1" fmla="*/ 0 h 1977"/>
              <a:gd name="T2" fmla="*/ 0 w 1822"/>
              <a:gd name="T3" fmla="*/ 532 h 1977"/>
              <a:gd name="T4" fmla="*/ 1021 w 1822"/>
              <a:gd name="T5" fmla="*/ 1977 h 1977"/>
              <a:gd name="T6" fmla="*/ 1822 w 1822"/>
              <a:gd name="T7" fmla="*/ 1977 h 1977"/>
              <a:gd name="T8" fmla="*/ 1822 w 1822"/>
              <a:gd name="T9" fmla="*/ 0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1977">
                <a:moveTo>
                  <a:pt x="1822" y="0"/>
                </a:moveTo>
                <a:lnTo>
                  <a:pt x="0" y="532"/>
                </a:lnTo>
                <a:lnTo>
                  <a:pt x="1021" y="1977"/>
                </a:lnTo>
                <a:lnTo>
                  <a:pt x="1822" y="1977"/>
                </a:lnTo>
                <a:lnTo>
                  <a:pt x="182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31"/>
          <p:cNvSpPr/>
          <p:nvPr>
            <p:custDataLst>
              <p:tags r:id="rId7"/>
            </p:custDataLst>
          </p:nvPr>
        </p:nvSpPr>
        <p:spPr bwMode="auto">
          <a:xfrm>
            <a:off x="8583035" y="2587914"/>
            <a:ext cx="3627438" cy="1962150"/>
          </a:xfrm>
          <a:custGeom>
            <a:avLst/>
            <a:gdLst>
              <a:gd name="T0" fmla="*/ 2285 w 2285"/>
              <a:gd name="T1" fmla="*/ 653 h 1236"/>
              <a:gd name="T2" fmla="*/ 590 w 2285"/>
              <a:gd name="T3" fmla="*/ 0 h 1236"/>
              <a:gd name="T4" fmla="*/ 0 w 2285"/>
              <a:gd name="T5" fmla="*/ 647 h 1236"/>
              <a:gd name="T6" fmla="*/ 463 w 2285"/>
              <a:gd name="T7" fmla="*/ 1236 h 1236"/>
              <a:gd name="T8" fmla="*/ 2285 w 2285"/>
              <a:gd name="T9" fmla="*/ 704 h 1236"/>
              <a:gd name="T10" fmla="*/ 2285 w 2285"/>
              <a:gd name="T11" fmla="*/ 653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5" h="1236">
                <a:moveTo>
                  <a:pt x="2285" y="653"/>
                </a:moveTo>
                <a:lnTo>
                  <a:pt x="590" y="0"/>
                </a:lnTo>
                <a:lnTo>
                  <a:pt x="0" y="647"/>
                </a:lnTo>
                <a:lnTo>
                  <a:pt x="463" y="1236"/>
                </a:lnTo>
                <a:lnTo>
                  <a:pt x="2285" y="704"/>
                </a:lnTo>
                <a:lnTo>
                  <a:pt x="2285" y="65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32"/>
          <p:cNvSpPr/>
          <p:nvPr>
            <p:custDataLst>
              <p:tags r:id="rId8"/>
            </p:custDataLst>
          </p:nvPr>
        </p:nvSpPr>
        <p:spPr bwMode="auto">
          <a:xfrm>
            <a:off x="7168572" y="1597314"/>
            <a:ext cx="2351088" cy="2017713"/>
          </a:xfrm>
          <a:custGeom>
            <a:avLst/>
            <a:gdLst>
              <a:gd name="T0" fmla="*/ 0 w 1481"/>
              <a:gd name="T1" fmla="*/ 0 h 1271"/>
              <a:gd name="T2" fmla="*/ 891 w 1481"/>
              <a:gd name="T3" fmla="*/ 1271 h 1271"/>
              <a:gd name="T4" fmla="*/ 1481 w 1481"/>
              <a:gd name="T5" fmla="*/ 624 h 1271"/>
              <a:gd name="T6" fmla="*/ 0 w 1481"/>
              <a:gd name="T7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1" h="1271">
                <a:moveTo>
                  <a:pt x="0" y="0"/>
                </a:moveTo>
                <a:lnTo>
                  <a:pt x="891" y="1271"/>
                </a:lnTo>
                <a:lnTo>
                  <a:pt x="1481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34"/>
          <p:cNvSpPr/>
          <p:nvPr>
            <p:custDataLst>
              <p:tags r:id="rId9"/>
            </p:custDataLst>
          </p:nvPr>
        </p:nvSpPr>
        <p:spPr bwMode="auto">
          <a:xfrm>
            <a:off x="7177808" y="6350"/>
            <a:ext cx="4778375" cy="2590800"/>
          </a:xfrm>
          <a:custGeom>
            <a:avLst/>
            <a:gdLst>
              <a:gd name="T0" fmla="*/ 2020 w 3010"/>
              <a:gd name="T1" fmla="*/ 0 h 1632"/>
              <a:gd name="T2" fmla="*/ 0 w 3010"/>
              <a:gd name="T3" fmla="*/ 1008 h 1632"/>
              <a:gd name="T4" fmla="*/ 1481 w 3010"/>
              <a:gd name="T5" fmla="*/ 1632 h 1632"/>
              <a:gd name="T6" fmla="*/ 3010 w 3010"/>
              <a:gd name="T7" fmla="*/ 0 h 1632"/>
              <a:gd name="T8" fmla="*/ 2020 w 3010"/>
              <a:gd name="T9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0" h="1632">
                <a:moveTo>
                  <a:pt x="2020" y="0"/>
                </a:moveTo>
                <a:lnTo>
                  <a:pt x="0" y="1008"/>
                </a:lnTo>
                <a:lnTo>
                  <a:pt x="1481" y="1632"/>
                </a:lnTo>
                <a:lnTo>
                  <a:pt x="3010" y="0"/>
                </a:lnTo>
                <a:lnTo>
                  <a:pt x="20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35"/>
          <p:cNvSpPr/>
          <p:nvPr>
            <p:custDataLst>
              <p:tags r:id="rId10"/>
            </p:custDataLst>
          </p:nvPr>
        </p:nvSpPr>
        <p:spPr bwMode="auto">
          <a:xfrm>
            <a:off x="9519660" y="6350"/>
            <a:ext cx="2695387" cy="3627438"/>
          </a:xfrm>
          <a:custGeom>
            <a:avLst/>
            <a:gdLst>
              <a:gd name="T0" fmla="*/ 1695 w 1695"/>
              <a:gd name="T1" fmla="*/ 313 h 2285"/>
              <a:gd name="T2" fmla="*/ 1683 w 1695"/>
              <a:gd name="T3" fmla="*/ 0 h 2285"/>
              <a:gd name="T4" fmla="*/ 1529 w 1695"/>
              <a:gd name="T5" fmla="*/ 0 h 2285"/>
              <a:gd name="T6" fmla="*/ 0 w 1695"/>
              <a:gd name="T7" fmla="*/ 1632 h 2285"/>
              <a:gd name="T8" fmla="*/ 1695 w 1695"/>
              <a:gd name="T9" fmla="*/ 2285 h 2285"/>
              <a:gd name="T10" fmla="*/ 1695 w 1695"/>
              <a:gd name="T11" fmla="*/ 313 h 2285"/>
              <a:gd name="connsiteX0" fmla="*/ 10000 w 10017"/>
              <a:gd name="connsiteY0" fmla="*/ 1370 h 10000"/>
              <a:gd name="connsiteX1" fmla="*/ 10017 w 10017"/>
              <a:gd name="connsiteY1" fmla="*/ 0 h 10000"/>
              <a:gd name="connsiteX2" fmla="*/ 9021 w 10017"/>
              <a:gd name="connsiteY2" fmla="*/ 0 h 10000"/>
              <a:gd name="connsiteX3" fmla="*/ 0 w 10017"/>
              <a:gd name="connsiteY3" fmla="*/ 7142 h 10000"/>
              <a:gd name="connsiteX4" fmla="*/ 10000 w 10017"/>
              <a:gd name="connsiteY4" fmla="*/ 10000 h 10000"/>
              <a:gd name="connsiteX5" fmla="*/ 10000 w 10017"/>
              <a:gd name="connsiteY5" fmla="*/ 137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7" h="10000">
                <a:moveTo>
                  <a:pt x="10000" y="1370"/>
                </a:moveTo>
                <a:cubicBezTo>
                  <a:pt x="10006" y="913"/>
                  <a:pt x="10011" y="457"/>
                  <a:pt x="10017" y="0"/>
                </a:cubicBezTo>
                <a:lnTo>
                  <a:pt x="9021" y="0"/>
                </a:lnTo>
                <a:lnTo>
                  <a:pt x="0" y="7142"/>
                </a:lnTo>
                <a:lnTo>
                  <a:pt x="10000" y="10000"/>
                </a:lnTo>
                <a:lnTo>
                  <a:pt x="10000" y="13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33"/>
          <p:cNvSpPr/>
          <p:nvPr>
            <p:custDataLst>
              <p:tags r:id="rId11"/>
            </p:custDataLst>
          </p:nvPr>
        </p:nvSpPr>
        <p:spPr bwMode="auto">
          <a:xfrm>
            <a:off x="7177808" y="1606550"/>
            <a:ext cx="1414463" cy="3578225"/>
          </a:xfrm>
          <a:custGeom>
            <a:avLst/>
            <a:gdLst>
              <a:gd name="T0" fmla="*/ 11 w 891"/>
              <a:gd name="T1" fmla="*/ 2254 h 2254"/>
              <a:gd name="T2" fmla="*/ 0 w 891"/>
              <a:gd name="T3" fmla="*/ 0 h 2254"/>
              <a:gd name="T4" fmla="*/ 891 w 891"/>
              <a:gd name="T5" fmla="*/ 1271 h 2254"/>
              <a:gd name="T6" fmla="*/ 11 w 891"/>
              <a:gd name="T7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2254">
                <a:moveTo>
                  <a:pt x="11" y="2254"/>
                </a:moveTo>
                <a:lnTo>
                  <a:pt x="0" y="0"/>
                </a:lnTo>
                <a:lnTo>
                  <a:pt x="891" y="1271"/>
                </a:lnTo>
                <a:lnTo>
                  <a:pt x="11" y="22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807387" y="3228563"/>
            <a:ext cx="5580495" cy="558799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807387" y="1776550"/>
            <a:ext cx="5580495" cy="1401036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4"/>
            </p:custDataLst>
          </p:nvPr>
        </p:nvSpPr>
        <p:spPr>
          <a:xfrm>
            <a:off x="807387" y="3878978"/>
            <a:ext cx="1735200" cy="428400"/>
          </a:xfrm>
          <a:prstGeom prst="rect">
            <a:avLst/>
          </a:prstGeom>
          <a:solidFill>
            <a:schemeClr val="accent2"/>
          </a:solidFill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5"/>
            </p:custDataLst>
          </p:nvPr>
        </p:nvSpPr>
        <p:spPr>
          <a:xfrm>
            <a:off x="807387" y="4390350"/>
            <a:ext cx="1735200" cy="428400"/>
          </a:xfrm>
          <a:solidFill>
            <a:schemeClr val="accent2"/>
          </a:solidFill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4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6"/>
          <p:cNvSpPr/>
          <p:nvPr>
            <p:custDataLst>
              <p:tags r:id="rId2"/>
            </p:custDataLst>
          </p:nvPr>
        </p:nvSpPr>
        <p:spPr bwMode="auto">
          <a:xfrm flipH="1">
            <a:off x="545523" y="3489325"/>
            <a:ext cx="6315075" cy="3363913"/>
          </a:xfrm>
          <a:custGeom>
            <a:avLst/>
            <a:gdLst>
              <a:gd name="T0" fmla="*/ 328 w 3978"/>
              <a:gd name="T1" fmla="*/ 647 h 2119"/>
              <a:gd name="T2" fmla="*/ 0 w 3978"/>
              <a:gd name="T3" fmla="*/ 2119 h 2119"/>
              <a:gd name="T4" fmla="*/ 3831 w 3978"/>
              <a:gd name="T5" fmla="*/ 2119 h 2119"/>
              <a:gd name="T6" fmla="*/ 3978 w 3978"/>
              <a:gd name="T7" fmla="*/ 1459 h 2119"/>
              <a:gd name="T8" fmla="*/ 2387 w 3978"/>
              <a:gd name="T9" fmla="*/ 0 h 2119"/>
              <a:gd name="T10" fmla="*/ 328 w 3978"/>
              <a:gd name="T11" fmla="*/ 647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8" h="2119">
                <a:moveTo>
                  <a:pt x="328" y="647"/>
                </a:moveTo>
                <a:lnTo>
                  <a:pt x="0" y="2119"/>
                </a:lnTo>
                <a:lnTo>
                  <a:pt x="3831" y="2119"/>
                </a:lnTo>
                <a:lnTo>
                  <a:pt x="3978" y="1459"/>
                </a:lnTo>
                <a:lnTo>
                  <a:pt x="2387" y="0"/>
                </a:lnTo>
                <a:lnTo>
                  <a:pt x="328" y="64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27"/>
          <p:cNvSpPr/>
          <p:nvPr>
            <p:custDataLst>
              <p:tags r:id="rId3"/>
            </p:custDataLst>
          </p:nvPr>
        </p:nvSpPr>
        <p:spPr bwMode="auto">
          <a:xfrm flipH="1">
            <a:off x="8190923" y="6350"/>
            <a:ext cx="4019550" cy="4984750"/>
          </a:xfrm>
          <a:custGeom>
            <a:avLst/>
            <a:gdLst>
              <a:gd name="T0" fmla="*/ 0 w 2532"/>
              <a:gd name="T1" fmla="*/ 3137 h 3140"/>
              <a:gd name="T2" fmla="*/ 4 w 2532"/>
              <a:gd name="T3" fmla="*/ 3140 h 3140"/>
              <a:gd name="T4" fmla="*/ 2063 w 2532"/>
              <a:gd name="T5" fmla="*/ 2493 h 3140"/>
              <a:gd name="T6" fmla="*/ 2532 w 2532"/>
              <a:gd name="T7" fmla="*/ 388 h 3140"/>
              <a:gd name="T8" fmla="*/ 2108 w 2532"/>
              <a:gd name="T9" fmla="*/ 0 h 3140"/>
              <a:gd name="T10" fmla="*/ 0 w 2532"/>
              <a:gd name="T11" fmla="*/ 0 h 3140"/>
              <a:gd name="T12" fmla="*/ 0 w 2532"/>
              <a:gd name="T13" fmla="*/ 3137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2" h="3140">
                <a:moveTo>
                  <a:pt x="0" y="3137"/>
                </a:moveTo>
                <a:lnTo>
                  <a:pt x="4" y="3140"/>
                </a:lnTo>
                <a:lnTo>
                  <a:pt x="2063" y="2493"/>
                </a:lnTo>
                <a:lnTo>
                  <a:pt x="2532" y="388"/>
                </a:lnTo>
                <a:lnTo>
                  <a:pt x="2108" y="0"/>
                </a:lnTo>
                <a:lnTo>
                  <a:pt x="0" y="0"/>
                </a:lnTo>
                <a:lnTo>
                  <a:pt x="0" y="313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8"/>
          <p:cNvSpPr/>
          <p:nvPr>
            <p:custDataLst>
              <p:tags r:id="rId4"/>
            </p:custDataLst>
          </p:nvPr>
        </p:nvSpPr>
        <p:spPr bwMode="auto">
          <a:xfrm flipH="1">
            <a:off x="2874132" y="3608677"/>
            <a:ext cx="2132013" cy="1560513"/>
          </a:xfrm>
          <a:custGeom>
            <a:avLst/>
            <a:gdLst>
              <a:gd name="T0" fmla="*/ 0 w 1343"/>
              <a:gd name="T1" fmla="*/ 983 h 983"/>
              <a:gd name="T2" fmla="*/ 880 w 1343"/>
              <a:gd name="T3" fmla="*/ 0 h 983"/>
              <a:gd name="T4" fmla="*/ 1343 w 1343"/>
              <a:gd name="T5" fmla="*/ 589 h 983"/>
              <a:gd name="T6" fmla="*/ 0 w 1343"/>
              <a:gd name="T7" fmla="*/ 983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3" h="983">
                <a:moveTo>
                  <a:pt x="0" y="983"/>
                </a:moveTo>
                <a:lnTo>
                  <a:pt x="880" y="0"/>
                </a:lnTo>
                <a:lnTo>
                  <a:pt x="1343" y="589"/>
                </a:lnTo>
                <a:lnTo>
                  <a:pt x="0" y="9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29"/>
          <p:cNvSpPr/>
          <p:nvPr>
            <p:custDataLst>
              <p:tags r:id="rId5"/>
            </p:custDataLst>
          </p:nvPr>
        </p:nvSpPr>
        <p:spPr bwMode="auto">
          <a:xfrm flipH="1">
            <a:off x="1244059" y="4534478"/>
            <a:ext cx="3752850" cy="2293938"/>
          </a:xfrm>
          <a:custGeom>
            <a:avLst/>
            <a:gdLst>
              <a:gd name="T0" fmla="*/ 1343 w 2364"/>
              <a:gd name="T1" fmla="*/ 0 h 1445"/>
              <a:gd name="T2" fmla="*/ 0 w 2364"/>
              <a:gd name="T3" fmla="*/ 394 h 1445"/>
              <a:gd name="T4" fmla="*/ 1064 w 2364"/>
              <a:gd name="T5" fmla="*/ 1445 h 1445"/>
              <a:gd name="T6" fmla="*/ 2364 w 2364"/>
              <a:gd name="T7" fmla="*/ 1445 h 1445"/>
              <a:gd name="T8" fmla="*/ 1343 w 2364"/>
              <a:gd name="T9" fmla="*/ 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445">
                <a:moveTo>
                  <a:pt x="1343" y="0"/>
                </a:moveTo>
                <a:lnTo>
                  <a:pt x="0" y="394"/>
                </a:lnTo>
                <a:lnTo>
                  <a:pt x="1064" y="1445"/>
                </a:lnTo>
                <a:lnTo>
                  <a:pt x="2364" y="144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30"/>
          <p:cNvSpPr/>
          <p:nvPr>
            <p:custDataLst>
              <p:tags r:id="rId6"/>
            </p:custDataLst>
          </p:nvPr>
        </p:nvSpPr>
        <p:spPr bwMode="auto">
          <a:xfrm flipH="1">
            <a:off x="-18292" y="3689928"/>
            <a:ext cx="2892425" cy="3138488"/>
          </a:xfrm>
          <a:custGeom>
            <a:avLst/>
            <a:gdLst>
              <a:gd name="T0" fmla="*/ 1822 w 1822"/>
              <a:gd name="T1" fmla="*/ 0 h 1977"/>
              <a:gd name="T2" fmla="*/ 0 w 1822"/>
              <a:gd name="T3" fmla="*/ 532 h 1977"/>
              <a:gd name="T4" fmla="*/ 1021 w 1822"/>
              <a:gd name="T5" fmla="*/ 1977 h 1977"/>
              <a:gd name="T6" fmla="*/ 1822 w 1822"/>
              <a:gd name="T7" fmla="*/ 1977 h 1977"/>
              <a:gd name="T8" fmla="*/ 1822 w 1822"/>
              <a:gd name="T9" fmla="*/ 0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1977">
                <a:moveTo>
                  <a:pt x="1822" y="0"/>
                </a:moveTo>
                <a:lnTo>
                  <a:pt x="0" y="532"/>
                </a:lnTo>
                <a:lnTo>
                  <a:pt x="1021" y="1977"/>
                </a:lnTo>
                <a:lnTo>
                  <a:pt x="1822" y="1977"/>
                </a:lnTo>
                <a:lnTo>
                  <a:pt x="182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31"/>
          <p:cNvSpPr/>
          <p:nvPr>
            <p:custDataLst>
              <p:tags r:id="rId7"/>
            </p:custDataLst>
          </p:nvPr>
        </p:nvSpPr>
        <p:spPr bwMode="auto">
          <a:xfrm flipH="1">
            <a:off x="-18293" y="2572328"/>
            <a:ext cx="3627438" cy="1962150"/>
          </a:xfrm>
          <a:custGeom>
            <a:avLst/>
            <a:gdLst>
              <a:gd name="T0" fmla="*/ 2285 w 2285"/>
              <a:gd name="T1" fmla="*/ 653 h 1236"/>
              <a:gd name="T2" fmla="*/ 590 w 2285"/>
              <a:gd name="T3" fmla="*/ 0 h 1236"/>
              <a:gd name="T4" fmla="*/ 0 w 2285"/>
              <a:gd name="T5" fmla="*/ 647 h 1236"/>
              <a:gd name="T6" fmla="*/ 463 w 2285"/>
              <a:gd name="T7" fmla="*/ 1236 h 1236"/>
              <a:gd name="T8" fmla="*/ 2285 w 2285"/>
              <a:gd name="T9" fmla="*/ 704 h 1236"/>
              <a:gd name="T10" fmla="*/ 2285 w 2285"/>
              <a:gd name="T11" fmla="*/ 653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5" h="1236">
                <a:moveTo>
                  <a:pt x="2285" y="653"/>
                </a:moveTo>
                <a:lnTo>
                  <a:pt x="590" y="0"/>
                </a:lnTo>
                <a:lnTo>
                  <a:pt x="0" y="647"/>
                </a:lnTo>
                <a:lnTo>
                  <a:pt x="463" y="1236"/>
                </a:lnTo>
                <a:lnTo>
                  <a:pt x="2285" y="704"/>
                </a:lnTo>
                <a:lnTo>
                  <a:pt x="2285" y="65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32"/>
          <p:cNvSpPr/>
          <p:nvPr>
            <p:custDataLst>
              <p:tags r:id="rId8"/>
            </p:custDataLst>
          </p:nvPr>
        </p:nvSpPr>
        <p:spPr bwMode="auto">
          <a:xfrm flipH="1">
            <a:off x="2672520" y="1581728"/>
            <a:ext cx="2351088" cy="2017713"/>
          </a:xfrm>
          <a:custGeom>
            <a:avLst/>
            <a:gdLst>
              <a:gd name="T0" fmla="*/ 0 w 1481"/>
              <a:gd name="T1" fmla="*/ 0 h 1271"/>
              <a:gd name="T2" fmla="*/ 891 w 1481"/>
              <a:gd name="T3" fmla="*/ 1271 h 1271"/>
              <a:gd name="T4" fmla="*/ 1481 w 1481"/>
              <a:gd name="T5" fmla="*/ 624 h 1271"/>
              <a:gd name="T6" fmla="*/ 0 w 1481"/>
              <a:gd name="T7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1" h="1271">
                <a:moveTo>
                  <a:pt x="0" y="0"/>
                </a:moveTo>
                <a:lnTo>
                  <a:pt x="891" y="1271"/>
                </a:lnTo>
                <a:lnTo>
                  <a:pt x="1481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34"/>
          <p:cNvSpPr/>
          <p:nvPr>
            <p:custDataLst>
              <p:tags r:id="rId9"/>
            </p:custDataLst>
          </p:nvPr>
        </p:nvSpPr>
        <p:spPr bwMode="auto">
          <a:xfrm flipH="1">
            <a:off x="235997" y="-9236"/>
            <a:ext cx="4778375" cy="2590800"/>
          </a:xfrm>
          <a:custGeom>
            <a:avLst/>
            <a:gdLst>
              <a:gd name="T0" fmla="*/ 2020 w 3010"/>
              <a:gd name="T1" fmla="*/ 0 h 1632"/>
              <a:gd name="T2" fmla="*/ 0 w 3010"/>
              <a:gd name="T3" fmla="*/ 1008 h 1632"/>
              <a:gd name="T4" fmla="*/ 1481 w 3010"/>
              <a:gd name="T5" fmla="*/ 1632 h 1632"/>
              <a:gd name="T6" fmla="*/ 3010 w 3010"/>
              <a:gd name="T7" fmla="*/ 0 h 1632"/>
              <a:gd name="T8" fmla="*/ 2020 w 3010"/>
              <a:gd name="T9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0" h="1632">
                <a:moveTo>
                  <a:pt x="2020" y="0"/>
                </a:moveTo>
                <a:lnTo>
                  <a:pt x="0" y="1008"/>
                </a:lnTo>
                <a:lnTo>
                  <a:pt x="1481" y="1632"/>
                </a:lnTo>
                <a:lnTo>
                  <a:pt x="3010" y="0"/>
                </a:lnTo>
                <a:lnTo>
                  <a:pt x="20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35"/>
          <p:cNvSpPr/>
          <p:nvPr>
            <p:custDataLst>
              <p:tags r:id="rId10"/>
            </p:custDataLst>
          </p:nvPr>
        </p:nvSpPr>
        <p:spPr bwMode="auto">
          <a:xfrm flipH="1">
            <a:off x="-18293" y="-9236"/>
            <a:ext cx="2690813" cy="3627438"/>
          </a:xfrm>
          <a:custGeom>
            <a:avLst/>
            <a:gdLst>
              <a:gd name="T0" fmla="*/ 1695 w 1695"/>
              <a:gd name="T1" fmla="*/ 313 h 2285"/>
              <a:gd name="T2" fmla="*/ 1683 w 1695"/>
              <a:gd name="T3" fmla="*/ 0 h 2285"/>
              <a:gd name="T4" fmla="*/ 1529 w 1695"/>
              <a:gd name="T5" fmla="*/ 0 h 2285"/>
              <a:gd name="T6" fmla="*/ 0 w 1695"/>
              <a:gd name="T7" fmla="*/ 1632 h 2285"/>
              <a:gd name="T8" fmla="*/ 1695 w 1695"/>
              <a:gd name="T9" fmla="*/ 2285 h 2285"/>
              <a:gd name="T10" fmla="*/ 1695 w 1695"/>
              <a:gd name="T11" fmla="*/ 313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5" h="2285">
                <a:moveTo>
                  <a:pt x="1695" y="313"/>
                </a:moveTo>
                <a:lnTo>
                  <a:pt x="1683" y="0"/>
                </a:lnTo>
                <a:lnTo>
                  <a:pt x="1529" y="0"/>
                </a:lnTo>
                <a:lnTo>
                  <a:pt x="0" y="1632"/>
                </a:lnTo>
                <a:lnTo>
                  <a:pt x="1695" y="2285"/>
                </a:lnTo>
                <a:lnTo>
                  <a:pt x="1695" y="3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33"/>
          <p:cNvSpPr/>
          <p:nvPr>
            <p:custDataLst>
              <p:tags r:id="rId11"/>
            </p:custDataLst>
          </p:nvPr>
        </p:nvSpPr>
        <p:spPr bwMode="auto">
          <a:xfrm flipH="1">
            <a:off x="3599909" y="1590964"/>
            <a:ext cx="1414463" cy="3578225"/>
          </a:xfrm>
          <a:custGeom>
            <a:avLst/>
            <a:gdLst>
              <a:gd name="T0" fmla="*/ 11 w 891"/>
              <a:gd name="T1" fmla="*/ 2254 h 2254"/>
              <a:gd name="T2" fmla="*/ 0 w 891"/>
              <a:gd name="T3" fmla="*/ 0 h 2254"/>
              <a:gd name="T4" fmla="*/ 891 w 891"/>
              <a:gd name="T5" fmla="*/ 1271 h 2254"/>
              <a:gd name="T6" fmla="*/ 11 w 891"/>
              <a:gd name="T7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2254">
                <a:moveTo>
                  <a:pt x="11" y="2254"/>
                </a:moveTo>
                <a:lnTo>
                  <a:pt x="0" y="0"/>
                </a:lnTo>
                <a:lnTo>
                  <a:pt x="891" y="1271"/>
                </a:lnTo>
                <a:lnTo>
                  <a:pt x="11" y="22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5415194" y="2468912"/>
            <a:ext cx="5174429" cy="192017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7"/>
          <p:cNvSpPr/>
          <p:nvPr>
            <p:custDataLst>
              <p:tags r:id="rId2"/>
            </p:custDataLst>
          </p:nvPr>
        </p:nvSpPr>
        <p:spPr bwMode="auto">
          <a:xfrm>
            <a:off x="0" y="25882"/>
            <a:ext cx="4019550" cy="4984750"/>
          </a:xfrm>
          <a:custGeom>
            <a:avLst/>
            <a:gdLst>
              <a:gd name="T0" fmla="*/ 0 w 2532"/>
              <a:gd name="T1" fmla="*/ 3137 h 3140"/>
              <a:gd name="T2" fmla="*/ 4 w 2532"/>
              <a:gd name="T3" fmla="*/ 3140 h 3140"/>
              <a:gd name="T4" fmla="*/ 2063 w 2532"/>
              <a:gd name="T5" fmla="*/ 2493 h 3140"/>
              <a:gd name="T6" fmla="*/ 2532 w 2532"/>
              <a:gd name="T7" fmla="*/ 388 h 3140"/>
              <a:gd name="T8" fmla="*/ 2108 w 2532"/>
              <a:gd name="T9" fmla="*/ 0 h 3140"/>
              <a:gd name="T10" fmla="*/ 0 w 2532"/>
              <a:gd name="T11" fmla="*/ 0 h 3140"/>
              <a:gd name="T12" fmla="*/ 0 w 2532"/>
              <a:gd name="T13" fmla="*/ 3137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2" h="3140">
                <a:moveTo>
                  <a:pt x="0" y="3137"/>
                </a:moveTo>
                <a:lnTo>
                  <a:pt x="4" y="3140"/>
                </a:lnTo>
                <a:lnTo>
                  <a:pt x="2063" y="2493"/>
                </a:lnTo>
                <a:lnTo>
                  <a:pt x="2532" y="388"/>
                </a:lnTo>
                <a:lnTo>
                  <a:pt x="2108" y="0"/>
                </a:lnTo>
                <a:lnTo>
                  <a:pt x="0" y="0"/>
                </a:lnTo>
                <a:lnTo>
                  <a:pt x="0" y="313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24"/>
          <p:cNvSpPr/>
          <p:nvPr>
            <p:custDataLst>
              <p:tags r:id="rId3"/>
            </p:custDataLst>
          </p:nvPr>
        </p:nvSpPr>
        <p:spPr bwMode="auto">
          <a:xfrm>
            <a:off x="4900613" y="2146300"/>
            <a:ext cx="6116637" cy="4706938"/>
          </a:xfrm>
          <a:custGeom>
            <a:avLst/>
            <a:gdLst>
              <a:gd name="T0" fmla="*/ 964 w 3853"/>
              <a:gd name="T1" fmla="*/ 0 h 2965"/>
              <a:gd name="T2" fmla="*/ 0 w 3853"/>
              <a:gd name="T3" fmla="*/ 1666 h 2965"/>
              <a:gd name="T4" fmla="*/ 751 w 3853"/>
              <a:gd name="T5" fmla="*/ 2965 h 2965"/>
              <a:gd name="T6" fmla="*/ 3102 w 3853"/>
              <a:gd name="T7" fmla="*/ 2965 h 2965"/>
              <a:gd name="T8" fmla="*/ 3853 w 3853"/>
              <a:gd name="T9" fmla="*/ 1666 h 2965"/>
              <a:gd name="T10" fmla="*/ 2889 w 3853"/>
              <a:gd name="T11" fmla="*/ 0 h 2965"/>
              <a:gd name="T12" fmla="*/ 964 w 3853"/>
              <a:gd name="T13" fmla="*/ 0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53" h="2965">
                <a:moveTo>
                  <a:pt x="964" y="0"/>
                </a:moveTo>
                <a:lnTo>
                  <a:pt x="0" y="1666"/>
                </a:lnTo>
                <a:lnTo>
                  <a:pt x="751" y="2965"/>
                </a:lnTo>
                <a:lnTo>
                  <a:pt x="3102" y="2965"/>
                </a:lnTo>
                <a:lnTo>
                  <a:pt x="3853" y="1666"/>
                </a:lnTo>
                <a:lnTo>
                  <a:pt x="2889" y="0"/>
                </a:lnTo>
                <a:lnTo>
                  <a:pt x="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25"/>
          <p:cNvSpPr/>
          <p:nvPr>
            <p:custDataLst>
              <p:tags r:id="rId4"/>
            </p:custDataLst>
          </p:nvPr>
        </p:nvSpPr>
        <p:spPr bwMode="auto">
          <a:xfrm>
            <a:off x="9847263" y="4763"/>
            <a:ext cx="2341562" cy="4252913"/>
          </a:xfrm>
          <a:custGeom>
            <a:avLst/>
            <a:gdLst>
              <a:gd name="T0" fmla="*/ 0 w 1475"/>
              <a:gd name="T1" fmla="*/ 1013 h 2679"/>
              <a:gd name="T2" fmla="*/ 964 w 1475"/>
              <a:gd name="T3" fmla="*/ 2679 h 2679"/>
              <a:gd name="T4" fmla="*/ 1475 w 1475"/>
              <a:gd name="T5" fmla="*/ 2679 h 2679"/>
              <a:gd name="T6" fmla="*/ 1475 w 1475"/>
              <a:gd name="T7" fmla="*/ 0 h 2679"/>
              <a:gd name="T8" fmla="*/ 586 w 1475"/>
              <a:gd name="T9" fmla="*/ 0 h 2679"/>
              <a:gd name="T10" fmla="*/ 0 w 1475"/>
              <a:gd name="T11" fmla="*/ 1013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" h="2679">
                <a:moveTo>
                  <a:pt x="0" y="1013"/>
                </a:moveTo>
                <a:lnTo>
                  <a:pt x="964" y="2679"/>
                </a:lnTo>
                <a:lnTo>
                  <a:pt x="1475" y="2679"/>
                </a:lnTo>
                <a:lnTo>
                  <a:pt x="1475" y="0"/>
                </a:lnTo>
                <a:lnTo>
                  <a:pt x="586" y="0"/>
                </a:lnTo>
                <a:lnTo>
                  <a:pt x="0" y="101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4"/>
          <p:cNvSpPr/>
          <p:nvPr>
            <p:custDataLst>
              <p:tags r:id="rId2"/>
            </p:custDataLst>
          </p:nvPr>
        </p:nvSpPr>
        <p:spPr bwMode="auto">
          <a:xfrm>
            <a:off x="4900613" y="2146300"/>
            <a:ext cx="6116637" cy="4706938"/>
          </a:xfrm>
          <a:custGeom>
            <a:avLst/>
            <a:gdLst>
              <a:gd name="T0" fmla="*/ 964 w 3853"/>
              <a:gd name="T1" fmla="*/ 0 h 2965"/>
              <a:gd name="T2" fmla="*/ 0 w 3853"/>
              <a:gd name="T3" fmla="*/ 1666 h 2965"/>
              <a:gd name="T4" fmla="*/ 751 w 3853"/>
              <a:gd name="T5" fmla="*/ 2965 h 2965"/>
              <a:gd name="T6" fmla="*/ 3102 w 3853"/>
              <a:gd name="T7" fmla="*/ 2965 h 2965"/>
              <a:gd name="T8" fmla="*/ 3853 w 3853"/>
              <a:gd name="T9" fmla="*/ 1666 h 2965"/>
              <a:gd name="T10" fmla="*/ 2889 w 3853"/>
              <a:gd name="T11" fmla="*/ 0 h 2965"/>
              <a:gd name="T12" fmla="*/ 964 w 3853"/>
              <a:gd name="T13" fmla="*/ 0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53" h="2965">
                <a:moveTo>
                  <a:pt x="964" y="0"/>
                </a:moveTo>
                <a:lnTo>
                  <a:pt x="0" y="1666"/>
                </a:lnTo>
                <a:lnTo>
                  <a:pt x="751" y="2965"/>
                </a:lnTo>
                <a:lnTo>
                  <a:pt x="3102" y="2965"/>
                </a:lnTo>
                <a:lnTo>
                  <a:pt x="3853" y="1666"/>
                </a:lnTo>
                <a:lnTo>
                  <a:pt x="2889" y="0"/>
                </a:lnTo>
                <a:lnTo>
                  <a:pt x="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25"/>
          <p:cNvSpPr/>
          <p:nvPr>
            <p:custDataLst>
              <p:tags r:id="rId3"/>
            </p:custDataLst>
          </p:nvPr>
        </p:nvSpPr>
        <p:spPr bwMode="auto">
          <a:xfrm>
            <a:off x="9847263" y="4763"/>
            <a:ext cx="2341562" cy="4252913"/>
          </a:xfrm>
          <a:custGeom>
            <a:avLst/>
            <a:gdLst>
              <a:gd name="T0" fmla="*/ 0 w 1475"/>
              <a:gd name="T1" fmla="*/ 1013 h 2679"/>
              <a:gd name="T2" fmla="*/ 964 w 1475"/>
              <a:gd name="T3" fmla="*/ 2679 h 2679"/>
              <a:gd name="T4" fmla="*/ 1475 w 1475"/>
              <a:gd name="T5" fmla="*/ 2679 h 2679"/>
              <a:gd name="T6" fmla="*/ 1475 w 1475"/>
              <a:gd name="T7" fmla="*/ 0 h 2679"/>
              <a:gd name="T8" fmla="*/ 586 w 1475"/>
              <a:gd name="T9" fmla="*/ 0 h 2679"/>
              <a:gd name="T10" fmla="*/ 0 w 1475"/>
              <a:gd name="T11" fmla="*/ 1013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" h="2679">
                <a:moveTo>
                  <a:pt x="0" y="1013"/>
                </a:moveTo>
                <a:lnTo>
                  <a:pt x="964" y="2679"/>
                </a:lnTo>
                <a:lnTo>
                  <a:pt x="1475" y="2679"/>
                </a:lnTo>
                <a:lnTo>
                  <a:pt x="1475" y="0"/>
                </a:lnTo>
                <a:lnTo>
                  <a:pt x="586" y="0"/>
                </a:lnTo>
                <a:lnTo>
                  <a:pt x="0" y="101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26"/>
          <p:cNvSpPr/>
          <p:nvPr>
            <p:custDataLst>
              <p:tags r:id="rId4"/>
            </p:custDataLst>
          </p:nvPr>
        </p:nvSpPr>
        <p:spPr bwMode="auto">
          <a:xfrm>
            <a:off x="1645850" y="1141796"/>
            <a:ext cx="1339850" cy="1162050"/>
          </a:xfrm>
          <a:custGeom>
            <a:avLst/>
            <a:gdLst>
              <a:gd name="T0" fmla="*/ 0 w 844"/>
              <a:gd name="T1" fmla="*/ 0 h 732"/>
              <a:gd name="T2" fmla="*/ 405 w 844"/>
              <a:gd name="T3" fmla="*/ 732 h 732"/>
              <a:gd name="T4" fmla="*/ 844 w 844"/>
              <a:gd name="T5" fmla="*/ 1 h 732"/>
              <a:gd name="T6" fmla="*/ 0 w 844"/>
              <a:gd name="T7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4" h="732">
                <a:moveTo>
                  <a:pt x="0" y="0"/>
                </a:moveTo>
                <a:lnTo>
                  <a:pt x="405" y="732"/>
                </a:lnTo>
                <a:lnTo>
                  <a:pt x="844" y="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27"/>
          <p:cNvSpPr/>
          <p:nvPr>
            <p:custDataLst>
              <p:tags r:id="rId5"/>
            </p:custDataLst>
          </p:nvPr>
        </p:nvSpPr>
        <p:spPr bwMode="auto">
          <a:xfrm>
            <a:off x="937825" y="1141796"/>
            <a:ext cx="1350962" cy="1162050"/>
          </a:xfrm>
          <a:custGeom>
            <a:avLst/>
            <a:gdLst>
              <a:gd name="T0" fmla="*/ 0 w 851"/>
              <a:gd name="T1" fmla="*/ 732 h 732"/>
              <a:gd name="T2" fmla="*/ 851 w 851"/>
              <a:gd name="T3" fmla="*/ 732 h 732"/>
              <a:gd name="T4" fmla="*/ 446 w 851"/>
              <a:gd name="T5" fmla="*/ 0 h 732"/>
              <a:gd name="T6" fmla="*/ 0 w 85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732">
                <a:moveTo>
                  <a:pt x="0" y="732"/>
                </a:moveTo>
                <a:lnTo>
                  <a:pt x="851" y="732"/>
                </a:lnTo>
                <a:lnTo>
                  <a:pt x="446" y="0"/>
                </a:lnTo>
                <a:lnTo>
                  <a:pt x="0" y="7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28"/>
          <p:cNvSpPr/>
          <p:nvPr>
            <p:custDataLst>
              <p:tags r:id="rId6"/>
            </p:custDataLst>
          </p:nvPr>
        </p:nvSpPr>
        <p:spPr bwMode="auto">
          <a:xfrm>
            <a:off x="937825" y="2303846"/>
            <a:ext cx="1350962" cy="1162050"/>
          </a:xfrm>
          <a:custGeom>
            <a:avLst/>
            <a:gdLst>
              <a:gd name="T0" fmla="*/ 426 w 851"/>
              <a:gd name="T1" fmla="*/ 732 h 732"/>
              <a:gd name="T2" fmla="*/ 0 w 851"/>
              <a:gd name="T3" fmla="*/ 0 h 732"/>
              <a:gd name="T4" fmla="*/ 851 w 851"/>
              <a:gd name="T5" fmla="*/ 0 h 732"/>
              <a:gd name="T6" fmla="*/ 426 w 85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1" h="732">
                <a:moveTo>
                  <a:pt x="426" y="732"/>
                </a:moveTo>
                <a:lnTo>
                  <a:pt x="0" y="0"/>
                </a:lnTo>
                <a:lnTo>
                  <a:pt x="851" y="0"/>
                </a:lnTo>
                <a:lnTo>
                  <a:pt x="426" y="7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9"/>
          <p:cNvSpPr/>
          <p:nvPr>
            <p:custDataLst>
              <p:tags r:id="rId7"/>
            </p:custDataLst>
          </p:nvPr>
        </p:nvSpPr>
        <p:spPr bwMode="auto">
          <a:xfrm>
            <a:off x="1614100" y="2303846"/>
            <a:ext cx="1316037" cy="1162050"/>
          </a:xfrm>
          <a:custGeom>
            <a:avLst/>
            <a:gdLst>
              <a:gd name="T0" fmla="*/ 829 w 829"/>
              <a:gd name="T1" fmla="*/ 727 h 732"/>
              <a:gd name="T2" fmla="*/ 0 w 829"/>
              <a:gd name="T3" fmla="*/ 732 h 732"/>
              <a:gd name="T4" fmla="*/ 425 w 829"/>
              <a:gd name="T5" fmla="*/ 0 h 732"/>
              <a:gd name="T6" fmla="*/ 829 w 829"/>
              <a:gd name="T7" fmla="*/ 727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9" h="732">
                <a:moveTo>
                  <a:pt x="829" y="727"/>
                </a:moveTo>
                <a:lnTo>
                  <a:pt x="0" y="732"/>
                </a:lnTo>
                <a:lnTo>
                  <a:pt x="425" y="0"/>
                </a:lnTo>
                <a:lnTo>
                  <a:pt x="829" y="72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30"/>
          <p:cNvSpPr/>
          <p:nvPr>
            <p:custDataLst>
              <p:tags r:id="rId8"/>
            </p:custDataLst>
          </p:nvPr>
        </p:nvSpPr>
        <p:spPr bwMode="auto">
          <a:xfrm>
            <a:off x="2288787" y="1143384"/>
            <a:ext cx="1338262" cy="1174750"/>
          </a:xfrm>
          <a:custGeom>
            <a:avLst/>
            <a:gdLst>
              <a:gd name="T0" fmla="*/ 843 w 843"/>
              <a:gd name="T1" fmla="*/ 740 h 740"/>
              <a:gd name="T2" fmla="*/ 0 w 843"/>
              <a:gd name="T3" fmla="*/ 731 h 740"/>
              <a:gd name="T4" fmla="*/ 439 w 843"/>
              <a:gd name="T5" fmla="*/ 0 h 740"/>
              <a:gd name="T6" fmla="*/ 843 w 843"/>
              <a:gd name="T7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740">
                <a:moveTo>
                  <a:pt x="843" y="740"/>
                </a:moveTo>
                <a:lnTo>
                  <a:pt x="0" y="731"/>
                </a:lnTo>
                <a:lnTo>
                  <a:pt x="439" y="0"/>
                </a:lnTo>
                <a:lnTo>
                  <a:pt x="843" y="7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31"/>
          <p:cNvSpPr/>
          <p:nvPr>
            <p:custDataLst>
              <p:tags r:id="rId9"/>
            </p:custDataLst>
          </p:nvPr>
        </p:nvSpPr>
        <p:spPr bwMode="auto">
          <a:xfrm>
            <a:off x="2415787" y="2389571"/>
            <a:ext cx="3400425" cy="2903538"/>
          </a:xfrm>
          <a:custGeom>
            <a:avLst/>
            <a:gdLst>
              <a:gd name="T0" fmla="*/ 0 w 2142"/>
              <a:gd name="T1" fmla="*/ 0 h 1829"/>
              <a:gd name="T2" fmla="*/ 2142 w 2142"/>
              <a:gd name="T3" fmla="*/ 0 h 1829"/>
              <a:gd name="T4" fmla="*/ 1063 w 2142"/>
              <a:gd name="T5" fmla="*/ 1829 h 1829"/>
              <a:gd name="T6" fmla="*/ 0 w 2142"/>
              <a:gd name="T7" fmla="*/ 0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2" h="1829">
                <a:moveTo>
                  <a:pt x="0" y="0"/>
                </a:moveTo>
                <a:lnTo>
                  <a:pt x="2142" y="0"/>
                </a:lnTo>
                <a:lnTo>
                  <a:pt x="1063" y="1829"/>
                </a:lnTo>
                <a:lnTo>
                  <a:pt x="0" y="0"/>
                </a:lnTo>
                <a:close/>
              </a:path>
            </a:pathLst>
          </a:cu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393686" y="2558444"/>
            <a:ext cx="5770239" cy="98457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5393686" y="3605597"/>
            <a:ext cx="5770239" cy="8953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image" Target="../media/image8.jpeg"/><Relationship Id="rId6" Type="http://schemas.openxmlformats.org/officeDocument/2006/relationships/tags" Target="../tags/tag146.xml"/><Relationship Id="rId5" Type="http://schemas.openxmlformats.org/officeDocument/2006/relationships/image" Target="../media/image7.jpeg"/><Relationship Id="rId4" Type="http://schemas.openxmlformats.org/officeDocument/2006/relationships/tags" Target="../tags/tag145.xml"/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0.xml"/><Relationship Id="rId3" Type="http://schemas.openxmlformats.org/officeDocument/2006/relationships/image" Target="../media/image1.jpe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EIE</a:t>
            </a:r>
            <a:r>
              <a:rPr lang="zh-CN" altLang="en-US">
                <a:sym typeface="+mn-ea"/>
              </a:rPr>
              <a:t>项目成果展示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75030" y="457835"/>
            <a:ext cx="4175760" cy="570738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心率大于</a:t>
            </a:r>
            <a:r>
              <a:rPr lang="en-US" altLang="zh-CN"/>
              <a:t>130</a:t>
            </a:r>
            <a:r>
              <a:rPr lang="zh-CN" altLang="en-US"/>
              <a:t>时，红灯亮起。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23" y="1170797"/>
            <a:ext cx="5756908" cy="43176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75030" y="335280"/>
            <a:ext cx="4175760" cy="58299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满电量，使用时间为</a:t>
            </a:r>
            <a:r>
              <a:rPr lang="en-US" altLang="zh-CN"/>
              <a:t>300</a:t>
            </a:r>
            <a:r>
              <a:rPr lang="zh-CN" altLang="en-US"/>
              <a:t>分钟。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0288" y="693010"/>
            <a:ext cx="4025630" cy="5367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75030" y="500380"/>
            <a:ext cx="4175760" cy="56648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使用时间小于</a:t>
            </a:r>
            <a:r>
              <a:rPr lang="en-US" altLang="zh-CN"/>
              <a:t>30</a:t>
            </a:r>
            <a:r>
              <a:rPr lang="zh-CN" altLang="en-US"/>
              <a:t>分钟时，蜂鸣器响起。</a:t>
            </a:r>
            <a:endParaRPr lang="zh-CN" altLang="en-US"/>
          </a:p>
        </p:txBody>
      </p:sp>
      <p:pic>
        <p:nvPicPr>
          <p:cNvPr id="2" name="QQ视频201811181919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449440" y="1432842"/>
            <a:ext cx="6326154" cy="363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项目展望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62351" y="288487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583559" y="3022793"/>
            <a:ext cx="3034636" cy="1599814"/>
          </a:xfrm>
          <a:custGeom>
            <a:avLst/>
            <a:gdLst>
              <a:gd name="connsiteX0" fmla="*/ 0 w 3034636"/>
              <a:gd name="connsiteY0" fmla="*/ 0 h 1599814"/>
              <a:gd name="connsiteX1" fmla="*/ 3034636 w 3034636"/>
              <a:gd name="connsiteY1" fmla="*/ 0 h 1599814"/>
              <a:gd name="connsiteX2" fmla="*/ 3034636 w 3034636"/>
              <a:gd name="connsiteY2" fmla="*/ 1599814 h 1599814"/>
              <a:gd name="connsiteX3" fmla="*/ 0 w 3034636"/>
              <a:gd name="connsiteY3" fmla="*/ 1599814 h 15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4636" h="1599814">
                <a:moveTo>
                  <a:pt x="0" y="0"/>
                </a:moveTo>
                <a:lnTo>
                  <a:pt x="3034636" y="0"/>
                </a:lnTo>
                <a:lnTo>
                  <a:pt x="3034636" y="1599814"/>
                </a:lnTo>
                <a:lnTo>
                  <a:pt x="0" y="1599814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rcRect/>
          <a:stretch>
            <a:fillRect/>
          </a:stretch>
        </p:blipFill>
        <p:spPr>
          <a:xfrm>
            <a:off x="1583559" y="4789363"/>
            <a:ext cx="3034636" cy="1599814"/>
          </a:xfrm>
          <a:custGeom>
            <a:avLst/>
            <a:gdLst>
              <a:gd name="connsiteX0" fmla="*/ 0 w 3034636"/>
              <a:gd name="connsiteY0" fmla="*/ 0 h 1599814"/>
              <a:gd name="connsiteX1" fmla="*/ 3034636 w 3034636"/>
              <a:gd name="connsiteY1" fmla="*/ 0 h 1599814"/>
              <a:gd name="connsiteX2" fmla="*/ 3034636 w 3034636"/>
              <a:gd name="connsiteY2" fmla="*/ 1599814 h 1599814"/>
              <a:gd name="connsiteX3" fmla="*/ 0 w 3034636"/>
              <a:gd name="connsiteY3" fmla="*/ 1599814 h 15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4636" h="1599814">
                <a:moveTo>
                  <a:pt x="0" y="0"/>
                </a:moveTo>
                <a:lnTo>
                  <a:pt x="3034636" y="0"/>
                </a:lnTo>
                <a:lnTo>
                  <a:pt x="3034636" y="1599814"/>
                </a:lnTo>
                <a:lnTo>
                  <a:pt x="0" y="1599814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rcRect/>
          <a:stretch>
            <a:fillRect/>
          </a:stretch>
        </p:blipFill>
        <p:spPr>
          <a:xfrm>
            <a:off x="1583559" y="1256224"/>
            <a:ext cx="3034636" cy="1599814"/>
          </a:xfrm>
          <a:custGeom>
            <a:avLst/>
            <a:gdLst>
              <a:gd name="connsiteX0" fmla="*/ 0 w 3034636"/>
              <a:gd name="connsiteY0" fmla="*/ 0 h 1599814"/>
              <a:gd name="connsiteX1" fmla="*/ 3034636 w 3034636"/>
              <a:gd name="connsiteY1" fmla="*/ 0 h 1599814"/>
              <a:gd name="connsiteX2" fmla="*/ 3034636 w 3034636"/>
              <a:gd name="connsiteY2" fmla="*/ 1599814 h 1599814"/>
              <a:gd name="connsiteX3" fmla="*/ 0 w 3034636"/>
              <a:gd name="connsiteY3" fmla="*/ 1599814 h 15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4636" h="1599814">
                <a:moveTo>
                  <a:pt x="0" y="0"/>
                </a:moveTo>
                <a:lnTo>
                  <a:pt x="3034636" y="0"/>
                </a:lnTo>
                <a:lnTo>
                  <a:pt x="3034636" y="1599814"/>
                </a:lnTo>
                <a:lnTo>
                  <a:pt x="0" y="1599814"/>
                </a:lnTo>
                <a:close/>
              </a:path>
            </a:pathLst>
          </a:custGeom>
        </p:spPr>
      </p:pic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 rot="2700000">
            <a:off x="5132887" y="1949451"/>
            <a:ext cx="213360" cy="213360"/>
          </a:xfrm>
          <a:prstGeom prst="rtTriangle">
            <a:avLst/>
          </a:prstGeom>
          <a:solidFill>
            <a:schemeClr val="bg1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9"/>
            </p:custDataLst>
          </p:nvPr>
        </p:nvSpPr>
        <p:spPr>
          <a:xfrm rot="2700000">
            <a:off x="5132887" y="3716020"/>
            <a:ext cx="213360" cy="213360"/>
          </a:xfrm>
          <a:prstGeom prst="rtTriangle">
            <a:avLst/>
          </a:prstGeom>
          <a:solidFill>
            <a:schemeClr val="bg1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角三角形 12"/>
          <p:cNvSpPr/>
          <p:nvPr>
            <p:custDataLst>
              <p:tags r:id="rId10"/>
            </p:custDataLst>
          </p:nvPr>
        </p:nvSpPr>
        <p:spPr>
          <a:xfrm rot="2700000">
            <a:off x="5132887" y="5482590"/>
            <a:ext cx="213360" cy="213360"/>
          </a:xfrm>
          <a:prstGeom prst="rtTriangle">
            <a:avLst/>
          </a:prstGeom>
          <a:solidFill>
            <a:schemeClr val="bg1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5557208" y="3390297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zh-CN" dirty="0"/>
              <a:t>可以显示一段时间内的心律波动曲线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cs"/>
              <a:sym typeface="Montserrat" panose="02000505000000020004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5557208" y="1623728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zh-CN" dirty="0"/>
              <a:t>可以适应各种场景的心率监测。比如：跑步，打球，睡眠等等</a:t>
            </a:r>
            <a:endParaRPr lang="zh-CN" altLang="zh-CN" dirty="0"/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5557208" y="5156867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zh-CN" dirty="0"/>
              <a:t>可以显示各种模式状态下健康的心率范围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cs"/>
              <a:sym typeface="Montserrat" panose="02000505000000020004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>
            <p:custDataLst>
              <p:tags r:id="rId1"/>
            </p:custDataLst>
          </p:nvPr>
        </p:nvSpPr>
        <p:spPr bwMode="auto">
          <a:xfrm>
            <a:off x="1918335" y="1362710"/>
            <a:ext cx="95885" cy="602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任意多边形 49"/>
          <p:cNvSpPr/>
          <p:nvPr>
            <p:custDataLst>
              <p:tags r:id="rId2"/>
            </p:custDataLst>
          </p:nvPr>
        </p:nvSpPr>
        <p:spPr bwMode="auto">
          <a:xfrm>
            <a:off x="3877945" y="1362710"/>
            <a:ext cx="97790" cy="602615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>
            <p:custDataLst>
              <p:tags r:id="rId3"/>
            </p:custDataLst>
          </p:nvPr>
        </p:nvSpPr>
        <p:spPr>
          <a:xfrm>
            <a:off x="2394585" y="1438910"/>
            <a:ext cx="1102995" cy="449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87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任意多边形 38"/>
          <p:cNvSpPr/>
          <p:nvPr>
            <p:custDataLst>
              <p:tags r:id="rId4"/>
            </p:custDataLst>
          </p:nvPr>
        </p:nvSpPr>
        <p:spPr bwMode="auto">
          <a:xfrm>
            <a:off x="1918335" y="2245360"/>
            <a:ext cx="95885" cy="602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多边形 39"/>
          <p:cNvSpPr/>
          <p:nvPr>
            <p:custDataLst>
              <p:tags r:id="rId5"/>
            </p:custDataLst>
          </p:nvPr>
        </p:nvSpPr>
        <p:spPr bwMode="auto">
          <a:xfrm>
            <a:off x="3877945" y="2245360"/>
            <a:ext cx="97790" cy="602615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>
            <p:custDataLst>
              <p:tags r:id="rId6"/>
            </p:custDataLst>
          </p:nvPr>
        </p:nvSpPr>
        <p:spPr>
          <a:xfrm>
            <a:off x="2394585" y="2321560"/>
            <a:ext cx="1102995" cy="449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87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7"/>
            </p:custDataLst>
          </p:nvPr>
        </p:nvSpPr>
        <p:spPr bwMode="auto">
          <a:xfrm>
            <a:off x="1918335" y="3128010"/>
            <a:ext cx="95885" cy="602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多边形 29"/>
          <p:cNvSpPr/>
          <p:nvPr>
            <p:custDataLst>
              <p:tags r:id="rId8"/>
            </p:custDataLst>
          </p:nvPr>
        </p:nvSpPr>
        <p:spPr bwMode="auto">
          <a:xfrm>
            <a:off x="3877945" y="3128010"/>
            <a:ext cx="97790" cy="602615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>
            <p:custDataLst>
              <p:tags r:id="rId9"/>
            </p:custDataLst>
          </p:nvPr>
        </p:nvSpPr>
        <p:spPr>
          <a:xfrm>
            <a:off x="2394585" y="3204210"/>
            <a:ext cx="1102995" cy="449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87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10"/>
            </p:custDataLst>
          </p:nvPr>
        </p:nvSpPr>
        <p:spPr bwMode="auto">
          <a:xfrm>
            <a:off x="1918335" y="4010660"/>
            <a:ext cx="95885" cy="602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11"/>
            </p:custDataLst>
          </p:nvPr>
        </p:nvSpPr>
        <p:spPr bwMode="auto">
          <a:xfrm>
            <a:off x="3877945" y="4010660"/>
            <a:ext cx="97790" cy="602615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2394585" y="4086860"/>
            <a:ext cx="1102995" cy="449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87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>
            <p:custDataLst>
              <p:tags r:id="rId13"/>
            </p:custDataLst>
          </p:nvPr>
        </p:nvSpPr>
        <p:spPr bwMode="auto">
          <a:xfrm>
            <a:off x="1918335" y="4893310"/>
            <a:ext cx="95885" cy="602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多边形 9"/>
          <p:cNvSpPr/>
          <p:nvPr>
            <p:custDataLst>
              <p:tags r:id="rId14"/>
            </p:custDataLst>
          </p:nvPr>
        </p:nvSpPr>
        <p:spPr bwMode="auto">
          <a:xfrm>
            <a:off x="3877945" y="4893310"/>
            <a:ext cx="97790" cy="602615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15"/>
            </p:custDataLst>
          </p:nvPr>
        </p:nvSpPr>
        <p:spPr>
          <a:xfrm>
            <a:off x="2394585" y="4970145"/>
            <a:ext cx="1102995" cy="449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87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>
            <p:custDataLst>
              <p:tags r:id="rId16"/>
            </p:custDataLst>
          </p:nvPr>
        </p:nvSpPr>
        <p:spPr bwMode="auto">
          <a:xfrm>
            <a:off x="5807075" y="1391285"/>
            <a:ext cx="446722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</a:pPr>
            <a:endParaRPr lang="en-US" altLang="zh-CN" sz="1200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 bwMode="auto">
          <a:xfrm>
            <a:off x="5735497" y="1357100"/>
            <a:ext cx="147383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项目内容</a:t>
            </a:r>
            <a:endParaRPr lang="en-US" altLang="zh-CN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>
            <p:custDataLst>
              <p:tags r:id="rId18"/>
            </p:custDataLst>
          </p:nvPr>
        </p:nvSpPr>
        <p:spPr bwMode="auto">
          <a:xfrm>
            <a:off x="5807075" y="2274570"/>
            <a:ext cx="446722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</a:pPr>
            <a:endParaRPr lang="en-US" altLang="zh-CN" sz="1200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9"/>
            </p:custDataLst>
          </p:nvPr>
        </p:nvSpPr>
        <p:spPr bwMode="auto">
          <a:xfrm>
            <a:off x="5711825" y="2287165"/>
            <a:ext cx="147383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流程图</a:t>
            </a:r>
            <a:endParaRPr lang="en-US" altLang="zh-CN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>
            <p:custDataLst>
              <p:tags r:id="rId20"/>
            </p:custDataLst>
          </p:nvPr>
        </p:nvSpPr>
        <p:spPr bwMode="auto">
          <a:xfrm>
            <a:off x="5807075" y="3146425"/>
            <a:ext cx="446722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</a:pPr>
            <a:endParaRPr lang="en-US" altLang="zh-CN" sz="1200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21"/>
            </p:custDataLst>
          </p:nvPr>
        </p:nvSpPr>
        <p:spPr bwMode="auto">
          <a:xfrm>
            <a:off x="5711825" y="3112240"/>
            <a:ext cx="147383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en-US" altLang="zh-CN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22"/>
            </p:custDataLst>
          </p:nvPr>
        </p:nvSpPr>
        <p:spPr bwMode="auto">
          <a:xfrm>
            <a:off x="5807075" y="4039870"/>
            <a:ext cx="446722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</a:pPr>
            <a:endParaRPr lang="en-US" altLang="zh-CN" sz="1200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23"/>
            </p:custDataLst>
          </p:nvPr>
        </p:nvSpPr>
        <p:spPr bwMode="auto">
          <a:xfrm>
            <a:off x="5711824" y="3993530"/>
            <a:ext cx="147383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项目展望</a:t>
            </a:r>
            <a:endParaRPr lang="en-US" altLang="zh-CN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24"/>
            </p:custDataLst>
          </p:nvPr>
        </p:nvSpPr>
        <p:spPr bwMode="auto">
          <a:xfrm>
            <a:off x="5807075" y="4922520"/>
            <a:ext cx="446722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</a:pPr>
            <a:endParaRPr lang="en-US" altLang="zh-CN" sz="1200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25"/>
            </p:custDataLst>
          </p:nvPr>
        </p:nvSpPr>
        <p:spPr bwMode="auto">
          <a:xfrm>
            <a:off x="5711823" y="4831200"/>
            <a:ext cx="147383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en-US" altLang="zh-CN" b="1" spc="30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r>
              <a:rPr lang="zh-CN" altLang="en-US"/>
              <a:t>项目内容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62351" y="288487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0"/>
          <p:cNvSpPr txBox="1"/>
          <p:nvPr>
            <p:custDataLst>
              <p:tags r:id="rId1"/>
            </p:custDataLst>
          </p:nvPr>
        </p:nvSpPr>
        <p:spPr>
          <a:xfrm>
            <a:off x="1205412" y="1382750"/>
            <a:ext cx="8595536" cy="4716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①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zh-CN" altLang="zh-CN" sz="2000" dirty="0">
                <a:solidFill>
                  <a:schemeClr val="bg1"/>
                </a:solidFill>
              </a:rPr>
              <a:t>本项目的目标是实现心率检测并实时显示到</a:t>
            </a:r>
            <a:r>
              <a:rPr lang="en-US" altLang="zh-CN" sz="2000" dirty="0">
                <a:solidFill>
                  <a:schemeClr val="bg1"/>
                </a:solidFill>
              </a:rPr>
              <a:t>LCD</a:t>
            </a:r>
            <a:r>
              <a:rPr lang="zh-CN" altLang="zh-CN" sz="2000" dirty="0">
                <a:solidFill>
                  <a:schemeClr val="bg1"/>
                </a:solidFill>
              </a:rPr>
              <a:t>上，项目所用器材有</a:t>
            </a:r>
            <a:r>
              <a:rPr lang="en-US" altLang="zh-CN" sz="2000" dirty="0">
                <a:solidFill>
                  <a:schemeClr val="bg1"/>
                </a:solidFill>
              </a:rPr>
              <a:t>EIE</a:t>
            </a:r>
            <a:r>
              <a:rPr lang="zh-CN" altLang="zh-CN" sz="2000" dirty="0">
                <a:solidFill>
                  <a:schemeClr val="bg1"/>
                </a:solidFill>
              </a:rPr>
              <a:t>开发板，</a:t>
            </a:r>
            <a:r>
              <a:rPr lang="en-US" altLang="zh-CN" sz="2000" dirty="0" err="1">
                <a:solidFill>
                  <a:schemeClr val="bg1"/>
                </a:solidFill>
              </a:rPr>
              <a:t>simulANT</a:t>
            </a:r>
            <a:r>
              <a:rPr lang="zh-CN" altLang="zh-CN" sz="2000" dirty="0">
                <a:solidFill>
                  <a:schemeClr val="bg1"/>
                </a:solidFill>
              </a:rPr>
              <a:t>心率检测仪模拟软件，</a:t>
            </a:r>
            <a:r>
              <a:rPr lang="en-US" altLang="zh-CN" sz="2000" dirty="0">
                <a:solidFill>
                  <a:schemeClr val="bg1"/>
                </a:solidFill>
              </a:rPr>
              <a:t>IAR</a:t>
            </a:r>
            <a:r>
              <a:rPr lang="zh-CN" altLang="zh-CN" sz="2000" dirty="0">
                <a:solidFill>
                  <a:schemeClr val="bg1"/>
                </a:solidFill>
              </a:rPr>
              <a:t>开发软件，</a:t>
            </a:r>
            <a:r>
              <a:rPr lang="en-US" altLang="zh-CN" sz="2000" dirty="0">
                <a:solidFill>
                  <a:schemeClr val="bg1"/>
                </a:solidFill>
              </a:rPr>
              <a:t>ANT</a:t>
            </a:r>
            <a:r>
              <a:rPr lang="zh-CN" altLang="zh-CN" sz="2000" dirty="0">
                <a:solidFill>
                  <a:schemeClr val="bg1"/>
                </a:solidFill>
              </a:rPr>
              <a:t>信号发射器，电脑一台。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心率显示、电池信息显示、估测设备运行时间、显示开发者信息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EIE</a:t>
            </a:r>
            <a:r>
              <a:rPr lang="zh-CN" altLang="zh-CN" dirty="0">
                <a:solidFill>
                  <a:schemeClr val="bg1"/>
                </a:solidFill>
              </a:rPr>
              <a:t>开发板的心率检测应用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流程图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62351" y="288487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 rot="3300000">
            <a:off x="6219825" y="2324100"/>
            <a:ext cx="2031365" cy="461645"/>
          </a:xfrm>
          <a:prstGeom prst="rect">
            <a:avLst/>
          </a:prstGeom>
        </p:spPr>
        <p:txBody>
          <a:bodyPr wrap="square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信息刷新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905635" y="35941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1764030" y="1310640"/>
            <a:ext cx="2103120" cy="796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button3</a:t>
            </a:r>
            <a:endParaRPr lang="en-US" altLang="zh-CN"/>
          </a:p>
        </p:txBody>
      </p:sp>
      <p:sp>
        <p:nvSpPr>
          <p:cNvPr id="4" name="流程图: 决策 3"/>
          <p:cNvSpPr/>
          <p:nvPr/>
        </p:nvSpPr>
        <p:spPr>
          <a:xfrm>
            <a:off x="1764030" y="2383155"/>
            <a:ext cx="2103120" cy="796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button2</a:t>
            </a:r>
            <a:endParaRPr lang="en-US" altLang="zh-CN"/>
          </a:p>
        </p:txBody>
      </p:sp>
      <p:sp>
        <p:nvSpPr>
          <p:cNvPr id="5" name="流程图: 决策 4"/>
          <p:cNvSpPr/>
          <p:nvPr/>
        </p:nvSpPr>
        <p:spPr>
          <a:xfrm>
            <a:off x="1764030" y="3455035"/>
            <a:ext cx="2103120" cy="796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button1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4196080" y="247396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mid</a:t>
            </a:r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4196080" y="354584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睡眠模式</a:t>
            </a:r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105910" y="1401445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电池读取</a:t>
            </a:r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2131695" y="4632960"/>
            <a:ext cx="1368425" cy="11131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3867150" y="5347335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case2</a:t>
            </a:r>
            <a:endParaRPr lang="en-US" altLang="zh-CN"/>
          </a:p>
        </p:txBody>
      </p:sp>
      <p:sp>
        <p:nvSpPr>
          <p:cNvPr id="14" name="流程图: 可选过程 13"/>
          <p:cNvSpPr/>
          <p:nvPr/>
        </p:nvSpPr>
        <p:spPr>
          <a:xfrm>
            <a:off x="3867150" y="4631055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case0</a:t>
            </a:r>
            <a:endParaRPr lang="en-US" altLang="zh-CN"/>
          </a:p>
        </p:txBody>
      </p:sp>
      <p:sp>
        <p:nvSpPr>
          <p:cNvPr id="15" name="流程图: 可选过程 14"/>
          <p:cNvSpPr/>
          <p:nvPr/>
        </p:nvSpPr>
        <p:spPr>
          <a:xfrm>
            <a:off x="3867150" y="606679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case7</a:t>
            </a:r>
            <a:endParaRPr lang="en-US" altLang="zh-CN"/>
          </a:p>
        </p:txBody>
      </p:sp>
      <p:sp>
        <p:nvSpPr>
          <p:cNvPr id="16" name="流程图: 可选过程 15"/>
          <p:cNvSpPr/>
          <p:nvPr/>
        </p:nvSpPr>
        <p:spPr>
          <a:xfrm>
            <a:off x="9815195" y="545211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3" idx="3"/>
            <a:endCxn id="11" idx="1"/>
          </p:cNvCxnSpPr>
          <p:nvPr/>
        </p:nvCxnSpPr>
        <p:spPr>
          <a:xfrm>
            <a:off x="3867150" y="1708785"/>
            <a:ext cx="238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9" idx="1"/>
          </p:cNvCxnSpPr>
          <p:nvPr/>
        </p:nvCxnSpPr>
        <p:spPr>
          <a:xfrm>
            <a:off x="3867150" y="2781300"/>
            <a:ext cx="328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10" idx="1"/>
          </p:cNvCxnSpPr>
          <p:nvPr/>
        </p:nvCxnSpPr>
        <p:spPr>
          <a:xfrm>
            <a:off x="3867150" y="3853180"/>
            <a:ext cx="328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5" idx="2"/>
          </p:cNvCxnSpPr>
          <p:nvPr/>
        </p:nvCxnSpPr>
        <p:spPr>
          <a:xfrm>
            <a:off x="2815590" y="425132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 flipH="1">
            <a:off x="2816225" y="4224655"/>
            <a:ext cx="1270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6"/>
            <a:endCxn id="15" idx="1"/>
          </p:cNvCxnSpPr>
          <p:nvPr/>
        </p:nvCxnSpPr>
        <p:spPr>
          <a:xfrm>
            <a:off x="3500120" y="5189855"/>
            <a:ext cx="367030" cy="1184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60750" y="5245735"/>
            <a:ext cx="398145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/>
        </p:nvCxnSpPr>
        <p:spPr>
          <a:xfrm flipV="1">
            <a:off x="3470910" y="4938395"/>
            <a:ext cx="39624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6463665" y="4575175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心率显示</a:t>
            </a:r>
            <a:endParaRPr lang="zh-CN" altLang="en-US"/>
          </a:p>
        </p:txBody>
      </p:sp>
      <p:sp>
        <p:nvSpPr>
          <p:cNvPr id="26" name="流程图: 可选过程 25"/>
          <p:cNvSpPr/>
          <p:nvPr/>
        </p:nvSpPr>
        <p:spPr>
          <a:xfrm>
            <a:off x="6463665" y="5347335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mid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>
          <a:xfrm>
            <a:off x="6463665" y="6066790"/>
            <a:ext cx="1515110" cy="614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电池显示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4" idx="3"/>
            <a:endCxn id="25" idx="1"/>
          </p:cNvCxnSpPr>
          <p:nvPr/>
        </p:nvCxnSpPr>
        <p:spPr>
          <a:xfrm flipV="1">
            <a:off x="5382260" y="4882515"/>
            <a:ext cx="1081405" cy="55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5382260" y="5632450"/>
            <a:ext cx="1081405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27" idx="1"/>
          </p:cNvCxnSpPr>
          <p:nvPr/>
        </p:nvCxnSpPr>
        <p:spPr>
          <a:xfrm>
            <a:off x="5382260" y="6374130"/>
            <a:ext cx="10814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5" idx="3"/>
            <a:endCxn id="2" idx="3"/>
          </p:cNvCxnSpPr>
          <p:nvPr/>
        </p:nvCxnSpPr>
        <p:spPr>
          <a:xfrm flipH="1" flipV="1">
            <a:off x="3420745" y="666750"/>
            <a:ext cx="4558030" cy="4215765"/>
          </a:xfrm>
          <a:prstGeom prst="curvedConnector3">
            <a:avLst>
              <a:gd name="adj1" fmla="val -5224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endCxn id="11" idx="3"/>
          </p:cNvCxnSpPr>
          <p:nvPr/>
        </p:nvCxnSpPr>
        <p:spPr>
          <a:xfrm rot="16200000" flipV="1">
            <a:off x="4477385" y="2851785"/>
            <a:ext cx="4660265" cy="237363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6" idx="0"/>
            <a:endCxn id="9" idx="2"/>
          </p:cNvCxnSpPr>
          <p:nvPr/>
        </p:nvCxnSpPr>
        <p:spPr>
          <a:xfrm rot="16200000" flipV="1">
            <a:off x="4957445" y="3084195"/>
            <a:ext cx="2258695" cy="2267585"/>
          </a:xfrm>
          <a:prstGeom prst="curvedConnector3">
            <a:avLst>
              <a:gd name="adj1" fmla="val 49986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6" idx="1"/>
          </p:cNvCxnSpPr>
          <p:nvPr/>
        </p:nvCxnSpPr>
        <p:spPr>
          <a:xfrm>
            <a:off x="7978775" y="4910455"/>
            <a:ext cx="1836420" cy="848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6" idx="1"/>
          </p:cNvCxnSpPr>
          <p:nvPr/>
        </p:nvCxnSpPr>
        <p:spPr>
          <a:xfrm>
            <a:off x="7978775" y="5671820"/>
            <a:ext cx="1836420" cy="87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978775" y="5807075"/>
            <a:ext cx="1812925" cy="567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814320" y="902335"/>
            <a:ext cx="1270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797175" y="2106930"/>
            <a:ext cx="17145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797175" y="3137535"/>
            <a:ext cx="15875" cy="331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 rot="1680000">
            <a:off x="5957570" y="4091305"/>
            <a:ext cx="2031365" cy="461645"/>
          </a:xfrm>
          <a:prstGeom prst="rect">
            <a:avLst/>
          </a:prstGeom>
        </p:spPr>
        <p:txBody>
          <a:bodyPr wrap="square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信息刷新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效果展示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62351" y="288487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00129" y="1700213"/>
            <a:ext cx="3834144" cy="4645024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1800" dirty="0"/>
              <a:t>实现心率大于</a:t>
            </a:r>
            <a:r>
              <a:rPr lang="en-US" altLang="zh-CN" sz="1800" dirty="0"/>
              <a:t>80</a:t>
            </a:r>
            <a:r>
              <a:rPr lang="zh-CN" altLang="en-US" sz="1800" dirty="0"/>
              <a:t>且小于</a:t>
            </a:r>
            <a:r>
              <a:rPr lang="en-US" altLang="zh-CN" sz="1800" dirty="0"/>
              <a:t>130</a:t>
            </a:r>
            <a:r>
              <a:rPr lang="zh-CN" altLang="en-US" sz="1800" dirty="0"/>
              <a:t>时，绿灯亮起，且电池为</a:t>
            </a:r>
            <a:r>
              <a:rPr lang="en-US" altLang="zh-CN" sz="1800" dirty="0"/>
              <a:t>60%</a:t>
            </a:r>
            <a:r>
              <a:rPr lang="zh-CN" altLang="en-US" sz="1800" dirty="0"/>
              <a:t>时，估测使用时间为</a:t>
            </a:r>
            <a:r>
              <a:rPr lang="en-US" altLang="zh-CN" sz="1800" dirty="0"/>
              <a:t>180</a:t>
            </a:r>
            <a:r>
              <a:rPr lang="zh-CN" altLang="en-US" sz="1800" dirty="0"/>
              <a:t>分钟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3834145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5541" y="1214412"/>
            <a:ext cx="4397850" cy="5863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92810" y="440690"/>
            <a:ext cx="4175760" cy="54997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电池小于</a:t>
            </a:r>
            <a:r>
              <a:rPr lang="en-US" altLang="zh-CN"/>
              <a:t>30%</a:t>
            </a:r>
            <a:r>
              <a:rPr lang="zh-CN" altLang="en-US"/>
              <a:t>时，被灯变红。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11" y="1115244"/>
            <a:ext cx="5693506" cy="427012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798_2*m_h_i*1_2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39"/>
  <p:tag name="KSO_WM_UNIT_COLOR_SCHEME_PARENT_PAGE" val="0_4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90798_2*m_h_i*1_2_2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40"/>
  <p:tag name="KSO_WM_UNIT_COLOR_SCHEME_PARENT_PAGE" val="0_4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custom20190798_2*m_h_i*1_2_3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42"/>
  <p:tag name="KSO_WM_UNIT_COLOR_SCHEME_PARENT_PAGE" val="0_4"/>
  <p:tag name="KSO_WM_UNIT_DIAGRAM_ISNUMVISUAL" val="0"/>
  <p:tag name="KSO_WM_UNIT_DIAGRAM_ISREFERUNIT" val="0"/>
  <p:tag name="KSO_WM_UNIT_FILL_FORE_SCHEMECOLOR_INDEX" val="9"/>
  <p:tag name="KSO_WM_UNI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798_2*m_h_i*1_3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29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custom20190798_2*m_h_i*1_3_2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30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3"/>
  <p:tag name="KSO_WM_UNIT_ID" val="custom20190798_2*m_h_i*1_3_3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32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798_2*m_h_i*1_4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19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custom20190798_2*m_h_i*1_4_2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20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3"/>
  <p:tag name="KSO_WM_UNIT_ID" val="custom20190798_2*m_h_i*1_4_3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22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798_2*m_h_i*1_5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9"/>
  <p:tag name="KSO_WM_UNIT_COLOR_SCHEME_PARENT_PAGE" val="0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2"/>
  <p:tag name="KSO_WM_UNIT_ID" val="custom20190798_2*m_h_i*1_5_2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10"/>
  <p:tag name="KSO_WM_UNIT_COLOR_SCHEME_PARENT_PAGE" val="0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3"/>
  <p:tag name="KSO_WM_UNIT_ID" val="custom20190798_2*m_h_i*1_5_3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12"/>
  <p:tag name="KSO_WM_UNIT_COLOR_SCHEME_PARENT_PAGE" val="0_4"/>
  <p:tag name="KSO_WM_UNIT_DIAGRAM_ISNUMVISUAL" val="0"/>
  <p:tag name="KSO_WM_UNIT_DIAGRAM_ISREFERUNIT" val="0"/>
  <p:tag name="KSO_WM_UNIT_FILL_FORE_SCHEMECOLOR_INDEX" val="7"/>
  <p:tag name="KSO_WM_UNI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798_2*m_h_f*1_1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24"/>
  <p:tag name="KSO_WM_UNIT_COLOR_SCHEME_SHAPE_ID" val="35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0798_2*m_h_a*1_1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36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798_2*m_h_f*1_2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24"/>
  <p:tag name="KSO_WM_UNIT_COLOR_SCHEME_SHAPE_ID" val="44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0798_2*m_h_a*1_2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45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798_2*m_h_f*1_3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24"/>
  <p:tag name="KSO_WM_UNIT_COLOR_SCHEME_SHAPE_ID" val="47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0798_2*m_h_a*1_3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48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798_2*m_h_f*1_4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24"/>
  <p:tag name="KSO_WM_UNIT_COLOR_SCHEME_SHAPE_ID" val="53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90798_2*m_h_a*1_4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54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798_2*m_h_f*1_5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VALUE" val="24"/>
  <p:tag name="KSO_WM_UNIT_COLOR_SCHEME_SHAPE_ID" val="56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0798_2*m_h_a*1_5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57"/>
  <p:tag name="KSO_WM_UNIT_COLOR_SCHEME_PARENT_PAGE" val="0_4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LIDE_ID" val="custom20190798_2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90798"/>
  <p:tag name="KSO_WM_SLIDE_TYPE" val="text"/>
  <p:tag name="KSO_WM_SLIDE_SUBTYPE" val="diag"/>
  <p:tag name="KSO_WM_SLIDE_SIZE" val="657.95*325.45"/>
  <p:tag name="KSO_WM_SLIDE_POSITION" val="151.05*107.3"/>
  <p:tag name="KSO_WM_DIAGRAM_GROUP_CODE" val="m1-1"/>
  <p:tag name="KSO_WM_SLIDE_LAYOUT" val="m"/>
  <p:tag name="KSO_WM_SLIDE_LAYOUT_CNT" val="1"/>
  <p:tag name="KSO_WM_SLIDE_DIAGTYPE" val="m"/>
  <p:tag name="KSO_WM_SLIDE_COLORSCHEME_VERSION" val="3.2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798_3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98_3*e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5.xml><?xml version="1.0" encoding="utf-8"?>
<p:tagLst xmlns:p="http://schemas.openxmlformats.org/presentationml/2006/main">
  <p:tag name="KSO_WM_SLIDE_ID" val="custom2019079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98"/>
  <p:tag name="KSO_WM_SLIDE_TYPE" val="sectionTitle"/>
  <p:tag name="KSO_WM_SLIDE_SUBTYPE" val="pureTxt"/>
  <p:tag name="KSO_WM_SLIDE_LAYOUT" val="a_b_e"/>
  <p:tag name="KSO_WM_SLIDE_LAYOUT_CNT" val="1_1_1"/>
</p:tagLst>
</file>

<file path=ppt/tags/tag126.xml><?xml version="1.0" encoding="utf-8"?>
<p:tagLst xmlns:p="http://schemas.openxmlformats.org/presentationml/2006/main">
  <p:tag name="KSO_WM_TEMPLATE_CATEGORY" val="custom"/>
  <p:tag name="KSO_WM_TEMPLATE_INDEX" val="20190798"/>
  <p:tag name="KSO_WM_TAG_VERSION" val="1.0"/>
  <p:tag name="KSO_WM_UNIT_TYPE" val="m_h_f"/>
  <p:tag name="KSO_WM_UNIT_INDEX" val="1_1_1"/>
  <p:tag name="KSO_WM_UNIT_ID" val="custom20190798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90798"/>
  <p:tag name="KSO_WM_UNIT_TYPE" val="a"/>
  <p:tag name="KSO_WM_UNIT_INDEX" val="1"/>
  <p:tag name="KSO_WM_UNIT_ID" val="custom20190798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TEXT_FILL_FORE_SCHEMECOLOR_INDEX" val="14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SLIDE_ID" val="custom20190798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798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798_3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98_3*e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1.xml><?xml version="1.0" encoding="utf-8"?>
<p:tagLst xmlns:p="http://schemas.openxmlformats.org/presentationml/2006/main">
  <p:tag name="KSO_WM_SLIDE_ID" val="custom2019079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98"/>
  <p:tag name="KSO_WM_SLIDE_TYPE" val="sectionTitle"/>
  <p:tag name="KSO_WM_SLIDE_SUBTYPE" val="pureTxt"/>
  <p:tag name="KSO_WM_SLIDE_LAYOUT" val="a_b_e"/>
  <p:tag name="KSO_WM_SLIDE_LAYOUT_CNT" val="1_1_1"/>
</p:tagLst>
</file>

<file path=ppt/tags/tag132.xml><?xml version="1.0" encoding="utf-8"?>
<p:tagLst xmlns:p="http://schemas.openxmlformats.org/presentationml/2006/main">
  <p:tag name="KSO_WM_TEMPLATE_CATEGORY" val="custom"/>
  <p:tag name="KSO_WM_TEMPLATE_INDEX" val="20190798"/>
  <p:tag name="KSO_WM_UNIT_TYPE" val="a"/>
  <p:tag name="KSO_WM_UNIT_INDEX" val="1"/>
  <p:tag name="KSO_WM_UNIT_ID" val="custom20190798_10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90798"/>
  <p:tag name="KSO_WM_UNIT_TYPE" val="a"/>
  <p:tag name="KSO_WM_UNIT_INDEX" val="1"/>
  <p:tag name="KSO_WM_UNIT_ID" val="custom20190798_10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34.xml><?xml version="1.0" encoding="utf-8"?>
<p:tagLst xmlns:p="http://schemas.openxmlformats.org/presentationml/2006/main">
  <p:tag name="KSO_WM_SLIDE_ID" val="custom20190798_10"/>
  <p:tag name="KSO_WM_SLIDE_TYPE" val="text"/>
  <p:tag name="KSO_WM_SLIDE_SUBTYPE" val="picTxt"/>
  <p:tag name="KSO_WM_SLIDE_ITEM_CNT" val="0"/>
  <p:tag name="KSO_WM_SLIDE_INDEX" val="10"/>
  <p:tag name="KSO_WM_SLIDE_SIZE" val="827*437"/>
  <p:tag name="KSO_WM_SLIDE_POSITION" val="70*46"/>
  <p:tag name="KSO_WM_TAG_VERSION" val="1.0"/>
  <p:tag name="KSO_WM_BEAUTIFY_FLAG" val="#wm#"/>
  <p:tag name="KSO_WM_TEMPLATE_CATEGORY" val="custom"/>
  <p:tag name="KSO_WM_TEMPLATE_INDEX" val="20190798"/>
  <p:tag name="KSO_WM_SLIDE_LAYOUT" val="a_d"/>
  <p:tag name="KSO_WM_SLIDE_LAYOUT_CNT" val="1_3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798_3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98_3*e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SLIDE_ID" val="custom2019079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98"/>
  <p:tag name="KSO_WM_SLIDE_TYPE" val="sectionTitle"/>
  <p:tag name="KSO_WM_SLIDE_SUBTYPE" val="pureTxt"/>
  <p:tag name="KSO_WM_SLIDE_LAYOUT" val="a_b_e"/>
  <p:tag name="KSO_WM_SLIDE_LAYOUT_CNT" val="1_1_1"/>
</p:tagLst>
</file>

<file path=ppt/tags/tag138.xml><?xml version="1.0" encoding="utf-8"?>
<p:tagLst xmlns:p="http://schemas.openxmlformats.org/presentationml/2006/main">
  <p:tag name="KSO_WM_TEMPLATE_CATEGORY" val="custom"/>
  <p:tag name="KSO_WM_TEMPLATE_INDEX" val="20190798"/>
  <p:tag name="KSO_WM_UNIT_TYPE" val="f"/>
  <p:tag name="KSO_WM_UNIT_INDEX" val="1"/>
  <p:tag name="KSO_WM_UNIT_ID" val="custom20190798_9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0;根据需要可酌情增减文字，以便观者准确的理解您传达的思想。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EMPLATE_CATEGORY" val="custom"/>
  <p:tag name="KSO_WM_TEMPLATE_INDEX" val="20190798"/>
  <p:tag name="KSO_WM_UNIT_TYPE" val="a"/>
  <p:tag name="KSO_WM_UNIT_INDEX" val="1"/>
  <p:tag name="KSO_WM_UNIT_ID" val="custom20190798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190798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0798"/>
  <p:tag name="KSO_WM_SLIDE_LAYOUT" val="a_d_f"/>
  <p:tag name="KSO_WM_SLIDE_LAYOUT_CNT" val="1_1_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798_3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98_3*e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SLIDE_ID" val="custom20190798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98"/>
  <p:tag name="KSO_WM_SLIDE_TYPE" val="sectionTitle"/>
  <p:tag name="KSO_WM_SLIDE_SUBTYPE" val="pureTxt"/>
  <p:tag name="KSO_WM_SLIDE_LAYOUT" val="a_b_e"/>
  <p:tag name="KSO_WM_SLIDE_LAYOUT_CNT" val="1_1_1"/>
</p:tagLst>
</file>

<file path=ppt/tags/tag144.xml><?xml version="1.0" encoding="utf-8"?>
<p:tagLst xmlns:p="http://schemas.openxmlformats.org/presentationml/2006/main">
  <p:tag name="KSO_WM_UNIT_VALUE" val="444*84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d"/>
  <p:tag name="KSO_WM_UNIT_INDEX" val="1_2_1"/>
  <p:tag name="KSO_WM_UNIT_ID" val="custom20190798_13*l_h_d*1_2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USESOURCEFORMAT_APPLY" val="1"/>
</p:tagLst>
</file>

<file path=ppt/tags/tag145.xml><?xml version="1.0" encoding="utf-8"?>
<p:tagLst xmlns:p="http://schemas.openxmlformats.org/presentationml/2006/main">
  <p:tag name="KSO_WM_UNIT_VALUE" val="444*84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d"/>
  <p:tag name="KSO_WM_UNIT_INDEX" val="1_3_1"/>
  <p:tag name="KSO_WM_UNIT_ID" val="custom20190798_13*l_h_d*1_3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USESOURCEFORMAT_APPLY" val="1"/>
</p:tagLst>
</file>

<file path=ppt/tags/tag146.xml><?xml version="1.0" encoding="utf-8"?>
<p:tagLst xmlns:p="http://schemas.openxmlformats.org/presentationml/2006/main">
  <p:tag name="KSO_WM_UNIT_VALUE" val="444*84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d"/>
  <p:tag name="KSO_WM_UNIT_INDEX" val="1_1_1"/>
  <p:tag name="KSO_WM_UNIT_ID" val="custom20190798_13*l_h_d*1_1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90798"/>
  <p:tag name="KSO_WM_UNIT_TYPE" val="l_h_i"/>
  <p:tag name="KSO_WM_UNIT_INDEX" val="1_1_1"/>
  <p:tag name="KSO_WM_UNIT_ID" val="custom20190798_13*l_h_i*1_1_1"/>
  <p:tag name="KSO_WM_UNIT_LAYERLEVEL" val="1_1_1"/>
  <p:tag name="KSO_WM_BEAUTIFY_FLAG" val="#wm#"/>
  <p:tag name="KSO_WM_TAG_VERSION" val="1.0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USESOURCEFORMAT_APPLY" val="1"/>
</p:tagLst>
</file>

<file path=ppt/tags/tag148.xml><?xml version="1.0" encoding="utf-8"?>
<p:tagLst xmlns:p="http://schemas.openxmlformats.org/presentationml/2006/main">
  <p:tag name="KSO_WM_TEMPLATE_CATEGORY" val="custom"/>
  <p:tag name="KSO_WM_TEMPLATE_INDEX" val="20190798"/>
  <p:tag name="KSO_WM_UNIT_TYPE" val="l_h_i"/>
  <p:tag name="KSO_WM_UNIT_INDEX" val="1_2_1"/>
  <p:tag name="KSO_WM_UNIT_ID" val="custom20190798_13*l_h_i*1_2_1"/>
  <p:tag name="KSO_WM_UNIT_LAYERLEVEL" val="1_1_1"/>
  <p:tag name="KSO_WM_BEAUTIFY_FLAG" val="#wm#"/>
  <p:tag name="KSO_WM_TAG_VERSION" val="1.0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p="http://schemas.openxmlformats.org/presentationml/2006/main">
  <p:tag name="KSO_WM_TEMPLATE_CATEGORY" val="custom"/>
  <p:tag name="KSO_WM_TEMPLATE_INDEX" val="20190798"/>
  <p:tag name="KSO_WM_UNIT_TYPE" val="l_h_i"/>
  <p:tag name="KSO_WM_UNIT_INDEX" val="1_3_1"/>
  <p:tag name="KSO_WM_UNIT_ID" val="custom20190798_13*l_h_i*1_3_1"/>
  <p:tag name="KSO_WM_UNIT_LAYERLEVEL" val="1_1_1"/>
  <p:tag name="KSO_WM_BEAUTIFY_FLAG" val="#wm#"/>
  <p:tag name="KSO_WM_TAG_VERSION" val="1.0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90798"/>
  <p:tag name="KSO_WM_UNIT_TYPE" val="l_h_f"/>
  <p:tag name="KSO_WM_UNIT_INDEX" val="1_2_1"/>
  <p:tag name="KSO_WM_UNIT_ID" val="custom20190798_13*l_h_f*1_2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CATEGORY" val="custom"/>
  <p:tag name="KSO_WM_TEMPLATE_INDEX" val="20190798"/>
  <p:tag name="KSO_WM_UNIT_TYPE" val="l_h_f"/>
  <p:tag name="KSO_WM_UNIT_INDEX" val="1_1_1"/>
  <p:tag name="KSO_WM_UNIT_ID" val="custom20190798_13*l_h_f*1_1_1"/>
  <p:tag name="KSO_WM_UNIT_LAYERLEVEL" val="1_1_1"/>
  <p:tag name="KSO_WM_UNIT_VALUE" val="69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90798"/>
  <p:tag name="KSO_WM_UNIT_TYPE" val="l_h_f"/>
  <p:tag name="KSO_WM_UNIT_INDEX" val="1_3_1"/>
  <p:tag name="KSO_WM_UNIT_ID" val="custom20190798_13*l_h_f*1_3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l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20190798"/>
  <p:tag name="KSO_WM_TAG_VERSION" val="1.0"/>
  <p:tag name="KSO_WM_SLIDE_ID" val="custom20190798_13"/>
  <p:tag name="KSO_WM_SLIDE_INDEX" val="13"/>
  <p:tag name="KSO_WM_SLIDE_ITEM_CNT" val="3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124.69*98.9153"/>
  <p:tag name="KSO_WM_SLIDE_SIZE" val="710.621*404.17"/>
  <p:tag name="KSO_WM_DIAGRAM_GROUP_CODE" val="l1-2"/>
  <p:tag name="KSO_WM_SLIDE_DIAGTYPE" val="l"/>
  <p:tag name="KSO_WM_TEMPLATE_THUMBS_INDEX" val="1"/>
</p:tagLst>
</file>

<file path=ppt/tags/tag154.xml><?xml version="1.0" encoding="utf-8"?>
<p:tagLst xmlns:p="http://schemas.openxmlformats.org/presentationml/2006/main">
  <p:tag name="KSO_WM_UNIT_ISCONTENTSTITLE" val="0"/>
  <p:tag name="KSO_WM_UNIT_PRESET_TEXT" val="Thanks."/>
  <p:tag name="KSO_WM_UNIT_VALUE" val="4"/>
  <p:tag name="KSO_WM_UNIT_HIGHLIGHT" val="0"/>
  <p:tag name="KSO_WM_UNIT_COMPATIBLE" val="0"/>
  <p:tag name="KSO_WM_UNIT_TYPE" val="a"/>
  <p:tag name="KSO_WM_UNIT_INDEX" val="1"/>
  <p:tag name="KSO_WM_UNIT_ID" val="custom20190798_15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SLIDE_ID" val="custom20190798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798"/>
  <p:tag name="KSO_WM_SLIDE_LAYOUT" val="a"/>
  <p:tag name="KSO_WM_SLIDE_LAYOUT_CNT" val="1"/>
  <p:tag name="KSO_WM_SLIDE_TYPE" val="endPage"/>
  <p:tag name="KSO_WM_SLIDE_SUBTYPE" val="pureTx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79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798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TEMPLATE_INDEX" val="20190798"/>
  <p:tag name="KSO_WM_TEMPLATE_CATEGORY" val="custom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THUMBS_INDEX" val="1、2、3、4、5、6、7、8、9、10、11、12、13、14、15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798_1*a*1"/>
  <p:tag name="KSO_WM_TEMPLATE_CATEGORY" val="custom"/>
  <p:tag name="KSO_WM_TEMPLATE_INDEX" val="20190798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90798_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798"/>
  <p:tag name="KSO_WM_SLIDE_LAYOUT" val="a_b"/>
  <p:tag name="KSO_WM_SLIDE_LAYOUT_CNT" val="1_3"/>
  <p:tag name="KSO_WM_SLIDE_TYPE" val="title"/>
  <p:tag name="KSO_WM_SLIDE_SUBTYPE" val="pureTxt"/>
  <p:tag name="KSO_WM_TEMPLATE_THUMBS_INDEX" val="1、2、3、4、5、6、7、8、9、10、11、12、13、14、15"/>
  <p:tag name="KSO_WM_SLIDE_MODEL_TYPE" val="cover"/>
  <p:tag name="KSO_WM_SLIDE_COVER_HASPICTURE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798_2*m_h_i*1_1_1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49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90798_2*m_h_i*1_1_2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50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custom20190798_2*m_h_i*1_1_3"/>
  <p:tag name="KSO_WM_TEMPLATE_CATEGORY" val="custom"/>
  <p:tag name="KSO_WM_TEMPLATE_INDEX" val="20190798"/>
  <p:tag name="KSO_WM_UNIT_LAYERLEVEL" val="1_1_1"/>
  <p:tag name="KSO_WM_TAG_VERSION" val="1.0"/>
  <p:tag name="KSO_WM_BEAUTIFY_FLAG" val="#wm#"/>
  <p:tag name="KSO_WM_UNIT_COLOR_SCHEME_SHAPE_ID" val="52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0798">
      <a:dk1>
        <a:srgbClr val="000000"/>
      </a:dk1>
      <a:lt1>
        <a:srgbClr val="FFFFFF"/>
      </a:lt1>
      <a:dk2>
        <a:srgbClr val="1E2A47"/>
      </a:dk2>
      <a:lt2>
        <a:srgbClr val="91D250"/>
      </a:lt2>
      <a:accent1>
        <a:srgbClr val="166775"/>
      </a:accent1>
      <a:accent2>
        <a:srgbClr val="91D250"/>
      </a:accent2>
      <a:accent3>
        <a:srgbClr val="323E6E"/>
      </a:accent3>
      <a:accent4>
        <a:srgbClr val="A8F127"/>
      </a:accent4>
      <a:accent5>
        <a:srgbClr val="0B9872"/>
      </a:accent5>
      <a:accent6>
        <a:srgbClr val="1E2A4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宽屏</PresentationFormat>
  <Paragraphs>105</Paragraphs>
  <Slides>15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Montserrat</vt:lpstr>
      <vt:lpstr>Arial Unicode MS</vt:lpstr>
      <vt:lpstr>黑体</vt:lpstr>
      <vt:lpstr>Sitka Text</vt:lpstr>
      <vt:lpstr>Office 主题​​</vt:lpstr>
      <vt:lpstr>EIE项目成果展示 </vt:lpstr>
      <vt:lpstr>PowerPoint 演示文稿</vt:lpstr>
      <vt:lpstr> 项目内容</vt:lpstr>
      <vt:lpstr>PowerPoint 演示文稿</vt:lpstr>
      <vt:lpstr>流程图</vt:lpstr>
      <vt:lpstr>PowerPoint 演示文稿</vt:lpstr>
      <vt:lpstr>效果展示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项目展望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cjy</dc:creator>
  <cp:lastModifiedBy>千年缘【少年情】</cp:lastModifiedBy>
  <cp:revision>10</cp:revision>
  <dcterms:created xsi:type="dcterms:W3CDTF">2018-11-18T09:15:00Z</dcterms:created>
  <dcterms:modified xsi:type="dcterms:W3CDTF">2018-11-18T12:21:45Z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