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5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8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4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1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5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4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7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9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469E-83A7-4740-BAA2-5FBA98CD8A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F40AA5-3C35-456A-8431-89D07FD8C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4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rvine,_California" TargetMode="External"/><Relationship Id="rId2" Type="http://schemas.openxmlformats.org/officeDocument/2006/relationships/hyperlink" Target="https://en.wikipedia.org/wiki/Santa_Clara_County,_Californ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2A38-BEF3-45E0-9F9B-35F24D67B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- The Battle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73728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6899-7C0A-4BB2-99BB-12223909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2B0C-00AC-4561-81BF-F25E79F5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Irvine is the largest city in area in Orange County with 65.61 sq. miles, and 3rd largest in population with 212,375 people according to census in 2010.</a:t>
            </a:r>
          </a:p>
          <a:p>
            <a:endParaRPr lang="en-US" dirty="0"/>
          </a:p>
          <a:p>
            <a:r>
              <a:rPr lang="en-US" dirty="0"/>
              <a:t>Several corporations, particularly in the technology and semiconductor sectors, have their national or international headquarters in Irvine. A lot of them also have office in Bay Area (this analysis will focus on Santa Clara county). During the last couple of years, I had quite a few friends who relocated to Santa Clara county. One big task in the relocation is to find housing, and neighborhood is an important consideration.</a:t>
            </a:r>
          </a:p>
          <a:p>
            <a:endParaRPr lang="en-US" dirty="0"/>
          </a:p>
          <a:p>
            <a:r>
              <a:rPr lang="en-US" dirty="0"/>
              <a:t>The purpose of this project is to conduct clustering analysis on the 15 cities in Santa Clara county and find out which one is the most like Irvine.</a:t>
            </a:r>
          </a:p>
        </p:txBody>
      </p:sp>
    </p:spTree>
    <p:extLst>
      <p:ext uri="{BB962C8B-B14F-4D97-AF65-F5344CB8AC3E}">
        <p14:creationId xmlns:p14="http://schemas.microsoft.com/office/powerpoint/2010/main" val="14578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AFCE-C4E7-4E11-B068-4565DA9B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8A55-74CD-4252-8288-A717A64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used in this analysis mainly include:</a:t>
            </a:r>
          </a:p>
          <a:p>
            <a:r>
              <a:rPr lang="en-US" dirty="0"/>
              <a:t>Population and demographic related data from Wikipedia pages extracted using web scaping approach;</a:t>
            </a:r>
          </a:p>
          <a:p>
            <a:pPr lvl="1"/>
            <a:r>
              <a:rPr lang="en-US" u="sng" dirty="0">
                <a:hlinkClick r:id="rId2"/>
              </a:rPr>
              <a:t>https://en.wikipedia.org/wiki/Santa_Clara_County,_California</a:t>
            </a:r>
            <a:r>
              <a:rPr lang="en-US" dirty="0"/>
              <a:t> and pages linked</a:t>
            </a:r>
          </a:p>
          <a:p>
            <a:pPr lvl="1"/>
            <a:r>
              <a:rPr lang="en-US" u="sng" dirty="0">
                <a:hlinkClick r:id="rId3"/>
              </a:rPr>
              <a:t>https://en.wikipedia.org/wiki/Irvine,_California</a:t>
            </a:r>
            <a:endParaRPr lang="en-US" dirty="0"/>
          </a:p>
          <a:p>
            <a:r>
              <a:rPr lang="en-US" dirty="0"/>
              <a:t>venue information from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16178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5B1F-9A56-4BE1-9A53-67AC0C06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FE8E-30FD-44A2-8BD7-8A155299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city names from Wikipedia pages.</a:t>
            </a:r>
          </a:p>
          <a:p>
            <a:r>
              <a:rPr lang="en-US" dirty="0"/>
              <a:t>Use </a:t>
            </a:r>
            <a:r>
              <a:rPr lang="en-US" dirty="0" err="1"/>
              <a:t>Nominatim</a:t>
            </a:r>
            <a:r>
              <a:rPr lang="en-US" dirty="0"/>
              <a:t> to get longitude and latitude.</a:t>
            </a:r>
          </a:p>
          <a:p>
            <a:r>
              <a:rPr lang="en-US" dirty="0"/>
              <a:t>Pull venue information using Foursquare API.</a:t>
            </a:r>
          </a:p>
          <a:p>
            <a:r>
              <a:rPr lang="en-US" dirty="0"/>
              <a:t>Run K-means clusters analysis on the cities and identify groups.</a:t>
            </a:r>
          </a:p>
        </p:txBody>
      </p:sp>
    </p:spTree>
    <p:extLst>
      <p:ext uri="{BB962C8B-B14F-4D97-AF65-F5344CB8AC3E}">
        <p14:creationId xmlns:p14="http://schemas.microsoft.com/office/powerpoint/2010/main" val="349770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84AD-6657-46B9-BDAD-2DA342B6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CBC63D-EB70-477A-89BC-B4777C14B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94454"/>
            <a:ext cx="4677428" cy="31436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69BEBC-11BC-408A-874E-28CD4CF675BD}"/>
              </a:ext>
            </a:extLst>
          </p:cNvPr>
          <p:cNvSpPr txBox="1">
            <a:spLocks/>
          </p:cNvSpPr>
          <p:nvPr/>
        </p:nvSpPr>
        <p:spPr>
          <a:xfrm>
            <a:off x="6238875" y="2015732"/>
            <a:ext cx="4815979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to 9 clusters are tested, and the slope for error (total distance) flattened significantly after 4.</a:t>
            </a:r>
          </a:p>
          <a:p>
            <a:r>
              <a:rPr lang="en-US" dirty="0"/>
              <a:t>4 clusters will be optimal for this project.</a:t>
            </a:r>
          </a:p>
          <a:p>
            <a:r>
              <a:rPr lang="en-US" dirty="0"/>
              <a:t>It appeared that most cities in Santa Clara are similar (group 1), while there are 3 cities significantly different from others and form different clusters by themselves.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62133-4365-472B-90B8-93894303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397428"/>
            <a:ext cx="4677428" cy="5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84AD-6657-46B9-BDAD-2DA342B6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69BEBC-11BC-408A-874E-28CD4CF675BD}"/>
              </a:ext>
            </a:extLst>
          </p:cNvPr>
          <p:cNvSpPr txBox="1">
            <a:spLocks/>
          </p:cNvSpPr>
          <p:nvPr/>
        </p:nvSpPr>
        <p:spPr>
          <a:xfrm>
            <a:off x="6238875" y="2015732"/>
            <a:ext cx="481597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Unfortunately, Irvine is one of the 3 cities that formed their own clusters.</a:t>
            </a:r>
          </a:p>
          <a:p>
            <a:r>
              <a:rPr lang="en-US" dirty="0"/>
              <a:t>The chart on the left shows top venues in cluster 1 (with most Santa Clara cities).</a:t>
            </a:r>
          </a:p>
          <a:p>
            <a:pPr lvl="1"/>
            <a:r>
              <a:rPr lang="en-US" dirty="0"/>
              <a:t>Focus more on food and drink shops.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ADB9A-CDC5-429E-8969-40193760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4174780" cy="39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4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84AD-6657-46B9-BDAD-2DA342B6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69BEBC-11BC-408A-874E-28CD4CF675BD}"/>
              </a:ext>
            </a:extLst>
          </p:cNvPr>
          <p:cNvSpPr txBox="1">
            <a:spLocks/>
          </p:cNvSpPr>
          <p:nvPr/>
        </p:nvSpPr>
        <p:spPr>
          <a:xfrm>
            <a:off x="6238875" y="2015732"/>
            <a:ext cx="481597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Venues in Irvine, on the other hand, are sparsely distributed (only 4 captured in the radius).</a:t>
            </a:r>
          </a:p>
          <a:p>
            <a:pPr lvl="1"/>
            <a:r>
              <a:rPr lang="en-US" dirty="0"/>
              <a:t>Focus more on family activities.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7FA20-B7FA-4BA4-A6C8-F14CD3C8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3777646" cy="39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2697-F637-405B-A8A5-4152C5DD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5DDA-8B37-4E94-9D7F-1FB24C2C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Irvine is one of the 3 cities that formed their own clusters.</a:t>
            </a:r>
          </a:p>
          <a:p>
            <a:r>
              <a:rPr lang="en-US" dirty="0"/>
              <a:t>However, the data accuracy is a question, as there are not a lot of venue tracked by Foursquare API in Irvine.</a:t>
            </a:r>
          </a:p>
          <a:p>
            <a:r>
              <a:rPr lang="en-US" dirty="0"/>
              <a:t>Further studies will be helpful using different APIs and extract more venue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277748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426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Capstone Project - The Battle of Neighborhoods</vt:lpstr>
      <vt:lpstr>Objective</vt:lpstr>
      <vt:lpstr>Data</vt:lpstr>
      <vt:lpstr>Methodology</vt:lpstr>
      <vt:lpstr>k-means clustering</vt:lpstr>
      <vt:lpstr>Comparison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雅洁</dc:creator>
  <cp:lastModifiedBy>雅洁 王</cp:lastModifiedBy>
  <cp:revision>3</cp:revision>
  <dcterms:created xsi:type="dcterms:W3CDTF">2021-06-09T06:12:48Z</dcterms:created>
  <dcterms:modified xsi:type="dcterms:W3CDTF">2021-06-09T06:42:54Z</dcterms:modified>
</cp:coreProperties>
</file>