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935B-20B4-4D41-A61F-522B0E60245D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AA6C-1270-4443-98C8-3684C2A9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SRTM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Yijie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6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on_defini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589"/>
            <a:ext cx="9144000" cy="5572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7964" y="26149"/>
            <a:ext cx="202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SRTM1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223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gion_definiti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3" t="16899" r="6605" b="42755"/>
          <a:stretch/>
        </p:blipFill>
        <p:spPr>
          <a:xfrm>
            <a:off x="43800" y="204394"/>
            <a:ext cx="9100200" cy="4987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9743" y="1897903"/>
            <a:ext cx="160581" cy="11679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0" idx="3"/>
          </p:cNvCxnSpPr>
          <p:nvPr/>
        </p:nvCxnSpPr>
        <p:spPr>
          <a:xfrm>
            <a:off x="2350324" y="2014697"/>
            <a:ext cx="1474426" cy="3732285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8365" y="5696076"/>
            <a:ext cx="167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in file:</a:t>
            </a:r>
          </a:p>
          <a:p>
            <a:r>
              <a:rPr lang="en-US" dirty="0" smtClean="0"/>
              <a:t>N38W112.hgt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7110" y="5562316"/>
            <a:ext cx="13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N39W112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6127" y="5554124"/>
            <a:ext cx="13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N39W111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1708" y="6142444"/>
            <a:ext cx="13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N38W112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0725" y="6130410"/>
            <a:ext cx="13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N38W111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6580" y="5835862"/>
            <a:ext cx="619547" cy="3916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grid may not be exact the same as the SRTM Grid due to different resolutions.</a:t>
            </a:r>
          </a:p>
          <a:p>
            <a:r>
              <a:rPr lang="en-US" dirty="0" smtClean="0"/>
              <a:t>Therefore, when extract SRTM data, we may encounter the following situations.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2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on_definiti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4" t="16637" r="39812" b="67119"/>
          <a:stretch/>
        </p:blipFill>
        <p:spPr>
          <a:xfrm>
            <a:off x="846702" y="102192"/>
            <a:ext cx="8218825" cy="68865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4390" y="1678916"/>
            <a:ext cx="350359" cy="2481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385" y="744562"/>
            <a:ext cx="3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510940" y="929228"/>
            <a:ext cx="2846665" cy="74968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21697" y="2152497"/>
            <a:ext cx="350359" cy="2481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1154" y="1402806"/>
            <a:ext cx="2160543" cy="860079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207" y="1174343"/>
            <a:ext cx="3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55268" y="2874268"/>
            <a:ext cx="350359" cy="2481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1154" y="1927102"/>
            <a:ext cx="2394114" cy="947166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221" y="1678918"/>
            <a:ext cx="3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8120" y="3377044"/>
            <a:ext cx="350359" cy="2481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1368" y="2415279"/>
            <a:ext cx="2110329" cy="961765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641" y="2167095"/>
            <a:ext cx="3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679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conations all *.</a:t>
            </a:r>
            <a:r>
              <a:rPr lang="en-US" dirty="0" err="1" smtClean="0"/>
              <a:t>hgt</a:t>
            </a:r>
            <a:r>
              <a:rPr lang="en-US" dirty="0" smtClean="0"/>
              <a:t> files we may use</a:t>
            </a:r>
          </a:p>
          <a:p>
            <a:r>
              <a:rPr lang="en-US" dirty="0" smtClean="0"/>
              <a:t>Our grid spacing (i.e. 10km, 5km, 1km)</a:t>
            </a:r>
          </a:p>
          <a:p>
            <a:r>
              <a:rPr lang="en-US" dirty="0" smtClean="0"/>
              <a:t>Four corners latitudes and </a:t>
            </a:r>
            <a:r>
              <a:rPr lang="en-US" dirty="0" err="1" smtClean="0"/>
              <a:t>longtitudes</a:t>
            </a:r>
            <a:endParaRPr lang="en-US" dirty="0"/>
          </a:p>
        </p:txBody>
      </p:sp>
      <p:pic>
        <p:nvPicPr>
          <p:cNvPr id="4" name="Picture 3" descr="Screen Shot 2013-10-27 at 3.15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7" t="48754" r="10756" b="20336"/>
          <a:stretch/>
        </p:blipFill>
        <p:spPr>
          <a:xfrm>
            <a:off x="-58392" y="3460021"/>
            <a:ext cx="9288177" cy="27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in .txt file with the following format:</a:t>
            </a:r>
            <a:endParaRPr lang="en-US" dirty="0"/>
          </a:p>
        </p:txBody>
      </p:sp>
      <p:pic>
        <p:nvPicPr>
          <p:cNvPr id="4" name="Picture 3" descr="Screen Shot 2013-10-27 at 3.26.4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1" t="9414" r="6766" b="56611"/>
          <a:stretch/>
        </p:blipFill>
        <p:spPr>
          <a:xfrm>
            <a:off x="-1" y="2365076"/>
            <a:ext cx="9060053" cy="28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K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7" r="7883"/>
          <a:stretch/>
        </p:blipFill>
        <p:spPr>
          <a:xfrm>
            <a:off x="978082" y="-28276"/>
            <a:ext cx="6850147" cy="1999178"/>
          </a:xfrm>
          <a:prstGeom prst="rect">
            <a:avLst/>
          </a:prstGeom>
        </p:spPr>
      </p:pic>
      <p:pic>
        <p:nvPicPr>
          <p:cNvPr id="5" name="Picture 4" descr="5K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r="7723"/>
          <a:stretch/>
        </p:blipFill>
        <p:spPr>
          <a:xfrm>
            <a:off x="423348" y="2123866"/>
            <a:ext cx="8350218" cy="2192938"/>
          </a:xfrm>
          <a:prstGeom prst="rect">
            <a:avLst/>
          </a:prstGeom>
        </p:spPr>
      </p:pic>
      <p:pic>
        <p:nvPicPr>
          <p:cNvPr id="6" name="Picture 5" descr="1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r="7085"/>
          <a:stretch/>
        </p:blipFill>
        <p:spPr>
          <a:xfrm>
            <a:off x="-14598" y="4564987"/>
            <a:ext cx="9180954" cy="1946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560" y="1851606"/>
            <a:ext cx="159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Spacing 10KM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7158" y="4161336"/>
            <a:ext cx="159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Spacing 5KM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1166" y="6326601"/>
            <a:ext cx="159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Spacing 1KM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778" y="1678914"/>
            <a:ext cx="13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N38W124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567" y="1687946"/>
            <a:ext cx="13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N38W111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94" y="5191"/>
            <a:ext cx="13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N40W124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111" y="6541"/>
            <a:ext cx="13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N40W111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9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102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SRTM Extraction</vt:lpstr>
      <vt:lpstr>PowerPoint Presentation</vt:lpstr>
      <vt:lpstr>PowerPoint Presentation</vt:lpstr>
      <vt:lpstr>Resolution Problems</vt:lpstr>
      <vt:lpstr>PowerPoint Presentation</vt:lpstr>
      <vt:lpstr>Inputs</vt:lpstr>
      <vt:lpstr>Output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USF</dc:creator>
  <cp:lastModifiedBy>Student USF</cp:lastModifiedBy>
  <cp:revision>11</cp:revision>
  <dcterms:created xsi:type="dcterms:W3CDTF">2013-10-27T18:07:14Z</dcterms:created>
  <dcterms:modified xsi:type="dcterms:W3CDTF">2013-10-27T21:32:38Z</dcterms:modified>
</cp:coreProperties>
</file>